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Lst>
  <p:notesMasterIdLst>
    <p:notesMasterId r:id="rId72"/>
  </p:notesMasterIdLst>
  <p:handoutMasterIdLst>
    <p:handoutMasterId r:id="rId73"/>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326" r:id="rId40"/>
    <p:sldId id="335" r:id="rId41"/>
    <p:sldId id="336" r:id="rId42"/>
    <p:sldId id="337" r:id="rId43"/>
    <p:sldId id="338" r:id="rId44"/>
    <p:sldId id="33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Lst>
  <p:sldSz cx="9144000" cy="6858000" type="screen4x3"/>
  <p:notesSz cx="6797675" cy="9926638"/>
  <p:defaultTextStyle>
    <a:defPPr lvl="0">
      <a:defRPr lang="zh-TW"/>
    </a:defPPr>
    <a:lvl1pPr lvl="0" algn="l" rtl="0" fontAlgn="base">
      <a:spcBef>
        <a:spcPct val="0"/>
      </a:spcBef>
      <a:spcAft>
        <a:spcPct val="0"/>
      </a:spcAft>
      <a:defRPr kumimoji="1" kern="1200">
        <a:solidFill>
          <a:schemeClr val="tx1"/>
        </a:solidFill>
        <a:latin typeface="Arial" charset="0"/>
        <a:ea typeface="新細明體" charset="-120"/>
        <a:cs typeface="+mn-cs"/>
      </a:defRPr>
    </a:lvl1pPr>
    <a:lvl2pPr marL="457200" lvl="1" algn="l" rtl="0" fontAlgn="base">
      <a:spcBef>
        <a:spcPct val="0"/>
      </a:spcBef>
      <a:spcAft>
        <a:spcPct val="0"/>
      </a:spcAft>
      <a:defRPr kumimoji="1" kern="1200">
        <a:solidFill>
          <a:schemeClr val="tx1"/>
        </a:solidFill>
        <a:latin typeface="Arial" charset="0"/>
        <a:ea typeface="新細明體" charset="-120"/>
        <a:cs typeface="+mn-cs"/>
      </a:defRPr>
    </a:lvl2pPr>
    <a:lvl3pPr marL="914400" lvl="2" algn="l" rtl="0" fontAlgn="base">
      <a:spcBef>
        <a:spcPct val="0"/>
      </a:spcBef>
      <a:spcAft>
        <a:spcPct val="0"/>
      </a:spcAft>
      <a:defRPr kumimoji="1" kern="1200">
        <a:solidFill>
          <a:schemeClr val="tx1"/>
        </a:solidFill>
        <a:latin typeface="Arial" charset="0"/>
        <a:ea typeface="新細明體" charset="-120"/>
        <a:cs typeface="+mn-cs"/>
      </a:defRPr>
    </a:lvl3pPr>
    <a:lvl4pPr marL="1371600" lvl="3" algn="l" rtl="0" fontAlgn="base">
      <a:spcBef>
        <a:spcPct val="0"/>
      </a:spcBef>
      <a:spcAft>
        <a:spcPct val="0"/>
      </a:spcAft>
      <a:defRPr kumimoji="1" kern="1200">
        <a:solidFill>
          <a:schemeClr val="tx1"/>
        </a:solidFill>
        <a:latin typeface="Arial" charset="0"/>
        <a:ea typeface="新細明體" charset="-120"/>
        <a:cs typeface="+mn-cs"/>
      </a:defRPr>
    </a:lvl4pPr>
    <a:lvl5pPr marL="1828800" lvl="4" algn="l" rtl="0" fontAlgn="base">
      <a:spcBef>
        <a:spcPct val="0"/>
      </a:spcBef>
      <a:spcAft>
        <a:spcPct val="0"/>
      </a:spcAft>
      <a:defRPr kumimoji="1" kern="1200">
        <a:solidFill>
          <a:schemeClr val="tx1"/>
        </a:solidFill>
        <a:latin typeface="Arial" charset="0"/>
        <a:ea typeface="新細明體" charset="-120"/>
        <a:cs typeface="+mn-cs"/>
      </a:defRPr>
    </a:lvl5pPr>
    <a:lvl6pPr marL="2286000" lvl="5" algn="l" defTabSz="914400" rtl="0" eaLnBrk="1" latinLnBrk="0" hangingPunct="1">
      <a:defRPr kumimoji="1" kern="1200">
        <a:solidFill>
          <a:schemeClr val="tx1"/>
        </a:solidFill>
        <a:latin typeface="Arial" charset="0"/>
        <a:ea typeface="新細明體" charset="-120"/>
        <a:cs typeface="+mn-cs"/>
      </a:defRPr>
    </a:lvl6pPr>
    <a:lvl7pPr marL="2743200" lvl="6" algn="l" defTabSz="914400" rtl="0" eaLnBrk="1" latinLnBrk="0" hangingPunct="1">
      <a:defRPr kumimoji="1" kern="1200">
        <a:solidFill>
          <a:schemeClr val="tx1"/>
        </a:solidFill>
        <a:latin typeface="Arial" charset="0"/>
        <a:ea typeface="新細明體" charset="-120"/>
        <a:cs typeface="+mn-cs"/>
      </a:defRPr>
    </a:lvl7pPr>
    <a:lvl8pPr marL="3200400" lvl="7" algn="l" defTabSz="914400" rtl="0" eaLnBrk="1" latinLnBrk="0" hangingPunct="1">
      <a:defRPr kumimoji="1" kern="1200">
        <a:solidFill>
          <a:schemeClr val="tx1"/>
        </a:solidFill>
        <a:latin typeface="Arial" charset="0"/>
        <a:ea typeface="新細明體" charset="-120"/>
        <a:cs typeface="+mn-cs"/>
      </a:defRPr>
    </a:lvl8pPr>
    <a:lvl9pPr marL="3657600" lvl="8" algn="l" defTabSz="914400" rtl="0" eaLnBrk="1" latinLnBrk="0" hangingPunct="1">
      <a:defRPr kumimoji="1" kern="1200">
        <a:solidFill>
          <a:schemeClr val="tx1"/>
        </a:solidFill>
        <a:latin typeface="Arial" charset="0"/>
        <a:ea typeface="新細明體" charset="-120"/>
        <a:cs typeface="+mn-cs"/>
      </a:defRPr>
    </a:lvl9pPr>
  </p:defaultTextStyle>
  <p:extLst>
    <p:ext uri="{EFAFB233-063F-42B5-8137-9DF3F51BA10A}">
      <p15:sldGuideLst xmlns:p15="http://schemas.microsoft.com/office/powerpoint/2012/main">
        <p15:guide id="1" pos="2880">
          <p15:clr>
            <a:srgbClr val="A4A3A4"/>
          </p15:clr>
        </p15:guide>
        <p15:guide id="2" orient="horz" pos="2160">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646"/>
    <a:srgbClr val="4BAC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82" autoAdjust="0"/>
    <p:restoredTop sz="61181" autoAdjust="0"/>
  </p:normalViewPr>
  <p:slideViewPr>
    <p:cSldViewPr snapToGrid="0">
      <p:cViewPr varScale="1">
        <p:scale>
          <a:sx n="52" d="100"/>
          <a:sy n="52" d="100"/>
        </p:scale>
        <p:origin x="1842" y="78"/>
      </p:cViewPr>
      <p:guideLst>
        <p:guide pos="2880"/>
        <p:guide orient="horz" pos="2160"/>
      </p:guideLst>
    </p:cSldViewPr>
  </p:slideViewPr>
  <p:notesTextViewPr>
    <p:cViewPr>
      <p:scale>
        <a:sx n="1" d="1"/>
        <a:sy n="1" d="1"/>
      </p:scale>
      <p:origin x="0" y="0"/>
    </p:cViewPr>
  </p:notesTextViewPr>
  <p:sorterViewPr>
    <p:cViewPr>
      <p:scale>
        <a:sx n="100" d="100"/>
        <a:sy n="100" d="100"/>
      </p:scale>
      <p:origin x="0" y="-5136"/>
    </p:cViewPr>
  </p:sorterViewPr>
  <p:notesViewPr>
    <p:cSldViewPr snapToGrid="0">
      <p:cViewPr varScale="1">
        <p:scale>
          <a:sx n="100" d="100"/>
          <a:sy n="100" d="100"/>
        </p:scale>
        <p:origin x="0" y="0"/>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https://stats.moe.gov.tw/files/important/OVERVIEW_Y01.XLS"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4.9815846189957956E-2"/>
          <c:y val="7.7517810273715834E-2"/>
          <c:w val="0.91145735190560728"/>
          <c:h val="0.86200798429608061"/>
        </c:manualLayout>
      </c:layout>
      <c:barChart>
        <c:barDir val="col"/>
        <c:grouping val="clustered"/>
        <c:varyColors val="0"/>
        <c:ser>
          <c:idx val="1"/>
          <c:order val="0"/>
          <c:spPr>
            <a:pattFill prst="pct40">
              <a:fgClr>
                <a:srgbClr val="FF99CC"/>
              </a:fgClr>
              <a:bgClr>
                <a:srgbClr val="FFFFFF"/>
              </a:bgClr>
            </a:pattFill>
            <a:ln w="12700">
              <a:solidFill>
                <a:srgbClr val="FF99CC"/>
              </a:solidFill>
              <a:prstDash val="solid"/>
            </a:ln>
          </c:spPr>
          <c:invertIfNegative val="0"/>
          <c:cat>
            <c:numRef>
              <c:f>'[OVERVIEW_Y01.XLS]75'!$B$5:$B$38</c:f>
              <c:numCache>
                <c:formatCode>General</c:formatCode>
                <c:ptCount val="34"/>
                <c:pt idx="0">
                  <c:v>70</c:v>
                </c:pt>
                <c:pt idx="1">
                  <c:v>71</c:v>
                </c:pt>
                <c:pt idx="2">
                  <c:v>72</c:v>
                </c:pt>
                <c:pt idx="3">
                  <c:v>73</c:v>
                </c:pt>
                <c:pt idx="4">
                  <c:v>74</c:v>
                </c:pt>
                <c:pt idx="5">
                  <c:v>75</c:v>
                </c:pt>
                <c:pt idx="6">
                  <c:v>76</c:v>
                </c:pt>
                <c:pt idx="7">
                  <c:v>77</c:v>
                </c:pt>
                <c:pt idx="8">
                  <c:v>78</c:v>
                </c:pt>
                <c:pt idx="9">
                  <c:v>79</c:v>
                </c:pt>
                <c:pt idx="10">
                  <c:v>80</c:v>
                </c:pt>
                <c:pt idx="11">
                  <c:v>81</c:v>
                </c:pt>
                <c:pt idx="12">
                  <c:v>82</c:v>
                </c:pt>
                <c:pt idx="13">
                  <c:v>83</c:v>
                </c:pt>
                <c:pt idx="14">
                  <c:v>84</c:v>
                </c:pt>
                <c:pt idx="15">
                  <c:v>85</c:v>
                </c:pt>
                <c:pt idx="16">
                  <c:v>86</c:v>
                </c:pt>
                <c:pt idx="17">
                  <c:v>87</c:v>
                </c:pt>
                <c:pt idx="18">
                  <c:v>88</c:v>
                </c:pt>
                <c:pt idx="19">
                  <c:v>89</c:v>
                </c:pt>
                <c:pt idx="20">
                  <c:v>90</c:v>
                </c:pt>
                <c:pt idx="21">
                  <c:v>91</c:v>
                </c:pt>
                <c:pt idx="22">
                  <c:v>92</c:v>
                </c:pt>
                <c:pt idx="23">
                  <c:v>93</c:v>
                </c:pt>
                <c:pt idx="24">
                  <c:v>94</c:v>
                </c:pt>
                <c:pt idx="25">
                  <c:v>95</c:v>
                </c:pt>
                <c:pt idx="26">
                  <c:v>96</c:v>
                </c:pt>
                <c:pt idx="27">
                  <c:v>97</c:v>
                </c:pt>
                <c:pt idx="28">
                  <c:v>98</c:v>
                </c:pt>
                <c:pt idx="29">
                  <c:v>99</c:v>
                </c:pt>
                <c:pt idx="30">
                  <c:v>100</c:v>
                </c:pt>
                <c:pt idx="31">
                  <c:v>101</c:v>
                </c:pt>
                <c:pt idx="32">
                  <c:v>102</c:v>
                </c:pt>
                <c:pt idx="33">
                  <c:v>103</c:v>
                </c:pt>
              </c:numCache>
            </c:numRef>
          </c:cat>
          <c:val>
            <c:numRef>
              <c:f>'[OVERVIEW_Y01.XLS]75'!$C$5:$C$38</c:f>
              <c:numCache>
                <c:formatCode>#,##0</c:formatCode>
                <c:ptCount val="34"/>
                <c:pt idx="0">
                  <c:v>414069</c:v>
                </c:pt>
                <c:pt idx="1">
                  <c:v>405263</c:v>
                </c:pt>
                <c:pt idx="2">
                  <c:v>383439</c:v>
                </c:pt>
                <c:pt idx="3">
                  <c:v>371008</c:v>
                </c:pt>
                <c:pt idx="4">
                  <c:v>346208</c:v>
                </c:pt>
                <c:pt idx="5">
                  <c:v>309230</c:v>
                </c:pt>
                <c:pt idx="6">
                  <c:v>314024</c:v>
                </c:pt>
                <c:pt idx="7">
                  <c:v>342031</c:v>
                </c:pt>
                <c:pt idx="8">
                  <c:v>315299</c:v>
                </c:pt>
                <c:pt idx="9">
                  <c:v>335618</c:v>
                </c:pt>
                <c:pt idx="10">
                  <c:v>321932</c:v>
                </c:pt>
                <c:pt idx="11">
                  <c:v>321632</c:v>
                </c:pt>
                <c:pt idx="12">
                  <c:v>325613</c:v>
                </c:pt>
                <c:pt idx="13">
                  <c:v>322938</c:v>
                </c:pt>
                <c:pt idx="14">
                  <c:v>329581</c:v>
                </c:pt>
                <c:pt idx="15">
                  <c:v>325545</c:v>
                </c:pt>
                <c:pt idx="16">
                  <c:v>326002</c:v>
                </c:pt>
                <c:pt idx="17">
                  <c:v>271450</c:v>
                </c:pt>
                <c:pt idx="18">
                  <c:v>283661</c:v>
                </c:pt>
                <c:pt idx="19">
                  <c:v>305312</c:v>
                </c:pt>
                <c:pt idx="20">
                  <c:v>260354</c:v>
                </c:pt>
                <c:pt idx="21">
                  <c:v>247530</c:v>
                </c:pt>
                <c:pt idx="22">
                  <c:v>227070</c:v>
                </c:pt>
                <c:pt idx="23">
                  <c:v>216419</c:v>
                </c:pt>
                <c:pt idx="24">
                  <c:v>205854</c:v>
                </c:pt>
                <c:pt idx="25">
                  <c:v>204459</c:v>
                </c:pt>
                <c:pt idx="26">
                  <c:v>204414</c:v>
                </c:pt>
                <c:pt idx="27">
                  <c:v>198733</c:v>
                </c:pt>
                <c:pt idx="28">
                  <c:v>191310</c:v>
                </c:pt>
                <c:pt idx="29">
                  <c:v>166886</c:v>
                </c:pt>
                <c:pt idx="30">
                  <c:v>196627</c:v>
                </c:pt>
                <c:pt idx="31">
                  <c:v>229481</c:v>
                </c:pt>
                <c:pt idx="32">
                  <c:v>199113</c:v>
                </c:pt>
                <c:pt idx="33">
                  <c:v>210383</c:v>
                </c:pt>
              </c:numCache>
            </c:numRef>
          </c:val>
          <c:extLst xmlns:c16r2="http://schemas.microsoft.com/office/drawing/2015/06/chart">
            <c:ext xmlns:c16="http://schemas.microsoft.com/office/drawing/2014/chart" uri="{C3380CC4-5D6E-409C-BE32-E72D297353CC}">
              <c16:uniqueId val="{00000000-A5F4-46B1-BB8E-877EDD5B76CC}"/>
            </c:ext>
          </c:extLst>
        </c:ser>
        <c:dLbls>
          <c:showLegendKey val="0"/>
          <c:showVal val="0"/>
          <c:showCatName val="0"/>
          <c:showSerName val="0"/>
          <c:showPercent val="0"/>
          <c:showBubbleSize val="0"/>
        </c:dLbls>
        <c:gapWidth val="150"/>
        <c:axId val="113236144"/>
        <c:axId val="113236704"/>
      </c:barChart>
      <c:catAx>
        <c:axId val="113236144"/>
        <c:scaling>
          <c:orientation val="minMax"/>
        </c:scaling>
        <c:delete val="0"/>
        <c:axPos val="b"/>
        <c:title>
          <c:tx>
            <c:rich>
              <a:bodyPr/>
              <a:lstStyle/>
              <a:p>
                <a:pPr>
                  <a:defRPr sz="875" b="0" i="0" u="none" strike="noStrike" baseline="0">
                    <a:solidFill>
                      <a:srgbClr val="000000"/>
                    </a:solidFill>
                    <a:latin typeface="Arial"/>
                    <a:ea typeface="Arial"/>
                    <a:cs typeface="Arial"/>
                  </a:defRPr>
                </a:pPr>
                <a:r>
                  <a:rPr lang="zh-TW" altLang="en-US"/>
                  <a:t>年</a:t>
                </a:r>
              </a:p>
            </c:rich>
          </c:tx>
          <c:layout>
            <c:manualLayout>
              <c:xMode val="edge"/>
              <c:yMode val="edge"/>
              <c:x val="0.97014276468448102"/>
              <c:y val="0.95221568601761719"/>
            </c:manualLayout>
          </c:layout>
          <c:overlay val="0"/>
          <c:spPr>
            <a:noFill/>
            <a:ln w="25400">
              <a:noFill/>
            </a:ln>
          </c:spPr>
        </c:title>
        <c:numFmt formatCode="General" sourceLinked="1"/>
        <c:majorTickMark val="in"/>
        <c:minorTickMark val="none"/>
        <c:tickLblPos val="nextTo"/>
        <c:spPr>
          <a:ln w="3175">
            <a:solidFill>
              <a:srgbClr val="000000"/>
            </a:solidFill>
            <a:prstDash val="solid"/>
          </a:ln>
        </c:spPr>
        <c:txPr>
          <a:bodyPr rot="0" vert="horz"/>
          <a:lstStyle/>
          <a:p>
            <a:pPr>
              <a:defRPr sz="800" b="0" i="0" u="none" strike="noStrike" baseline="0">
                <a:solidFill>
                  <a:srgbClr val="000000"/>
                </a:solidFill>
                <a:latin typeface="Times New Roman" pitchFamily="18" charset="0"/>
                <a:ea typeface="+mn-ea"/>
                <a:cs typeface="Times New Roman" pitchFamily="18" charset="0"/>
              </a:defRPr>
            </a:pPr>
            <a:endParaRPr lang="zh-TW"/>
          </a:p>
        </c:txPr>
        <c:crossAx val="113236704"/>
        <c:crosses val="autoZero"/>
        <c:auto val="0"/>
        <c:lblAlgn val="ctr"/>
        <c:lblOffset val="100"/>
        <c:tickLblSkip val="1"/>
        <c:tickMarkSkip val="1"/>
        <c:noMultiLvlLbl val="0"/>
      </c:catAx>
      <c:valAx>
        <c:axId val="113236704"/>
        <c:scaling>
          <c:orientation val="minMax"/>
        </c:scaling>
        <c:delete val="0"/>
        <c:axPos val="l"/>
        <c:majorGridlines>
          <c:spPr>
            <a:ln w="3175">
              <a:solidFill>
                <a:srgbClr val="969696"/>
              </a:solidFill>
              <a:prstDash val="sysDash"/>
            </a:ln>
          </c:spPr>
        </c:majorGridlines>
        <c:title>
          <c:tx>
            <c:rich>
              <a:bodyPr rot="0" vert="horz"/>
              <a:lstStyle/>
              <a:p>
                <a:pPr algn="ctr">
                  <a:defRPr sz="1000" b="0" i="0" u="none" strike="noStrike" baseline="0">
                    <a:solidFill>
                      <a:srgbClr val="000000"/>
                    </a:solidFill>
                    <a:latin typeface="Arial"/>
                    <a:ea typeface="Arial"/>
                    <a:cs typeface="Arial"/>
                  </a:defRPr>
                </a:pPr>
                <a:r>
                  <a:rPr lang="zh-TW" altLang="en-US"/>
                  <a:t>千人</a:t>
                </a:r>
              </a:p>
            </c:rich>
          </c:tx>
          <c:layout>
            <c:manualLayout>
              <c:xMode val="edge"/>
              <c:yMode val="edge"/>
              <c:x val="7.3721272645797514E-3"/>
              <c:y val="1.0799091290059341E-2"/>
            </c:manualLayout>
          </c:layout>
          <c:overlay val="0"/>
          <c:spPr>
            <a:noFill/>
            <a:ln w="25400">
              <a:noFill/>
            </a:ln>
          </c:spPr>
        </c:title>
        <c:numFmt formatCode="#,##0" sourceLinked="1"/>
        <c:majorTickMark val="in"/>
        <c:minorTickMark val="none"/>
        <c:tickLblPos val="nextTo"/>
        <c:spPr>
          <a:ln w="3175">
            <a:solidFill>
              <a:srgbClr val="000000"/>
            </a:solidFill>
            <a:prstDash val="solid"/>
          </a:ln>
        </c:spPr>
        <c:txPr>
          <a:bodyPr rot="0" vert="horz"/>
          <a:lstStyle/>
          <a:p>
            <a:pPr>
              <a:defRPr sz="800" b="0" i="0" u="none" strike="noStrike" baseline="0">
                <a:solidFill>
                  <a:srgbClr val="000000"/>
                </a:solidFill>
                <a:latin typeface="細明體"/>
                <a:ea typeface="細明體"/>
                <a:cs typeface="細明體"/>
              </a:defRPr>
            </a:pPr>
            <a:endParaRPr lang="zh-TW"/>
          </a:p>
        </c:txPr>
        <c:crossAx val="113236144"/>
        <c:crosses val="autoZero"/>
        <c:crossBetween val="between"/>
        <c:dispUnits>
          <c:builtInUnit val="thousands"/>
        </c:dispUnits>
      </c:valAx>
      <c:spPr>
        <a:noFill/>
        <a:ln w="25400">
          <a:noFill/>
        </a:ln>
      </c:spPr>
    </c:plotArea>
    <c:plotVisOnly val="1"/>
    <c:dispBlanksAs val="gap"/>
    <c:showDLblsOverMax val="0"/>
  </c:chart>
  <c:spPr>
    <a:solidFill>
      <a:schemeClr val="bg1"/>
    </a:solidFill>
    <a:ln w="9525">
      <a:noFill/>
    </a:ln>
  </c:spPr>
  <c:txPr>
    <a:bodyPr/>
    <a:lstStyle/>
    <a:p>
      <a:pPr>
        <a:defRPr sz="1000" b="0" i="0" u="none" strike="noStrike" baseline="0">
          <a:solidFill>
            <a:srgbClr val="000000"/>
          </a:solidFill>
          <a:latin typeface="Arial"/>
          <a:ea typeface="Arial"/>
          <a:cs typeface="Arial"/>
        </a:defRPr>
      </a:pPr>
      <a:endParaRPr lang="zh-TW"/>
    </a:p>
  </c:txPr>
  <c:externalData r:id="rId2">
    <c:autoUpdate val="0"/>
  </c:externalData>
  <c:userShapes r:id="rId3"/>
</c:chartSpace>
</file>

<file path=ppt/diagrams/colors1.xml><?xml version="1.0" encoding="utf-8"?>
<dgm:colorsDef xmlns:dgm="http://schemas.openxmlformats.org/drawingml/2006/diagram" xmlns:a="http://schemas.openxmlformats.org/drawingml/2006/main" uniqueId="urn:microsoft.com/office/officeart/2005/8/colors/colorful1#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52601A-C490-4317-B07F-C3E277D605C7}" type="doc">
      <dgm:prSet loTypeId="urn:microsoft.com/office/officeart/2005/8/layout/lProcess2" loCatId="relationship" qsTypeId="urn:microsoft.com/office/officeart/2005/8/quickstyle/simple2" qsCatId="simple" csTypeId="urn:microsoft.com/office/officeart/2005/8/colors/colorful1#19" csCatId="colorful" phldr="1"/>
      <dgm:spPr/>
      <dgm:t>
        <a:bodyPr/>
        <a:lstStyle/>
        <a:p>
          <a:endParaRPr lang="zh-TW" altLang="en-US"/>
        </a:p>
      </dgm:t>
    </dgm:pt>
    <dgm:pt modelId="{82C9833E-CFC6-4F24-9EF0-5379B6335108}">
      <dgm:prSet phldrT="[文字]" custT="1"/>
      <dgm:spPr>
        <a:solidFill>
          <a:srgbClr val="FCE4EC"/>
        </a:solidFill>
      </dgm:spPr>
      <dgm:t>
        <a:bodyPr/>
        <a:lstStyle/>
        <a:p>
          <a:r>
            <a:rPr lang="zh-TW" altLang="en-US" sz="2400" b="1">
              <a:latin typeface="微軟正黑體" pitchFamily="34" charset="-120"/>
              <a:ea typeface="微軟正黑體" pitchFamily="34" charset="-120"/>
            </a:rPr>
            <a:t>國家教育研究院</a:t>
          </a:r>
          <a:endParaRPr lang="zh-TW" altLang="en-US" sz="2400" b="1" dirty="0">
            <a:latin typeface="微軟正黑體" pitchFamily="34" charset="-120"/>
            <a:ea typeface="微軟正黑體" pitchFamily="34" charset="-120"/>
          </a:endParaRPr>
        </a:p>
      </dgm:t>
    </dgm:pt>
    <dgm:pt modelId="{F0AB9CED-0CA2-4B38-AE8C-A3736B1EB0F7}" type="parTrans" cxnId="{84C522D2-A9AB-4144-9191-C851F37917E7}">
      <dgm:prSet/>
      <dgm:spPr/>
      <dgm:t>
        <a:bodyPr/>
        <a:lstStyle/>
        <a:p>
          <a:endParaRPr lang="zh-TW" altLang="en-US"/>
        </a:p>
      </dgm:t>
    </dgm:pt>
    <dgm:pt modelId="{20522FEA-01B7-460C-8A0B-0DDEA41A0118}" type="sibTrans" cxnId="{84C522D2-A9AB-4144-9191-C851F37917E7}">
      <dgm:prSet/>
      <dgm:spPr/>
      <dgm:t>
        <a:bodyPr/>
        <a:lstStyle/>
        <a:p>
          <a:endParaRPr lang="zh-TW" altLang="en-US"/>
        </a:p>
      </dgm:t>
    </dgm:pt>
    <dgm:pt modelId="{E242DDEB-9E02-410D-87E8-47DA09E599E3}">
      <dgm:prSet phldrT="[文字]" custT="1"/>
      <dgm:spPr>
        <a:solidFill>
          <a:srgbClr val="D81B60"/>
        </a:solidFill>
        <a:ln>
          <a:noFill/>
        </a:ln>
      </dgm:spPr>
      <dgm:t>
        <a:bodyPr/>
        <a:lstStyle/>
        <a:p>
          <a:r>
            <a:rPr lang="zh-TW" altLang="en-US" sz="2200" b="0" dirty="0">
              <a:effectLst/>
              <a:latin typeface="微軟正黑體" panose="020B0604030504040204" pitchFamily="34" charset="-120"/>
              <a:ea typeface="微軟正黑體" panose="020B0604030504040204" pitchFamily="34" charset="-120"/>
            </a:rPr>
            <a:t>十二年國民</a:t>
          </a:r>
          <a:r>
            <a:rPr lang="en-US" altLang="zh-TW" sz="2200" b="0" dirty="0">
              <a:effectLst/>
              <a:latin typeface="微軟正黑體" panose="020B0604030504040204" pitchFamily="34" charset="-120"/>
              <a:ea typeface="微軟正黑體" panose="020B0604030504040204" pitchFamily="34" charset="-120"/>
            </a:rPr>
            <a:t/>
          </a:r>
          <a:br>
            <a:rPr lang="en-US" altLang="zh-TW" sz="2200" b="0" dirty="0">
              <a:effectLst/>
              <a:latin typeface="微軟正黑體" panose="020B0604030504040204" pitchFamily="34" charset="-120"/>
              <a:ea typeface="微軟正黑體" panose="020B0604030504040204" pitchFamily="34" charset="-120"/>
            </a:rPr>
          </a:br>
          <a:r>
            <a:rPr lang="zh-TW" altLang="en-US" sz="2200" b="0" dirty="0">
              <a:effectLst/>
              <a:latin typeface="微軟正黑體" panose="020B0604030504040204" pitchFamily="34" charset="-120"/>
              <a:ea typeface="微軟正黑體" panose="020B0604030504040204" pitchFamily="34" charset="-120"/>
            </a:rPr>
            <a:t>基本教育課程</a:t>
          </a:r>
          <a:r>
            <a:rPr lang="en-US" altLang="zh-TW" sz="2200" b="0" dirty="0">
              <a:effectLst/>
              <a:latin typeface="微軟正黑體" panose="020B0604030504040204" pitchFamily="34" charset="-120"/>
              <a:ea typeface="微軟正黑體" panose="020B0604030504040204" pitchFamily="34" charset="-120"/>
            </a:rPr>
            <a:t/>
          </a:r>
          <a:br>
            <a:rPr lang="en-US" altLang="zh-TW" sz="2200" b="0" dirty="0">
              <a:effectLst/>
              <a:latin typeface="微軟正黑體" panose="020B0604030504040204" pitchFamily="34" charset="-120"/>
              <a:ea typeface="微軟正黑體" panose="020B0604030504040204" pitchFamily="34" charset="-120"/>
            </a:rPr>
          </a:br>
          <a:r>
            <a:rPr lang="zh-TW" altLang="en-US" sz="2200" b="0" dirty="0">
              <a:effectLst/>
              <a:latin typeface="微軟正黑體" panose="020B0604030504040204" pitchFamily="34" charset="-120"/>
              <a:ea typeface="微軟正黑體" panose="020B0604030504040204" pitchFamily="34" charset="-120"/>
            </a:rPr>
            <a:t>研究發展會</a:t>
          </a:r>
        </a:p>
      </dgm:t>
    </dgm:pt>
    <dgm:pt modelId="{628A8448-BF6A-4C5F-A3BD-43F74F971765}" type="parTrans" cxnId="{5EF66117-1976-487C-ABB1-699977D3F526}">
      <dgm:prSet/>
      <dgm:spPr/>
      <dgm:t>
        <a:bodyPr/>
        <a:lstStyle/>
        <a:p>
          <a:endParaRPr lang="zh-TW" altLang="en-US"/>
        </a:p>
      </dgm:t>
    </dgm:pt>
    <dgm:pt modelId="{A0711527-3E0D-47F0-A3A4-9A37A8CB821C}" type="sibTrans" cxnId="{5EF66117-1976-487C-ABB1-699977D3F526}">
      <dgm:prSet/>
      <dgm:spPr/>
      <dgm:t>
        <a:bodyPr/>
        <a:lstStyle/>
        <a:p>
          <a:endParaRPr lang="zh-TW" altLang="en-US"/>
        </a:p>
      </dgm:t>
    </dgm:pt>
    <dgm:pt modelId="{F2E4DFBB-6337-476F-B0CB-C671510861B1}">
      <dgm:prSet phldrT="[文字]" custT="1"/>
      <dgm:spPr>
        <a:solidFill>
          <a:srgbClr val="43A047"/>
        </a:solidFill>
        <a:ln>
          <a:noFill/>
        </a:ln>
      </dgm:spPr>
      <dgm:t>
        <a:bodyPr/>
        <a:lstStyle/>
        <a:p>
          <a:r>
            <a:rPr lang="zh-TW" altLang="en-US" sz="2200" dirty="0">
              <a:latin typeface="微軟正黑體" panose="020B0604030504040204" pitchFamily="34" charset="-120"/>
              <a:ea typeface="微軟正黑體" panose="020B0604030504040204" pitchFamily="34" charset="-120"/>
            </a:rPr>
            <a:t>高級中等</a:t>
          </a:r>
          <a:r>
            <a:rPr lang="en-US" altLang="zh-TW" sz="2200" dirty="0">
              <a:latin typeface="微軟正黑體" panose="020B0604030504040204" pitchFamily="34" charset="-120"/>
              <a:ea typeface="微軟正黑體" panose="020B0604030504040204" pitchFamily="34" charset="-120"/>
            </a:rPr>
            <a:t/>
          </a:r>
          <a:br>
            <a:rPr lang="en-US" altLang="zh-TW" sz="2200" dirty="0">
              <a:latin typeface="微軟正黑體" panose="020B0604030504040204" pitchFamily="34" charset="-120"/>
              <a:ea typeface="微軟正黑體" panose="020B0604030504040204" pitchFamily="34" charset="-120"/>
            </a:rPr>
          </a:br>
          <a:r>
            <a:rPr lang="zh-TW" altLang="en-US" sz="2200" dirty="0">
              <a:latin typeface="微軟正黑體" panose="020B0604030504040204" pitchFamily="34" charset="-120"/>
              <a:ea typeface="微軟正黑體" panose="020B0604030504040204" pitchFamily="34" charset="-120"/>
            </a:rPr>
            <a:t>以下學校</a:t>
          </a:r>
          <a:r>
            <a:rPr lang="en-US" altLang="zh-TW" sz="2200" dirty="0">
              <a:latin typeface="微軟正黑體" panose="020B0604030504040204" pitchFamily="34" charset="-120"/>
              <a:ea typeface="微軟正黑體" panose="020B0604030504040204" pitchFamily="34" charset="-120"/>
            </a:rPr>
            <a:t/>
          </a:r>
          <a:br>
            <a:rPr lang="en-US" altLang="zh-TW" sz="2200" dirty="0">
              <a:latin typeface="微軟正黑體" panose="020B0604030504040204" pitchFamily="34" charset="-120"/>
              <a:ea typeface="微軟正黑體" panose="020B0604030504040204" pitchFamily="34" charset="-120"/>
            </a:rPr>
          </a:br>
          <a:r>
            <a:rPr lang="zh-TW" altLang="en-US" sz="2200" dirty="0">
              <a:latin typeface="微軟正黑體" panose="020B0604030504040204" pitchFamily="34" charset="-120"/>
              <a:ea typeface="微軟正黑體" panose="020B0604030504040204" pitchFamily="34" charset="-120"/>
            </a:rPr>
            <a:t>課程審議會</a:t>
          </a:r>
        </a:p>
      </dgm:t>
    </dgm:pt>
    <dgm:pt modelId="{CB412C09-9088-40B0-AF7B-D28B3A707961}" type="parTrans" cxnId="{CA8BD0CF-2D42-4C8B-9CCE-C092C5B912BC}">
      <dgm:prSet/>
      <dgm:spPr/>
      <dgm:t>
        <a:bodyPr/>
        <a:lstStyle/>
        <a:p>
          <a:endParaRPr lang="zh-TW" altLang="en-US"/>
        </a:p>
      </dgm:t>
    </dgm:pt>
    <dgm:pt modelId="{C76BB582-AF4F-4EEC-8BF7-90FA1814EBC0}" type="sibTrans" cxnId="{CA8BD0CF-2D42-4C8B-9CCE-C092C5B912BC}">
      <dgm:prSet/>
      <dgm:spPr/>
      <dgm:t>
        <a:bodyPr/>
        <a:lstStyle/>
        <a:p>
          <a:endParaRPr lang="zh-TW" altLang="en-US"/>
        </a:p>
      </dgm:t>
    </dgm:pt>
    <dgm:pt modelId="{50F9AD58-C6F9-4B26-9A44-099E8C7B9991}">
      <dgm:prSet phldrT="[文字]" custT="1"/>
      <dgm:spPr>
        <a:solidFill>
          <a:srgbClr val="E3F2FD"/>
        </a:solidFill>
      </dgm:spPr>
      <dgm:t>
        <a:bodyPr/>
        <a:lstStyle/>
        <a:p>
          <a:pPr>
            <a:lnSpc>
              <a:spcPts val="2880"/>
            </a:lnSpc>
            <a:spcAft>
              <a:spcPts val="0"/>
            </a:spcAft>
          </a:pPr>
          <a:r>
            <a:rPr lang="zh-TW" altLang="en-US" sz="2400" b="1">
              <a:latin typeface="微軟正黑體" pitchFamily="34" charset="-120"/>
              <a:ea typeface="微軟正黑體" pitchFamily="34" charset="-120"/>
            </a:rPr>
            <a:t>支持</a:t>
          </a:r>
          <a:r>
            <a:rPr lang="zh-TW" altLang="en-US" sz="2400" b="1" dirty="0">
              <a:latin typeface="微軟正黑體" pitchFamily="34" charset="-120"/>
              <a:ea typeface="微軟正黑體" pitchFamily="34" charset="-120"/>
            </a:rPr>
            <a:t>系統</a:t>
          </a:r>
          <a:r>
            <a:rPr lang="en-US" altLang="zh-TW" sz="2400" b="1" dirty="0">
              <a:latin typeface="微軟正黑體" pitchFamily="34" charset="-120"/>
              <a:ea typeface="微軟正黑體" pitchFamily="34" charset="-120"/>
            </a:rPr>
            <a:t/>
          </a:r>
          <a:br>
            <a:rPr lang="en-US" altLang="zh-TW" sz="2400" b="1" dirty="0">
              <a:latin typeface="微軟正黑體" pitchFamily="34" charset="-120"/>
              <a:ea typeface="微軟正黑體" pitchFamily="34" charset="-120"/>
            </a:rPr>
          </a:br>
          <a:r>
            <a:rPr lang="zh-TW" altLang="en-US" sz="2400" b="1" dirty="0">
              <a:latin typeface="微軟正黑體" pitchFamily="34" charset="-120"/>
              <a:ea typeface="微軟正黑體" pitchFamily="34" charset="-120"/>
            </a:rPr>
            <a:t>夥伴協作</a:t>
          </a:r>
          <a:endParaRPr lang="en-US" altLang="zh-TW" sz="2400" b="1" dirty="0">
            <a:latin typeface="微軟正黑體" pitchFamily="34" charset="-120"/>
            <a:ea typeface="微軟正黑體" pitchFamily="34" charset="-120"/>
          </a:endParaRPr>
        </a:p>
      </dgm:t>
    </dgm:pt>
    <dgm:pt modelId="{4E0E9D4C-2F89-4941-B5D3-A1E88E43BC91}" type="parTrans" cxnId="{CA28EFC8-DA83-4853-98D3-16A59BE39C89}">
      <dgm:prSet/>
      <dgm:spPr/>
      <dgm:t>
        <a:bodyPr/>
        <a:lstStyle/>
        <a:p>
          <a:endParaRPr lang="zh-TW" altLang="en-US"/>
        </a:p>
      </dgm:t>
    </dgm:pt>
    <dgm:pt modelId="{A38C175E-D079-4E73-900B-717242E39590}" type="sibTrans" cxnId="{CA28EFC8-DA83-4853-98D3-16A59BE39C89}">
      <dgm:prSet/>
      <dgm:spPr/>
      <dgm:t>
        <a:bodyPr/>
        <a:lstStyle/>
        <a:p>
          <a:endParaRPr lang="zh-TW" altLang="en-US"/>
        </a:p>
      </dgm:t>
    </dgm:pt>
    <dgm:pt modelId="{9653AC71-0506-42CF-A3ED-848A3A1584FF}">
      <dgm:prSet custT="1"/>
      <dgm:spPr>
        <a:solidFill>
          <a:srgbClr val="1E88E5"/>
        </a:solidFill>
        <a:ln>
          <a:noFill/>
        </a:ln>
      </dgm:spPr>
      <dgm:t>
        <a:bodyPr/>
        <a:lstStyle/>
        <a:p>
          <a:r>
            <a:rPr lang="zh-TW" altLang="en-US" sz="2200" b="0">
              <a:ln/>
              <a:effectLst/>
              <a:latin typeface="微軟正黑體" panose="020B0604030504040204" pitchFamily="34" charset="-120"/>
              <a:ea typeface="微軟正黑體" panose="020B0604030504040204" pitchFamily="34" charset="-120"/>
            </a:rPr>
            <a:t>課程推動</a:t>
          </a:r>
          <a:r>
            <a:rPr lang="en-US" altLang="zh-TW" sz="2200" b="0">
              <a:ln/>
              <a:effectLst/>
              <a:latin typeface="微軟正黑體" panose="020B0604030504040204" pitchFamily="34" charset="-120"/>
              <a:ea typeface="微軟正黑體" panose="020B0604030504040204" pitchFamily="34" charset="-120"/>
            </a:rPr>
            <a:t/>
          </a:r>
          <a:br>
            <a:rPr lang="en-US" altLang="zh-TW" sz="2200" b="0">
              <a:ln/>
              <a:effectLst/>
              <a:latin typeface="微軟正黑體" panose="020B0604030504040204" pitchFamily="34" charset="-120"/>
              <a:ea typeface="微軟正黑體" panose="020B0604030504040204" pitchFamily="34" charset="-120"/>
            </a:rPr>
          </a:br>
          <a:r>
            <a:rPr lang="zh-TW" altLang="en-US" sz="2200" b="0">
              <a:ln/>
              <a:effectLst/>
              <a:latin typeface="微軟正黑體" panose="020B0604030504040204" pitchFamily="34" charset="-120"/>
              <a:ea typeface="微軟正黑體" panose="020B0604030504040204" pitchFamily="34" charset="-120"/>
            </a:rPr>
            <a:t>與</a:t>
          </a:r>
          <a:r>
            <a:rPr lang="zh-TW" altLang="en-US" sz="2200" b="0" dirty="0">
              <a:ln/>
              <a:effectLst/>
              <a:latin typeface="微軟正黑體" panose="020B0604030504040204" pitchFamily="34" charset="-120"/>
              <a:ea typeface="微軟正黑體" panose="020B0604030504040204" pitchFamily="34" charset="-120"/>
            </a:rPr>
            <a:t>實施系統</a:t>
          </a:r>
          <a:endParaRPr lang="zh-TW" altLang="en-US" sz="2200" b="0" dirty="0">
            <a:effectLst/>
            <a:latin typeface="微軟正黑體" panose="020B0604030504040204" pitchFamily="34" charset="-120"/>
            <a:ea typeface="微軟正黑體" panose="020B0604030504040204" pitchFamily="34" charset="-120"/>
          </a:endParaRPr>
        </a:p>
      </dgm:t>
    </dgm:pt>
    <dgm:pt modelId="{68D2B623-402F-47BA-9ABA-08AF89E7DFAB}" type="sibTrans" cxnId="{62E48F12-7BDE-491C-B02C-E26301A60CA1}">
      <dgm:prSet/>
      <dgm:spPr/>
      <dgm:t>
        <a:bodyPr/>
        <a:lstStyle/>
        <a:p>
          <a:endParaRPr lang="zh-TW" altLang="en-US"/>
        </a:p>
      </dgm:t>
    </dgm:pt>
    <dgm:pt modelId="{2F6B7017-28EC-40D7-98F7-627D8C715AB1}" type="parTrans" cxnId="{62E48F12-7BDE-491C-B02C-E26301A60CA1}">
      <dgm:prSet/>
      <dgm:spPr/>
      <dgm:t>
        <a:bodyPr/>
        <a:lstStyle/>
        <a:p>
          <a:endParaRPr lang="zh-TW" altLang="en-US"/>
        </a:p>
      </dgm:t>
    </dgm:pt>
    <dgm:pt modelId="{541D9280-A3FB-4DC0-841B-CE84CB9E60C2}">
      <dgm:prSet custT="1"/>
      <dgm:spPr>
        <a:solidFill>
          <a:srgbClr val="1E88E5"/>
        </a:solidFill>
        <a:ln>
          <a:noFill/>
        </a:ln>
      </dgm:spPr>
      <dgm:t>
        <a:bodyPr/>
        <a:lstStyle/>
        <a:p>
          <a:r>
            <a:rPr lang="en-US" sz="2200" b="0" dirty="0" err="1">
              <a:ln/>
              <a:effectLst/>
              <a:latin typeface="微軟正黑體" panose="020B0604030504040204" pitchFamily="34" charset="-120"/>
              <a:ea typeface="微軟正黑體" panose="020B0604030504040204" pitchFamily="34" charset="-120"/>
            </a:rPr>
            <a:t>師資培育與教師專業發展系統</a:t>
          </a:r>
          <a:endParaRPr lang="zh-TW" altLang="en-US" sz="2200" b="0" dirty="0">
            <a:ln/>
            <a:effectLst/>
            <a:latin typeface="微軟正黑體" panose="020B0604030504040204" pitchFamily="34" charset="-120"/>
            <a:ea typeface="微軟正黑體" panose="020B0604030504040204" pitchFamily="34" charset="-120"/>
          </a:endParaRPr>
        </a:p>
      </dgm:t>
    </dgm:pt>
    <dgm:pt modelId="{4AD92575-D6C7-4B31-89E8-2ED604818FC9}" type="parTrans" cxnId="{F84B8101-2FFE-4BF5-959E-B25822F1C183}">
      <dgm:prSet/>
      <dgm:spPr/>
      <dgm:t>
        <a:bodyPr/>
        <a:lstStyle/>
        <a:p>
          <a:endParaRPr lang="zh-TW" altLang="en-US"/>
        </a:p>
      </dgm:t>
    </dgm:pt>
    <dgm:pt modelId="{36003454-510B-4C88-BC44-81D0EEDA963B}" type="sibTrans" cxnId="{F84B8101-2FFE-4BF5-959E-B25822F1C183}">
      <dgm:prSet/>
      <dgm:spPr/>
      <dgm:t>
        <a:bodyPr/>
        <a:lstStyle/>
        <a:p>
          <a:endParaRPr lang="zh-TW" altLang="en-US"/>
        </a:p>
      </dgm:t>
    </dgm:pt>
    <dgm:pt modelId="{C62AC598-3BE7-4B94-9D35-BB6F33DC5618}">
      <dgm:prSet custT="1"/>
      <dgm:spPr>
        <a:solidFill>
          <a:srgbClr val="1E88E5"/>
        </a:solidFill>
        <a:ln>
          <a:noFill/>
        </a:ln>
      </dgm:spPr>
      <dgm:t>
        <a:bodyPr/>
        <a:lstStyle/>
        <a:p>
          <a:r>
            <a:rPr lang="en-US" sz="2200" b="0">
              <a:ln/>
              <a:effectLst/>
              <a:latin typeface="微軟正黑體" panose="020B0604030504040204" pitchFamily="34" charset="-120"/>
              <a:ea typeface="微軟正黑體" panose="020B0604030504040204" pitchFamily="34" charset="-120"/>
            </a:rPr>
            <a:t>評量與入學</a:t>
          </a:r>
          <a:br>
            <a:rPr lang="en-US" sz="2200" b="0">
              <a:ln/>
              <a:effectLst/>
              <a:latin typeface="微軟正黑體" panose="020B0604030504040204" pitchFamily="34" charset="-120"/>
              <a:ea typeface="微軟正黑體" panose="020B0604030504040204" pitchFamily="34" charset="-120"/>
            </a:rPr>
          </a:br>
          <a:r>
            <a:rPr lang="en-US" sz="2200" b="0">
              <a:ln/>
              <a:effectLst/>
              <a:latin typeface="微軟正黑體" panose="020B0604030504040204" pitchFamily="34" charset="-120"/>
              <a:ea typeface="微軟正黑體" panose="020B0604030504040204" pitchFamily="34" charset="-120"/>
            </a:rPr>
            <a:t>制度系統</a:t>
          </a:r>
          <a:endParaRPr lang="zh-TW" altLang="en-US" sz="2200" b="0" dirty="0">
            <a:ln/>
            <a:effectLst/>
            <a:latin typeface="微軟正黑體" panose="020B0604030504040204" pitchFamily="34" charset="-120"/>
            <a:ea typeface="微軟正黑體" panose="020B0604030504040204" pitchFamily="34" charset="-120"/>
          </a:endParaRPr>
        </a:p>
      </dgm:t>
    </dgm:pt>
    <dgm:pt modelId="{C1716B17-1517-4674-82CD-BF58758306EF}" type="parTrans" cxnId="{0B81EC64-F01E-4EA3-B313-54A93F1B05E0}">
      <dgm:prSet/>
      <dgm:spPr/>
      <dgm:t>
        <a:bodyPr/>
        <a:lstStyle/>
        <a:p>
          <a:endParaRPr lang="zh-TW" altLang="en-US"/>
        </a:p>
      </dgm:t>
    </dgm:pt>
    <dgm:pt modelId="{2DB8564A-9111-4E9D-A61D-57C5EEAD5075}" type="sibTrans" cxnId="{0B81EC64-F01E-4EA3-B313-54A93F1B05E0}">
      <dgm:prSet/>
      <dgm:spPr/>
      <dgm:t>
        <a:bodyPr/>
        <a:lstStyle/>
        <a:p>
          <a:endParaRPr lang="zh-TW" altLang="en-US"/>
        </a:p>
      </dgm:t>
    </dgm:pt>
    <dgm:pt modelId="{E9DE5E82-576B-45FC-8C03-55B97AE41FC7}">
      <dgm:prSet phldrT="[文字]" custT="1"/>
      <dgm:spPr>
        <a:solidFill>
          <a:srgbClr val="E8F5E9"/>
        </a:solidFill>
      </dgm:spPr>
      <dgm:t>
        <a:bodyPr/>
        <a:lstStyle/>
        <a:p>
          <a:pPr>
            <a:lnSpc>
              <a:spcPts val="3200"/>
            </a:lnSpc>
            <a:spcAft>
              <a:spcPts val="0"/>
            </a:spcAft>
          </a:pPr>
          <a:r>
            <a:rPr lang="zh-TW" altLang="en-US" sz="2400" b="1" dirty="0">
              <a:latin typeface="微軟正黑體" pitchFamily="34" charset="-120"/>
              <a:ea typeface="微軟正黑體" pitchFamily="34" charset="-120"/>
            </a:rPr>
            <a:t>教育部</a:t>
          </a:r>
        </a:p>
      </dgm:t>
    </dgm:pt>
    <dgm:pt modelId="{031DE3C0-5B4E-4DA6-A775-6F15FC7BE327}" type="sibTrans" cxnId="{6441D59D-B161-4ED5-8229-23E44D21A075}">
      <dgm:prSet/>
      <dgm:spPr/>
      <dgm:t>
        <a:bodyPr/>
        <a:lstStyle/>
        <a:p>
          <a:endParaRPr lang="zh-TW" altLang="en-US"/>
        </a:p>
      </dgm:t>
    </dgm:pt>
    <dgm:pt modelId="{F05167CF-5838-4C2F-ABB2-BDA9593F5B3D}" type="parTrans" cxnId="{6441D59D-B161-4ED5-8229-23E44D21A075}">
      <dgm:prSet/>
      <dgm:spPr/>
      <dgm:t>
        <a:bodyPr/>
        <a:lstStyle/>
        <a:p>
          <a:endParaRPr lang="zh-TW" altLang="en-US"/>
        </a:p>
      </dgm:t>
    </dgm:pt>
    <dgm:pt modelId="{848D29AD-7A8D-4B6B-AD23-3529BE8D671D}" type="pres">
      <dgm:prSet presAssocID="{A152601A-C490-4317-B07F-C3E277D605C7}" presName="theList" presStyleCnt="0">
        <dgm:presLayoutVars>
          <dgm:dir/>
          <dgm:animLvl val="lvl"/>
          <dgm:resizeHandles val="exact"/>
        </dgm:presLayoutVars>
      </dgm:prSet>
      <dgm:spPr/>
      <dgm:t>
        <a:bodyPr/>
        <a:lstStyle/>
        <a:p>
          <a:endParaRPr lang="zh-TW" altLang="en-US"/>
        </a:p>
      </dgm:t>
    </dgm:pt>
    <dgm:pt modelId="{875F2618-F4C5-4E0E-82CC-F19286BC740A}" type="pres">
      <dgm:prSet presAssocID="{82C9833E-CFC6-4F24-9EF0-5379B6335108}" presName="compNode" presStyleCnt="0"/>
      <dgm:spPr/>
    </dgm:pt>
    <dgm:pt modelId="{5DE3CBA5-1702-42A1-82B9-4E0ED9B6AF99}" type="pres">
      <dgm:prSet presAssocID="{82C9833E-CFC6-4F24-9EF0-5379B6335108}" presName="aNode" presStyleLbl="bgShp" presStyleIdx="0" presStyleCnt="3"/>
      <dgm:spPr/>
      <dgm:t>
        <a:bodyPr/>
        <a:lstStyle/>
        <a:p>
          <a:endParaRPr lang="zh-TW" altLang="en-US"/>
        </a:p>
      </dgm:t>
    </dgm:pt>
    <dgm:pt modelId="{AE3B6CB6-B6B3-4CCA-8D0E-0DCB836CDB0B}" type="pres">
      <dgm:prSet presAssocID="{82C9833E-CFC6-4F24-9EF0-5379B6335108}" presName="textNode" presStyleLbl="bgShp" presStyleIdx="0" presStyleCnt="3"/>
      <dgm:spPr/>
      <dgm:t>
        <a:bodyPr/>
        <a:lstStyle/>
        <a:p>
          <a:endParaRPr lang="zh-TW" altLang="en-US"/>
        </a:p>
      </dgm:t>
    </dgm:pt>
    <dgm:pt modelId="{EC8EA151-074A-45AC-BF99-73BAFF92D2C2}" type="pres">
      <dgm:prSet presAssocID="{82C9833E-CFC6-4F24-9EF0-5379B6335108}" presName="compChildNode" presStyleCnt="0"/>
      <dgm:spPr/>
    </dgm:pt>
    <dgm:pt modelId="{2B567FEB-DF13-4295-801D-41BB0D63E85B}" type="pres">
      <dgm:prSet presAssocID="{82C9833E-CFC6-4F24-9EF0-5379B6335108}" presName="theInnerList" presStyleCnt="0"/>
      <dgm:spPr/>
    </dgm:pt>
    <dgm:pt modelId="{A4A104F7-4D6B-4510-A434-A027A37D4C3F}" type="pres">
      <dgm:prSet presAssocID="{E242DDEB-9E02-410D-87E8-47DA09E599E3}" presName="childNode" presStyleLbl="node1" presStyleIdx="0" presStyleCnt="5">
        <dgm:presLayoutVars>
          <dgm:bulletEnabled val="1"/>
        </dgm:presLayoutVars>
      </dgm:prSet>
      <dgm:spPr/>
      <dgm:t>
        <a:bodyPr/>
        <a:lstStyle/>
        <a:p>
          <a:endParaRPr lang="zh-TW" altLang="en-US"/>
        </a:p>
      </dgm:t>
    </dgm:pt>
    <dgm:pt modelId="{34565135-D742-45F1-9F2F-18CB98B77022}" type="pres">
      <dgm:prSet presAssocID="{82C9833E-CFC6-4F24-9EF0-5379B6335108}" presName="aSpace" presStyleCnt="0"/>
      <dgm:spPr/>
    </dgm:pt>
    <dgm:pt modelId="{2B53493C-34B8-4FCF-AC30-A217B9C8FA60}" type="pres">
      <dgm:prSet presAssocID="{E9DE5E82-576B-45FC-8C03-55B97AE41FC7}" presName="compNode" presStyleCnt="0"/>
      <dgm:spPr/>
    </dgm:pt>
    <dgm:pt modelId="{0F6CDCE7-324C-497F-9927-50FCA3167E58}" type="pres">
      <dgm:prSet presAssocID="{E9DE5E82-576B-45FC-8C03-55B97AE41FC7}" presName="aNode" presStyleLbl="bgShp" presStyleIdx="1" presStyleCnt="3"/>
      <dgm:spPr/>
      <dgm:t>
        <a:bodyPr/>
        <a:lstStyle/>
        <a:p>
          <a:endParaRPr lang="zh-TW" altLang="en-US"/>
        </a:p>
      </dgm:t>
    </dgm:pt>
    <dgm:pt modelId="{C211497E-3339-4249-93D6-9EC632C2238A}" type="pres">
      <dgm:prSet presAssocID="{E9DE5E82-576B-45FC-8C03-55B97AE41FC7}" presName="textNode" presStyleLbl="bgShp" presStyleIdx="1" presStyleCnt="3"/>
      <dgm:spPr/>
      <dgm:t>
        <a:bodyPr/>
        <a:lstStyle/>
        <a:p>
          <a:endParaRPr lang="zh-TW" altLang="en-US"/>
        </a:p>
      </dgm:t>
    </dgm:pt>
    <dgm:pt modelId="{F6678F8E-9FB3-41B7-8E1D-3BE38EBFE457}" type="pres">
      <dgm:prSet presAssocID="{E9DE5E82-576B-45FC-8C03-55B97AE41FC7}" presName="compChildNode" presStyleCnt="0"/>
      <dgm:spPr/>
    </dgm:pt>
    <dgm:pt modelId="{FA1458A3-B4E8-4453-876D-47DEC376BE5D}" type="pres">
      <dgm:prSet presAssocID="{E9DE5E82-576B-45FC-8C03-55B97AE41FC7}" presName="theInnerList" presStyleCnt="0"/>
      <dgm:spPr/>
    </dgm:pt>
    <dgm:pt modelId="{6E9059D8-0211-4DF1-849B-E17407CE14CA}" type="pres">
      <dgm:prSet presAssocID="{F2E4DFBB-6337-476F-B0CB-C671510861B1}" presName="childNode" presStyleLbl="node1" presStyleIdx="1" presStyleCnt="5">
        <dgm:presLayoutVars>
          <dgm:bulletEnabled val="1"/>
        </dgm:presLayoutVars>
      </dgm:prSet>
      <dgm:spPr/>
      <dgm:t>
        <a:bodyPr/>
        <a:lstStyle/>
        <a:p>
          <a:endParaRPr lang="zh-TW" altLang="en-US"/>
        </a:p>
      </dgm:t>
    </dgm:pt>
    <dgm:pt modelId="{7FA48CAF-FBC0-40C3-A306-9383980CB545}" type="pres">
      <dgm:prSet presAssocID="{E9DE5E82-576B-45FC-8C03-55B97AE41FC7}" presName="aSpace" presStyleCnt="0"/>
      <dgm:spPr/>
    </dgm:pt>
    <dgm:pt modelId="{200A5961-7E35-4246-8A47-01D969F46454}" type="pres">
      <dgm:prSet presAssocID="{50F9AD58-C6F9-4B26-9A44-099E8C7B9991}" presName="compNode" presStyleCnt="0"/>
      <dgm:spPr/>
    </dgm:pt>
    <dgm:pt modelId="{6C33CF15-F947-493A-B2FF-50B87AE0E1AF}" type="pres">
      <dgm:prSet presAssocID="{50F9AD58-C6F9-4B26-9A44-099E8C7B9991}" presName="aNode" presStyleLbl="bgShp" presStyleIdx="2" presStyleCnt="3"/>
      <dgm:spPr/>
      <dgm:t>
        <a:bodyPr/>
        <a:lstStyle/>
        <a:p>
          <a:endParaRPr lang="zh-TW" altLang="en-US"/>
        </a:p>
      </dgm:t>
    </dgm:pt>
    <dgm:pt modelId="{831D0567-E8AB-4E3F-9CC0-6526746CCF33}" type="pres">
      <dgm:prSet presAssocID="{50F9AD58-C6F9-4B26-9A44-099E8C7B9991}" presName="textNode" presStyleLbl="bgShp" presStyleIdx="2" presStyleCnt="3"/>
      <dgm:spPr/>
      <dgm:t>
        <a:bodyPr/>
        <a:lstStyle/>
        <a:p>
          <a:endParaRPr lang="zh-TW" altLang="en-US"/>
        </a:p>
      </dgm:t>
    </dgm:pt>
    <dgm:pt modelId="{A3BFDF61-724C-4EE6-9B48-038F4B674BE0}" type="pres">
      <dgm:prSet presAssocID="{50F9AD58-C6F9-4B26-9A44-099E8C7B9991}" presName="compChildNode" presStyleCnt="0"/>
      <dgm:spPr/>
    </dgm:pt>
    <dgm:pt modelId="{D7E2590C-93F4-47A8-9DD5-17AD371A5906}" type="pres">
      <dgm:prSet presAssocID="{50F9AD58-C6F9-4B26-9A44-099E8C7B9991}" presName="theInnerList" presStyleCnt="0"/>
      <dgm:spPr/>
    </dgm:pt>
    <dgm:pt modelId="{B8DFAAB5-7550-4863-8580-4134C0D65A2F}" type="pres">
      <dgm:prSet presAssocID="{9653AC71-0506-42CF-A3ED-848A3A1584FF}" presName="childNode" presStyleLbl="node1" presStyleIdx="2" presStyleCnt="5" custScaleX="109948">
        <dgm:presLayoutVars>
          <dgm:bulletEnabled val="1"/>
        </dgm:presLayoutVars>
      </dgm:prSet>
      <dgm:spPr/>
      <dgm:t>
        <a:bodyPr/>
        <a:lstStyle/>
        <a:p>
          <a:endParaRPr lang="zh-TW" altLang="en-US"/>
        </a:p>
      </dgm:t>
    </dgm:pt>
    <dgm:pt modelId="{F0359048-E1F2-4514-9011-5C4FFF00DDFF}" type="pres">
      <dgm:prSet presAssocID="{9653AC71-0506-42CF-A3ED-848A3A1584FF}" presName="aSpace2" presStyleCnt="0"/>
      <dgm:spPr/>
    </dgm:pt>
    <dgm:pt modelId="{BCED6967-3DA9-4373-8E91-2321015E54E8}" type="pres">
      <dgm:prSet presAssocID="{541D9280-A3FB-4DC0-841B-CE84CB9E60C2}" presName="childNode" presStyleLbl="node1" presStyleIdx="3" presStyleCnt="5" custScaleX="109697">
        <dgm:presLayoutVars>
          <dgm:bulletEnabled val="1"/>
        </dgm:presLayoutVars>
      </dgm:prSet>
      <dgm:spPr/>
      <dgm:t>
        <a:bodyPr/>
        <a:lstStyle/>
        <a:p>
          <a:endParaRPr lang="zh-TW" altLang="en-US"/>
        </a:p>
      </dgm:t>
    </dgm:pt>
    <dgm:pt modelId="{45AE89E0-90B7-44F8-B36E-A6CAF9C381DF}" type="pres">
      <dgm:prSet presAssocID="{541D9280-A3FB-4DC0-841B-CE84CB9E60C2}" presName="aSpace2" presStyleCnt="0"/>
      <dgm:spPr/>
    </dgm:pt>
    <dgm:pt modelId="{2E3E7EC0-401A-47EF-931A-C45752A88EC3}" type="pres">
      <dgm:prSet presAssocID="{C62AC598-3BE7-4B94-9D35-BB6F33DC5618}" presName="childNode" presStyleLbl="node1" presStyleIdx="4" presStyleCnt="5" custScaleX="109948">
        <dgm:presLayoutVars>
          <dgm:bulletEnabled val="1"/>
        </dgm:presLayoutVars>
      </dgm:prSet>
      <dgm:spPr/>
      <dgm:t>
        <a:bodyPr/>
        <a:lstStyle/>
        <a:p>
          <a:endParaRPr lang="zh-TW" altLang="en-US"/>
        </a:p>
      </dgm:t>
    </dgm:pt>
  </dgm:ptLst>
  <dgm:cxnLst>
    <dgm:cxn modelId="{75DCFD47-6C4F-4D82-8D3E-69FF7A43B170}" type="presOf" srcId="{E242DDEB-9E02-410D-87E8-47DA09E599E3}" destId="{A4A104F7-4D6B-4510-A434-A027A37D4C3F}" srcOrd="0" destOrd="0" presId="urn:microsoft.com/office/officeart/2005/8/layout/lProcess2"/>
    <dgm:cxn modelId="{047AD8CF-386A-4D9A-941E-25E45332DCB0}" type="presOf" srcId="{E9DE5E82-576B-45FC-8C03-55B97AE41FC7}" destId="{C211497E-3339-4249-93D6-9EC632C2238A}" srcOrd="1" destOrd="0" presId="urn:microsoft.com/office/officeart/2005/8/layout/lProcess2"/>
    <dgm:cxn modelId="{5EF66117-1976-487C-ABB1-699977D3F526}" srcId="{82C9833E-CFC6-4F24-9EF0-5379B6335108}" destId="{E242DDEB-9E02-410D-87E8-47DA09E599E3}" srcOrd="0" destOrd="0" parTransId="{628A8448-BF6A-4C5F-A3BD-43F74F971765}" sibTransId="{A0711527-3E0D-47F0-A3A4-9A37A8CB821C}"/>
    <dgm:cxn modelId="{BDFD7516-4812-4CD2-9C92-519E33596FC5}" type="presOf" srcId="{C62AC598-3BE7-4B94-9D35-BB6F33DC5618}" destId="{2E3E7EC0-401A-47EF-931A-C45752A88EC3}" srcOrd="0" destOrd="0" presId="urn:microsoft.com/office/officeart/2005/8/layout/lProcess2"/>
    <dgm:cxn modelId="{CA28EFC8-DA83-4853-98D3-16A59BE39C89}" srcId="{A152601A-C490-4317-B07F-C3E277D605C7}" destId="{50F9AD58-C6F9-4B26-9A44-099E8C7B9991}" srcOrd="2" destOrd="0" parTransId="{4E0E9D4C-2F89-4941-B5D3-A1E88E43BC91}" sibTransId="{A38C175E-D079-4E73-900B-717242E39590}"/>
    <dgm:cxn modelId="{A88FA8A3-2FBD-467D-B81C-616D11D5A671}" type="presOf" srcId="{A152601A-C490-4317-B07F-C3E277D605C7}" destId="{848D29AD-7A8D-4B6B-AD23-3529BE8D671D}" srcOrd="0" destOrd="0" presId="urn:microsoft.com/office/officeart/2005/8/layout/lProcess2"/>
    <dgm:cxn modelId="{868FB175-AD23-4BFE-BE5A-42011E27EA6C}" type="presOf" srcId="{9653AC71-0506-42CF-A3ED-848A3A1584FF}" destId="{B8DFAAB5-7550-4863-8580-4134C0D65A2F}" srcOrd="0" destOrd="0" presId="urn:microsoft.com/office/officeart/2005/8/layout/lProcess2"/>
    <dgm:cxn modelId="{0B3FEDE2-7AE3-49F7-BE2D-E3160AD7A924}" type="presOf" srcId="{541D9280-A3FB-4DC0-841B-CE84CB9E60C2}" destId="{BCED6967-3DA9-4373-8E91-2321015E54E8}" srcOrd="0" destOrd="0" presId="urn:microsoft.com/office/officeart/2005/8/layout/lProcess2"/>
    <dgm:cxn modelId="{F73C9D91-D6FD-485B-9999-934334DB96AC}" type="presOf" srcId="{E9DE5E82-576B-45FC-8C03-55B97AE41FC7}" destId="{0F6CDCE7-324C-497F-9927-50FCA3167E58}" srcOrd="0" destOrd="0" presId="urn:microsoft.com/office/officeart/2005/8/layout/lProcess2"/>
    <dgm:cxn modelId="{61A245FD-8287-49F0-843E-74315880A9DC}" type="presOf" srcId="{50F9AD58-C6F9-4B26-9A44-099E8C7B9991}" destId="{831D0567-E8AB-4E3F-9CC0-6526746CCF33}" srcOrd="1" destOrd="0" presId="urn:microsoft.com/office/officeart/2005/8/layout/lProcess2"/>
    <dgm:cxn modelId="{62E48F12-7BDE-491C-B02C-E26301A60CA1}" srcId="{50F9AD58-C6F9-4B26-9A44-099E8C7B9991}" destId="{9653AC71-0506-42CF-A3ED-848A3A1584FF}" srcOrd="0" destOrd="0" parTransId="{2F6B7017-28EC-40D7-98F7-627D8C715AB1}" sibTransId="{68D2B623-402F-47BA-9ABA-08AF89E7DFAB}"/>
    <dgm:cxn modelId="{C47F86D5-9178-477A-8979-3A5DBE1A7445}" type="presOf" srcId="{82C9833E-CFC6-4F24-9EF0-5379B6335108}" destId="{AE3B6CB6-B6B3-4CCA-8D0E-0DCB836CDB0B}" srcOrd="1" destOrd="0" presId="urn:microsoft.com/office/officeart/2005/8/layout/lProcess2"/>
    <dgm:cxn modelId="{6441D59D-B161-4ED5-8229-23E44D21A075}" srcId="{A152601A-C490-4317-B07F-C3E277D605C7}" destId="{E9DE5E82-576B-45FC-8C03-55B97AE41FC7}" srcOrd="1" destOrd="0" parTransId="{F05167CF-5838-4C2F-ABB2-BDA9593F5B3D}" sibTransId="{031DE3C0-5B4E-4DA6-A775-6F15FC7BE327}"/>
    <dgm:cxn modelId="{E3058D73-C551-412A-81D1-6E88F5E09DCB}" type="presOf" srcId="{82C9833E-CFC6-4F24-9EF0-5379B6335108}" destId="{5DE3CBA5-1702-42A1-82B9-4E0ED9B6AF99}" srcOrd="0" destOrd="0" presId="urn:microsoft.com/office/officeart/2005/8/layout/lProcess2"/>
    <dgm:cxn modelId="{84C522D2-A9AB-4144-9191-C851F37917E7}" srcId="{A152601A-C490-4317-B07F-C3E277D605C7}" destId="{82C9833E-CFC6-4F24-9EF0-5379B6335108}" srcOrd="0" destOrd="0" parTransId="{F0AB9CED-0CA2-4B38-AE8C-A3736B1EB0F7}" sibTransId="{20522FEA-01B7-460C-8A0B-0DDEA41A0118}"/>
    <dgm:cxn modelId="{0B81EC64-F01E-4EA3-B313-54A93F1B05E0}" srcId="{50F9AD58-C6F9-4B26-9A44-099E8C7B9991}" destId="{C62AC598-3BE7-4B94-9D35-BB6F33DC5618}" srcOrd="2" destOrd="0" parTransId="{C1716B17-1517-4674-82CD-BF58758306EF}" sibTransId="{2DB8564A-9111-4E9D-A61D-57C5EEAD5075}"/>
    <dgm:cxn modelId="{CA8BD0CF-2D42-4C8B-9CCE-C092C5B912BC}" srcId="{E9DE5E82-576B-45FC-8C03-55B97AE41FC7}" destId="{F2E4DFBB-6337-476F-B0CB-C671510861B1}" srcOrd="0" destOrd="0" parTransId="{CB412C09-9088-40B0-AF7B-D28B3A707961}" sibTransId="{C76BB582-AF4F-4EEC-8BF7-90FA1814EBC0}"/>
    <dgm:cxn modelId="{F84B8101-2FFE-4BF5-959E-B25822F1C183}" srcId="{50F9AD58-C6F9-4B26-9A44-099E8C7B9991}" destId="{541D9280-A3FB-4DC0-841B-CE84CB9E60C2}" srcOrd="1" destOrd="0" parTransId="{4AD92575-D6C7-4B31-89E8-2ED604818FC9}" sibTransId="{36003454-510B-4C88-BC44-81D0EEDA963B}"/>
    <dgm:cxn modelId="{EBB66C3D-5645-4EA6-AE2A-3E121A42F382}" type="presOf" srcId="{50F9AD58-C6F9-4B26-9A44-099E8C7B9991}" destId="{6C33CF15-F947-493A-B2FF-50B87AE0E1AF}" srcOrd="0" destOrd="0" presId="urn:microsoft.com/office/officeart/2005/8/layout/lProcess2"/>
    <dgm:cxn modelId="{06BF0239-318C-476E-B083-9FFCAE9EDDAE}" type="presOf" srcId="{F2E4DFBB-6337-476F-B0CB-C671510861B1}" destId="{6E9059D8-0211-4DF1-849B-E17407CE14CA}" srcOrd="0" destOrd="0" presId="urn:microsoft.com/office/officeart/2005/8/layout/lProcess2"/>
    <dgm:cxn modelId="{0838E61E-970B-4DFA-9989-3E9213374C72}" type="presParOf" srcId="{848D29AD-7A8D-4B6B-AD23-3529BE8D671D}" destId="{875F2618-F4C5-4E0E-82CC-F19286BC740A}" srcOrd="0" destOrd="0" presId="urn:microsoft.com/office/officeart/2005/8/layout/lProcess2"/>
    <dgm:cxn modelId="{2BBC82F3-A5FB-4130-99DB-27E8E6046A9E}" type="presParOf" srcId="{875F2618-F4C5-4E0E-82CC-F19286BC740A}" destId="{5DE3CBA5-1702-42A1-82B9-4E0ED9B6AF99}" srcOrd="0" destOrd="0" presId="urn:microsoft.com/office/officeart/2005/8/layout/lProcess2"/>
    <dgm:cxn modelId="{80A4EAAC-3977-487C-A9EF-8B8CA2603839}" type="presParOf" srcId="{875F2618-F4C5-4E0E-82CC-F19286BC740A}" destId="{AE3B6CB6-B6B3-4CCA-8D0E-0DCB836CDB0B}" srcOrd="1" destOrd="0" presId="urn:microsoft.com/office/officeart/2005/8/layout/lProcess2"/>
    <dgm:cxn modelId="{7AD95032-4363-42EB-AA1F-8C1BD5D620D5}" type="presParOf" srcId="{875F2618-F4C5-4E0E-82CC-F19286BC740A}" destId="{EC8EA151-074A-45AC-BF99-73BAFF92D2C2}" srcOrd="2" destOrd="0" presId="urn:microsoft.com/office/officeart/2005/8/layout/lProcess2"/>
    <dgm:cxn modelId="{8BDD60D1-39A8-4D0A-B714-76F8EC9F3F48}" type="presParOf" srcId="{EC8EA151-074A-45AC-BF99-73BAFF92D2C2}" destId="{2B567FEB-DF13-4295-801D-41BB0D63E85B}" srcOrd="0" destOrd="0" presId="urn:microsoft.com/office/officeart/2005/8/layout/lProcess2"/>
    <dgm:cxn modelId="{186BF68C-DEB9-40DC-A91F-2A5BE08F1443}" type="presParOf" srcId="{2B567FEB-DF13-4295-801D-41BB0D63E85B}" destId="{A4A104F7-4D6B-4510-A434-A027A37D4C3F}" srcOrd="0" destOrd="0" presId="urn:microsoft.com/office/officeart/2005/8/layout/lProcess2"/>
    <dgm:cxn modelId="{DA22C1D9-8FE5-4578-A31F-E52F64B7B50F}" type="presParOf" srcId="{848D29AD-7A8D-4B6B-AD23-3529BE8D671D}" destId="{34565135-D742-45F1-9F2F-18CB98B77022}" srcOrd="1" destOrd="0" presId="urn:microsoft.com/office/officeart/2005/8/layout/lProcess2"/>
    <dgm:cxn modelId="{198DDB9D-007A-47A8-9EB8-923F858A9BBE}" type="presParOf" srcId="{848D29AD-7A8D-4B6B-AD23-3529BE8D671D}" destId="{2B53493C-34B8-4FCF-AC30-A217B9C8FA60}" srcOrd="2" destOrd="0" presId="urn:microsoft.com/office/officeart/2005/8/layout/lProcess2"/>
    <dgm:cxn modelId="{8E05CC8F-7A06-4C71-80B0-56705FAC9D93}" type="presParOf" srcId="{2B53493C-34B8-4FCF-AC30-A217B9C8FA60}" destId="{0F6CDCE7-324C-497F-9927-50FCA3167E58}" srcOrd="0" destOrd="0" presId="urn:microsoft.com/office/officeart/2005/8/layout/lProcess2"/>
    <dgm:cxn modelId="{36B4DBAE-5C22-40E2-870A-85F89176A669}" type="presParOf" srcId="{2B53493C-34B8-4FCF-AC30-A217B9C8FA60}" destId="{C211497E-3339-4249-93D6-9EC632C2238A}" srcOrd="1" destOrd="0" presId="urn:microsoft.com/office/officeart/2005/8/layout/lProcess2"/>
    <dgm:cxn modelId="{9FEA9148-84E6-49D6-8295-3DBD4D93702C}" type="presParOf" srcId="{2B53493C-34B8-4FCF-AC30-A217B9C8FA60}" destId="{F6678F8E-9FB3-41B7-8E1D-3BE38EBFE457}" srcOrd="2" destOrd="0" presId="urn:microsoft.com/office/officeart/2005/8/layout/lProcess2"/>
    <dgm:cxn modelId="{AE4035EC-9868-4551-B01C-22926855B311}" type="presParOf" srcId="{F6678F8E-9FB3-41B7-8E1D-3BE38EBFE457}" destId="{FA1458A3-B4E8-4453-876D-47DEC376BE5D}" srcOrd="0" destOrd="0" presId="urn:microsoft.com/office/officeart/2005/8/layout/lProcess2"/>
    <dgm:cxn modelId="{15A9A61A-3E28-42F8-9EE0-8387DABDE2B2}" type="presParOf" srcId="{FA1458A3-B4E8-4453-876D-47DEC376BE5D}" destId="{6E9059D8-0211-4DF1-849B-E17407CE14CA}" srcOrd="0" destOrd="0" presId="urn:microsoft.com/office/officeart/2005/8/layout/lProcess2"/>
    <dgm:cxn modelId="{559FA0E5-EF5B-45DF-BE99-881D9B2DFBA2}" type="presParOf" srcId="{848D29AD-7A8D-4B6B-AD23-3529BE8D671D}" destId="{7FA48CAF-FBC0-40C3-A306-9383980CB545}" srcOrd="3" destOrd="0" presId="urn:microsoft.com/office/officeart/2005/8/layout/lProcess2"/>
    <dgm:cxn modelId="{7F33050D-4ADF-4C8B-B3CB-63EC20FA620B}" type="presParOf" srcId="{848D29AD-7A8D-4B6B-AD23-3529BE8D671D}" destId="{200A5961-7E35-4246-8A47-01D969F46454}" srcOrd="4" destOrd="0" presId="urn:microsoft.com/office/officeart/2005/8/layout/lProcess2"/>
    <dgm:cxn modelId="{86BA8ABB-9FD5-499C-BFD8-16E77729D084}" type="presParOf" srcId="{200A5961-7E35-4246-8A47-01D969F46454}" destId="{6C33CF15-F947-493A-B2FF-50B87AE0E1AF}" srcOrd="0" destOrd="0" presId="urn:microsoft.com/office/officeart/2005/8/layout/lProcess2"/>
    <dgm:cxn modelId="{8175B4C7-498D-4D74-AD84-9D9C0192C179}" type="presParOf" srcId="{200A5961-7E35-4246-8A47-01D969F46454}" destId="{831D0567-E8AB-4E3F-9CC0-6526746CCF33}" srcOrd="1" destOrd="0" presId="urn:microsoft.com/office/officeart/2005/8/layout/lProcess2"/>
    <dgm:cxn modelId="{76134A94-C618-4401-A20F-FC926B7C5F17}" type="presParOf" srcId="{200A5961-7E35-4246-8A47-01D969F46454}" destId="{A3BFDF61-724C-4EE6-9B48-038F4B674BE0}" srcOrd="2" destOrd="0" presId="urn:microsoft.com/office/officeart/2005/8/layout/lProcess2"/>
    <dgm:cxn modelId="{0680CD0D-8A99-4AA7-8409-0FA8015723F3}" type="presParOf" srcId="{A3BFDF61-724C-4EE6-9B48-038F4B674BE0}" destId="{D7E2590C-93F4-47A8-9DD5-17AD371A5906}" srcOrd="0" destOrd="0" presId="urn:microsoft.com/office/officeart/2005/8/layout/lProcess2"/>
    <dgm:cxn modelId="{A9A90B7C-94D5-4DF3-9C12-BD8597261B99}" type="presParOf" srcId="{D7E2590C-93F4-47A8-9DD5-17AD371A5906}" destId="{B8DFAAB5-7550-4863-8580-4134C0D65A2F}" srcOrd="0" destOrd="0" presId="urn:microsoft.com/office/officeart/2005/8/layout/lProcess2"/>
    <dgm:cxn modelId="{0567E551-7918-459F-BDBE-807B438EA70D}" type="presParOf" srcId="{D7E2590C-93F4-47A8-9DD5-17AD371A5906}" destId="{F0359048-E1F2-4514-9011-5C4FFF00DDFF}" srcOrd="1" destOrd="0" presId="urn:microsoft.com/office/officeart/2005/8/layout/lProcess2"/>
    <dgm:cxn modelId="{A8DE40C6-A16A-42CF-9985-049A4D33FA37}" type="presParOf" srcId="{D7E2590C-93F4-47A8-9DD5-17AD371A5906}" destId="{BCED6967-3DA9-4373-8E91-2321015E54E8}" srcOrd="2" destOrd="0" presId="urn:microsoft.com/office/officeart/2005/8/layout/lProcess2"/>
    <dgm:cxn modelId="{9C69E12E-5192-4FD4-BBA8-ED0029020B49}" type="presParOf" srcId="{D7E2590C-93F4-47A8-9DD5-17AD371A5906}" destId="{45AE89E0-90B7-44F8-B36E-A6CAF9C381DF}" srcOrd="3" destOrd="0" presId="urn:microsoft.com/office/officeart/2005/8/layout/lProcess2"/>
    <dgm:cxn modelId="{44F1E69A-5C77-4707-B570-396F89A83298}" type="presParOf" srcId="{D7E2590C-93F4-47A8-9DD5-17AD371A5906}" destId="{2E3E7EC0-401A-47EF-931A-C45752A88EC3}" srcOrd="4" destOrd="0" presId="urn:microsoft.com/office/officeart/2005/8/layout/lProcess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EECE19-B47B-4142-8ADA-42D37F3FD64B}" type="doc">
      <dgm:prSet loTypeId="urn:microsoft.com/office/officeart/2005/8/layout/process2" loCatId="process" qsTypeId="urn:microsoft.com/office/officeart/2005/8/quickstyle/simple2" qsCatId="simple" csTypeId="urn:microsoft.com/office/officeart/2005/8/colors/colorful3" csCatId="colorful" phldr="1"/>
      <dgm:spPr/>
    </dgm:pt>
    <dgm:pt modelId="{7AA3AD20-42C0-408F-A44B-690EBCE83B95}">
      <dgm:prSet phldrT="[文字]" custT="1"/>
      <dgm:spPr>
        <a:solidFill>
          <a:schemeClr val="accent2">
            <a:lumMod val="60000"/>
            <a:lumOff val="40000"/>
          </a:schemeClr>
        </a:solidFill>
      </dgm:spPr>
      <dgm:t>
        <a:bodyPr/>
        <a:lstStyle/>
        <a:p>
          <a:r>
            <a:rPr lang="zh-TW" altLang="en-US" sz="2400" b="1" dirty="0">
              <a:solidFill>
                <a:schemeClr val="tx1"/>
              </a:solidFill>
              <a:latin typeface="微軟正黑體" pitchFamily="34" charset="-120"/>
              <a:ea typeface="微軟正黑體" pitchFamily="34" charset="-120"/>
            </a:rPr>
            <a:t>組織與法規</a:t>
          </a:r>
        </a:p>
      </dgm:t>
    </dgm:pt>
    <dgm:pt modelId="{49FE9695-2519-4783-A299-916E403BF3BD}" type="parTrans" cxnId="{B06C5FFC-7FC9-4A67-8F99-C7CD827F9E2A}">
      <dgm:prSet/>
      <dgm:spPr/>
      <dgm:t>
        <a:bodyPr/>
        <a:lstStyle/>
        <a:p>
          <a:endParaRPr lang="zh-TW" altLang="en-US"/>
        </a:p>
      </dgm:t>
    </dgm:pt>
    <dgm:pt modelId="{764B2CDF-F147-4BA8-BE14-1DEFAE0EB99D}" type="sibTrans" cxnId="{B06C5FFC-7FC9-4A67-8F99-C7CD827F9E2A}">
      <dgm:prSet/>
      <dgm:spPr>
        <a:solidFill>
          <a:schemeClr val="accent2">
            <a:lumMod val="60000"/>
            <a:lumOff val="40000"/>
          </a:schemeClr>
        </a:solidFill>
      </dgm:spPr>
      <dgm:t>
        <a:bodyPr/>
        <a:lstStyle/>
        <a:p>
          <a:endParaRPr lang="zh-TW" altLang="en-US"/>
        </a:p>
      </dgm:t>
    </dgm:pt>
    <dgm:pt modelId="{7C6DB660-8FC1-4F64-A19E-3723F6EBD065}">
      <dgm:prSet phldrT="[文字]" custT="1"/>
      <dgm:spPr>
        <a:solidFill>
          <a:schemeClr val="accent3">
            <a:lumMod val="60000"/>
            <a:lumOff val="40000"/>
          </a:schemeClr>
        </a:solidFill>
      </dgm:spPr>
      <dgm:t>
        <a:bodyPr/>
        <a:lstStyle/>
        <a:p>
          <a:r>
            <a:rPr lang="zh-TW" altLang="en-US" sz="2400" b="1" dirty="0">
              <a:solidFill>
                <a:schemeClr val="tx1"/>
              </a:solidFill>
              <a:latin typeface="微軟正黑體" pitchFamily="34" charset="-120"/>
              <a:ea typeface="微軟正黑體" pitchFamily="34" charset="-120"/>
            </a:rPr>
            <a:t>宣導與增能</a:t>
          </a:r>
        </a:p>
      </dgm:t>
    </dgm:pt>
    <dgm:pt modelId="{12F8F3CA-F30D-4446-83F4-83F74CAD3901}" type="parTrans" cxnId="{6FB6A169-2BE4-4C59-8D1F-3A7FFD4CDE8C}">
      <dgm:prSet/>
      <dgm:spPr/>
      <dgm:t>
        <a:bodyPr/>
        <a:lstStyle/>
        <a:p>
          <a:endParaRPr lang="zh-TW" altLang="en-US"/>
        </a:p>
      </dgm:t>
    </dgm:pt>
    <dgm:pt modelId="{B7BD5A2A-5658-4BA4-B46B-6D4997707EA8}" type="sibTrans" cxnId="{6FB6A169-2BE4-4C59-8D1F-3A7FFD4CDE8C}">
      <dgm:prSet/>
      <dgm:spPr>
        <a:solidFill>
          <a:schemeClr val="accent3">
            <a:lumMod val="60000"/>
            <a:lumOff val="40000"/>
          </a:schemeClr>
        </a:solidFill>
      </dgm:spPr>
      <dgm:t>
        <a:bodyPr/>
        <a:lstStyle/>
        <a:p>
          <a:endParaRPr lang="zh-TW" altLang="en-US"/>
        </a:p>
      </dgm:t>
    </dgm:pt>
    <dgm:pt modelId="{DEA2A07E-8734-4712-93DF-1762B4589C17}">
      <dgm:prSet phldrT="[文字]" custT="1"/>
      <dgm:spPr>
        <a:solidFill>
          <a:schemeClr val="accent1">
            <a:lumMod val="60000"/>
            <a:lumOff val="40000"/>
          </a:schemeClr>
        </a:solidFill>
      </dgm:spPr>
      <dgm:t>
        <a:bodyPr/>
        <a:lstStyle/>
        <a:p>
          <a:r>
            <a:rPr lang="zh-TW" altLang="en-US" sz="2400" b="1" dirty="0">
              <a:solidFill>
                <a:schemeClr val="tx1"/>
              </a:solidFill>
              <a:latin typeface="微軟正黑體" pitchFamily="34" charset="-120"/>
              <a:ea typeface="微軟正黑體" pitchFamily="34" charset="-120"/>
            </a:rPr>
            <a:t>資源與設備</a:t>
          </a:r>
        </a:p>
      </dgm:t>
    </dgm:pt>
    <dgm:pt modelId="{B66E58E5-7ECF-4942-A1A8-680721F02FB4}" type="parTrans" cxnId="{FD5B2502-F038-43F7-BAC5-67945B9D8227}">
      <dgm:prSet/>
      <dgm:spPr/>
      <dgm:t>
        <a:bodyPr/>
        <a:lstStyle/>
        <a:p>
          <a:endParaRPr lang="zh-TW" altLang="en-US"/>
        </a:p>
      </dgm:t>
    </dgm:pt>
    <dgm:pt modelId="{067F2DFD-7C0C-4269-80E6-A07B3A52BA45}" type="sibTrans" cxnId="{FD5B2502-F038-43F7-BAC5-67945B9D8227}">
      <dgm:prSet/>
      <dgm:spPr/>
      <dgm:t>
        <a:bodyPr/>
        <a:lstStyle/>
        <a:p>
          <a:endParaRPr lang="zh-TW" altLang="en-US"/>
        </a:p>
      </dgm:t>
    </dgm:pt>
    <dgm:pt modelId="{713D3D19-59E7-49E5-8E40-035EE68B670F}">
      <dgm:prSet phldrT="[文字]" custT="1"/>
      <dgm:spPr>
        <a:solidFill>
          <a:schemeClr val="accent4">
            <a:lumMod val="60000"/>
            <a:lumOff val="40000"/>
          </a:schemeClr>
        </a:solidFill>
      </dgm:spPr>
      <dgm:t>
        <a:bodyPr/>
        <a:lstStyle/>
        <a:p>
          <a:r>
            <a:rPr lang="zh-TW" altLang="en-US" sz="2400" b="1" dirty="0">
              <a:solidFill>
                <a:schemeClr val="tx1"/>
              </a:solidFill>
              <a:latin typeface="微軟正黑體" pitchFamily="34" charset="-120"/>
              <a:ea typeface="微軟正黑體" pitchFamily="34" charset="-120"/>
            </a:rPr>
            <a:t>課程與教學</a:t>
          </a:r>
        </a:p>
      </dgm:t>
    </dgm:pt>
    <dgm:pt modelId="{CEDCF10C-6DE3-4F98-B171-0024EA9BB9C6}" type="parTrans" cxnId="{04E1CA37-121A-4A96-88D2-8C347BC951DD}">
      <dgm:prSet/>
      <dgm:spPr/>
      <dgm:t>
        <a:bodyPr/>
        <a:lstStyle/>
        <a:p>
          <a:endParaRPr lang="zh-TW" altLang="en-US"/>
        </a:p>
      </dgm:t>
    </dgm:pt>
    <dgm:pt modelId="{251232D5-6251-4FF9-B514-3F75C22D190A}" type="sibTrans" cxnId="{04E1CA37-121A-4A96-88D2-8C347BC951DD}">
      <dgm:prSet/>
      <dgm:spPr>
        <a:solidFill>
          <a:schemeClr val="accent4">
            <a:lumMod val="60000"/>
            <a:lumOff val="40000"/>
          </a:schemeClr>
        </a:solidFill>
      </dgm:spPr>
      <dgm:t>
        <a:bodyPr/>
        <a:lstStyle/>
        <a:p>
          <a:endParaRPr lang="zh-TW" altLang="en-US"/>
        </a:p>
      </dgm:t>
    </dgm:pt>
    <dgm:pt modelId="{FDF4F176-9141-49D1-8DA1-63B9477C9E93}" type="pres">
      <dgm:prSet presAssocID="{A3EECE19-B47B-4142-8ADA-42D37F3FD64B}" presName="linearFlow" presStyleCnt="0">
        <dgm:presLayoutVars>
          <dgm:resizeHandles val="exact"/>
        </dgm:presLayoutVars>
      </dgm:prSet>
      <dgm:spPr/>
    </dgm:pt>
    <dgm:pt modelId="{59631CB8-0106-4478-AB48-407BBEEBF079}" type="pres">
      <dgm:prSet presAssocID="{7AA3AD20-42C0-408F-A44B-690EBCE83B95}" presName="node" presStyleLbl="node1" presStyleIdx="0" presStyleCnt="4" custScaleY="76829" custLinFactNeighborX="-13488" custLinFactNeighborY="4121">
        <dgm:presLayoutVars>
          <dgm:bulletEnabled val="1"/>
        </dgm:presLayoutVars>
      </dgm:prSet>
      <dgm:spPr/>
      <dgm:t>
        <a:bodyPr/>
        <a:lstStyle/>
        <a:p>
          <a:endParaRPr lang="zh-TW" altLang="en-US"/>
        </a:p>
      </dgm:t>
    </dgm:pt>
    <dgm:pt modelId="{4AF59921-B87A-402A-BB0B-7AD80338B739}" type="pres">
      <dgm:prSet presAssocID="{764B2CDF-F147-4BA8-BE14-1DEFAE0EB99D}" presName="sibTrans" presStyleLbl="sibTrans2D1" presStyleIdx="0" presStyleCnt="3"/>
      <dgm:spPr/>
      <dgm:t>
        <a:bodyPr/>
        <a:lstStyle/>
        <a:p>
          <a:endParaRPr lang="zh-TW" altLang="en-US"/>
        </a:p>
      </dgm:t>
    </dgm:pt>
    <dgm:pt modelId="{C85D2EE2-9F42-4E7F-89BD-9D2C1B7B7E03}" type="pres">
      <dgm:prSet presAssocID="{764B2CDF-F147-4BA8-BE14-1DEFAE0EB99D}" presName="connectorText" presStyleLbl="sibTrans2D1" presStyleIdx="0" presStyleCnt="3"/>
      <dgm:spPr/>
      <dgm:t>
        <a:bodyPr/>
        <a:lstStyle/>
        <a:p>
          <a:endParaRPr lang="zh-TW" altLang="en-US"/>
        </a:p>
      </dgm:t>
    </dgm:pt>
    <dgm:pt modelId="{C3FCFC7C-7BA9-4452-8B4E-28B4E7497C6D}" type="pres">
      <dgm:prSet presAssocID="{713D3D19-59E7-49E5-8E40-035EE68B670F}" presName="node" presStyleLbl="node1" presStyleIdx="1" presStyleCnt="4" custScaleY="84028" custLinFactNeighborX="-11378" custLinFactNeighborY="-11788">
        <dgm:presLayoutVars>
          <dgm:bulletEnabled val="1"/>
        </dgm:presLayoutVars>
      </dgm:prSet>
      <dgm:spPr/>
      <dgm:t>
        <a:bodyPr/>
        <a:lstStyle/>
        <a:p>
          <a:endParaRPr lang="zh-TW" altLang="en-US"/>
        </a:p>
      </dgm:t>
    </dgm:pt>
    <dgm:pt modelId="{234F7FC7-E9F8-4C83-9885-EAAD7454518D}" type="pres">
      <dgm:prSet presAssocID="{251232D5-6251-4FF9-B514-3F75C22D190A}" presName="sibTrans" presStyleLbl="sibTrans2D1" presStyleIdx="1" presStyleCnt="3"/>
      <dgm:spPr/>
      <dgm:t>
        <a:bodyPr/>
        <a:lstStyle/>
        <a:p>
          <a:endParaRPr lang="zh-TW" altLang="en-US"/>
        </a:p>
      </dgm:t>
    </dgm:pt>
    <dgm:pt modelId="{C2A9C8ED-5978-4B1F-918E-34CE41FFDD36}" type="pres">
      <dgm:prSet presAssocID="{251232D5-6251-4FF9-B514-3F75C22D190A}" presName="connectorText" presStyleLbl="sibTrans2D1" presStyleIdx="1" presStyleCnt="3"/>
      <dgm:spPr/>
      <dgm:t>
        <a:bodyPr/>
        <a:lstStyle/>
        <a:p>
          <a:endParaRPr lang="zh-TW" altLang="en-US"/>
        </a:p>
      </dgm:t>
    </dgm:pt>
    <dgm:pt modelId="{36E7C767-AA04-4D2B-A58E-2367A73C6EF9}" type="pres">
      <dgm:prSet presAssocID="{7C6DB660-8FC1-4F64-A19E-3723F6EBD065}" presName="node" presStyleLbl="node1" presStyleIdx="2" presStyleCnt="4" custScaleY="76147" custLinFactNeighborX="-12766" custLinFactNeighborY="-2519">
        <dgm:presLayoutVars>
          <dgm:bulletEnabled val="1"/>
        </dgm:presLayoutVars>
      </dgm:prSet>
      <dgm:spPr/>
      <dgm:t>
        <a:bodyPr/>
        <a:lstStyle/>
        <a:p>
          <a:endParaRPr lang="zh-TW" altLang="en-US"/>
        </a:p>
      </dgm:t>
    </dgm:pt>
    <dgm:pt modelId="{51FD9E04-9422-41AF-95BF-9377F3F4A97B}" type="pres">
      <dgm:prSet presAssocID="{B7BD5A2A-5658-4BA4-B46B-6D4997707EA8}" presName="sibTrans" presStyleLbl="sibTrans2D1" presStyleIdx="2" presStyleCnt="3" custAng="205556"/>
      <dgm:spPr/>
      <dgm:t>
        <a:bodyPr/>
        <a:lstStyle/>
        <a:p>
          <a:endParaRPr lang="zh-TW" altLang="en-US"/>
        </a:p>
      </dgm:t>
    </dgm:pt>
    <dgm:pt modelId="{5CDB7FF1-E895-40BD-8B8E-865A0D83035B}" type="pres">
      <dgm:prSet presAssocID="{B7BD5A2A-5658-4BA4-B46B-6D4997707EA8}" presName="connectorText" presStyleLbl="sibTrans2D1" presStyleIdx="2" presStyleCnt="3"/>
      <dgm:spPr/>
      <dgm:t>
        <a:bodyPr/>
        <a:lstStyle/>
        <a:p>
          <a:endParaRPr lang="zh-TW" altLang="en-US"/>
        </a:p>
      </dgm:t>
    </dgm:pt>
    <dgm:pt modelId="{F95D7863-F725-49E7-9FA4-F946C5CA2741}" type="pres">
      <dgm:prSet presAssocID="{DEA2A07E-8734-4712-93DF-1762B4589C17}" presName="node" presStyleLbl="node1" presStyleIdx="3" presStyleCnt="4" custScaleY="74114" custLinFactNeighborX="-11334" custLinFactNeighborY="-10954">
        <dgm:presLayoutVars>
          <dgm:bulletEnabled val="1"/>
        </dgm:presLayoutVars>
      </dgm:prSet>
      <dgm:spPr/>
      <dgm:t>
        <a:bodyPr/>
        <a:lstStyle/>
        <a:p>
          <a:endParaRPr lang="zh-TW" altLang="en-US"/>
        </a:p>
      </dgm:t>
    </dgm:pt>
  </dgm:ptLst>
  <dgm:cxnLst>
    <dgm:cxn modelId="{FD6D50F4-C0F1-4696-9E7C-F1D5C4C5AAB4}" type="presOf" srcId="{B7BD5A2A-5658-4BA4-B46B-6D4997707EA8}" destId="{51FD9E04-9422-41AF-95BF-9377F3F4A97B}" srcOrd="0" destOrd="0" presId="urn:microsoft.com/office/officeart/2005/8/layout/process2"/>
    <dgm:cxn modelId="{4DA90174-4705-409A-9925-F1A89A748D9F}" type="presOf" srcId="{7C6DB660-8FC1-4F64-A19E-3723F6EBD065}" destId="{36E7C767-AA04-4D2B-A58E-2367A73C6EF9}" srcOrd="0" destOrd="0" presId="urn:microsoft.com/office/officeart/2005/8/layout/process2"/>
    <dgm:cxn modelId="{04E1CA37-121A-4A96-88D2-8C347BC951DD}" srcId="{A3EECE19-B47B-4142-8ADA-42D37F3FD64B}" destId="{713D3D19-59E7-49E5-8E40-035EE68B670F}" srcOrd="1" destOrd="0" parTransId="{CEDCF10C-6DE3-4F98-B171-0024EA9BB9C6}" sibTransId="{251232D5-6251-4FF9-B514-3F75C22D190A}"/>
    <dgm:cxn modelId="{3F2B8ABA-D1D4-4D92-A481-09C6B245213B}" type="presOf" srcId="{713D3D19-59E7-49E5-8E40-035EE68B670F}" destId="{C3FCFC7C-7BA9-4452-8B4E-28B4E7497C6D}" srcOrd="0" destOrd="0" presId="urn:microsoft.com/office/officeart/2005/8/layout/process2"/>
    <dgm:cxn modelId="{6FB6A169-2BE4-4C59-8D1F-3A7FFD4CDE8C}" srcId="{A3EECE19-B47B-4142-8ADA-42D37F3FD64B}" destId="{7C6DB660-8FC1-4F64-A19E-3723F6EBD065}" srcOrd="2" destOrd="0" parTransId="{12F8F3CA-F30D-4446-83F4-83F74CAD3901}" sibTransId="{B7BD5A2A-5658-4BA4-B46B-6D4997707EA8}"/>
    <dgm:cxn modelId="{0E7C7041-BEA5-4D2B-A90A-8F96F3BD9707}" type="presOf" srcId="{DEA2A07E-8734-4712-93DF-1762B4589C17}" destId="{F95D7863-F725-49E7-9FA4-F946C5CA2741}" srcOrd="0" destOrd="0" presId="urn:microsoft.com/office/officeart/2005/8/layout/process2"/>
    <dgm:cxn modelId="{B9033B89-983B-4F6F-813F-58DFD0F18678}" type="presOf" srcId="{7AA3AD20-42C0-408F-A44B-690EBCE83B95}" destId="{59631CB8-0106-4478-AB48-407BBEEBF079}" srcOrd="0" destOrd="0" presId="urn:microsoft.com/office/officeart/2005/8/layout/process2"/>
    <dgm:cxn modelId="{06531828-CBBB-4C64-AFA0-3E4AD1B5BAAE}" type="presOf" srcId="{A3EECE19-B47B-4142-8ADA-42D37F3FD64B}" destId="{FDF4F176-9141-49D1-8DA1-63B9477C9E93}" srcOrd="0" destOrd="0" presId="urn:microsoft.com/office/officeart/2005/8/layout/process2"/>
    <dgm:cxn modelId="{0DD2BB59-8B6A-496F-9159-F56FE204D126}" type="presOf" srcId="{251232D5-6251-4FF9-B514-3F75C22D190A}" destId="{234F7FC7-E9F8-4C83-9885-EAAD7454518D}" srcOrd="0" destOrd="0" presId="urn:microsoft.com/office/officeart/2005/8/layout/process2"/>
    <dgm:cxn modelId="{3EDCF9DE-4CC3-465D-9341-F0E23491F856}" type="presOf" srcId="{764B2CDF-F147-4BA8-BE14-1DEFAE0EB99D}" destId="{4AF59921-B87A-402A-BB0B-7AD80338B739}" srcOrd="0" destOrd="0" presId="urn:microsoft.com/office/officeart/2005/8/layout/process2"/>
    <dgm:cxn modelId="{C1B76F9C-978D-4692-AFCD-0CBC1A5110F4}" type="presOf" srcId="{B7BD5A2A-5658-4BA4-B46B-6D4997707EA8}" destId="{5CDB7FF1-E895-40BD-8B8E-865A0D83035B}" srcOrd="1" destOrd="0" presId="urn:microsoft.com/office/officeart/2005/8/layout/process2"/>
    <dgm:cxn modelId="{FD5B2502-F038-43F7-BAC5-67945B9D8227}" srcId="{A3EECE19-B47B-4142-8ADA-42D37F3FD64B}" destId="{DEA2A07E-8734-4712-93DF-1762B4589C17}" srcOrd="3" destOrd="0" parTransId="{B66E58E5-7ECF-4942-A1A8-680721F02FB4}" sibTransId="{067F2DFD-7C0C-4269-80E6-A07B3A52BA45}"/>
    <dgm:cxn modelId="{B06C5FFC-7FC9-4A67-8F99-C7CD827F9E2A}" srcId="{A3EECE19-B47B-4142-8ADA-42D37F3FD64B}" destId="{7AA3AD20-42C0-408F-A44B-690EBCE83B95}" srcOrd="0" destOrd="0" parTransId="{49FE9695-2519-4783-A299-916E403BF3BD}" sibTransId="{764B2CDF-F147-4BA8-BE14-1DEFAE0EB99D}"/>
    <dgm:cxn modelId="{F0F2557B-3059-405B-9C12-1FFC11EEA9C3}" type="presOf" srcId="{764B2CDF-F147-4BA8-BE14-1DEFAE0EB99D}" destId="{C85D2EE2-9F42-4E7F-89BD-9D2C1B7B7E03}" srcOrd="1" destOrd="0" presId="urn:microsoft.com/office/officeart/2005/8/layout/process2"/>
    <dgm:cxn modelId="{0EEB434F-FD27-4B0B-93EC-7686BD340396}" type="presOf" srcId="{251232D5-6251-4FF9-B514-3F75C22D190A}" destId="{C2A9C8ED-5978-4B1F-918E-34CE41FFDD36}" srcOrd="1" destOrd="0" presId="urn:microsoft.com/office/officeart/2005/8/layout/process2"/>
    <dgm:cxn modelId="{27D4D4F4-EFDF-4647-A5E8-AF162332E68B}" type="presParOf" srcId="{FDF4F176-9141-49D1-8DA1-63B9477C9E93}" destId="{59631CB8-0106-4478-AB48-407BBEEBF079}" srcOrd="0" destOrd="0" presId="urn:microsoft.com/office/officeart/2005/8/layout/process2"/>
    <dgm:cxn modelId="{73D7544D-5F6F-4C89-B7FD-8DA90B84AA0E}" type="presParOf" srcId="{FDF4F176-9141-49D1-8DA1-63B9477C9E93}" destId="{4AF59921-B87A-402A-BB0B-7AD80338B739}" srcOrd="1" destOrd="0" presId="urn:microsoft.com/office/officeart/2005/8/layout/process2"/>
    <dgm:cxn modelId="{F144B4C0-011D-453B-BF18-64C610A8AF6C}" type="presParOf" srcId="{4AF59921-B87A-402A-BB0B-7AD80338B739}" destId="{C85D2EE2-9F42-4E7F-89BD-9D2C1B7B7E03}" srcOrd="0" destOrd="0" presId="urn:microsoft.com/office/officeart/2005/8/layout/process2"/>
    <dgm:cxn modelId="{3E887DDB-A575-49D5-B64F-3FE32711A210}" type="presParOf" srcId="{FDF4F176-9141-49D1-8DA1-63B9477C9E93}" destId="{C3FCFC7C-7BA9-4452-8B4E-28B4E7497C6D}" srcOrd="2" destOrd="0" presId="urn:microsoft.com/office/officeart/2005/8/layout/process2"/>
    <dgm:cxn modelId="{D48FB3CA-DABB-435C-9C73-46C4961B1FA3}" type="presParOf" srcId="{FDF4F176-9141-49D1-8DA1-63B9477C9E93}" destId="{234F7FC7-E9F8-4C83-9885-EAAD7454518D}" srcOrd="3" destOrd="0" presId="urn:microsoft.com/office/officeart/2005/8/layout/process2"/>
    <dgm:cxn modelId="{940DE078-7475-44A6-B6DC-BE03C47DB2B5}" type="presParOf" srcId="{234F7FC7-E9F8-4C83-9885-EAAD7454518D}" destId="{C2A9C8ED-5978-4B1F-918E-34CE41FFDD36}" srcOrd="0" destOrd="0" presId="urn:microsoft.com/office/officeart/2005/8/layout/process2"/>
    <dgm:cxn modelId="{5109CFDA-DB15-47AE-8BA2-00225A78E5F9}" type="presParOf" srcId="{FDF4F176-9141-49D1-8DA1-63B9477C9E93}" destId="{36E7C767-AA04-4D2B-A58E-2367A73C6EF9}" srcOrd="4" destOrd="0" presId="urn:microsoft.com/office/officeart/2005/8/layout/process2"/>
    <dgm:cxn modelId="{93E1AC9C-4011-475A-A980-24BB64D596D5}" type="presParOf" srcId="{FDF4F176-9141-49D1-8DA1-63B9477C9E93}" destId="{51FD9E04-9422-41AF-95BF-9377F3F4A97B}" srcOrd="5" destOrd="0" presId="urn:microsoft.com/office/officeart/2005/8/layout/process2"/>
    <dgm:cxn modelId="{4C9107E1-F974-4273-95D5-26963DE5389A}" type="presParOf" srcId="{51FD9E04-9422-41AF-95BF-9377F3F4A97B}" destId="{5CDB7FF1-E895-40BD-8B8E-865A0D83035B}" srcOrd="0" destOrd="0" presId="urn:microsoft.com/office/officeart/2005/8/layout/process2"/>
    <dgm:cxn modelId="{1EAEC406-E078-4CE3-BF15-B1471D67EE98}" type="presParOf" srcId="{FDF4F176-9141-49D1-8DA1-63B9477C9E93}" destId="{F95D7863-F725-49E7-9FA4-F946C5CA2741}"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8EB9E6B-FDD3-4385-9C08-4B5A860F674E}" type="doc">
      <dgm:prSet loTypeId="urn:microsoft.com/office/officeart/2005/8/layout/chevron1" loCatId="process" qsTypeId="urn:microsoft.com/office/officeart/2005/8/quickstyle/3d7" qsCatId="3D" csTypeId="urn:microsoft.com/office/officeart/2005/8/colors/colorful5" csCatId="colorful" phldr="1"/>
      <dgm:spPr/>
    </dgm:pt>
    <dgm:pt modelId="{E97CCA8B-69FA-40DF-853A-D27803F1394F}">
      <dgm:prSet phldrT="[文字]"/>
      <dgm:spPr/>
      <dgm:t>
        <a:bodyPr/>
        <a:lstStyle/>
        <a:p>
          <a:r>
            <a:rPr lang="zh-TW" altLang="en-US" b="0" dirty="0">
              <a:latin typeface="標楷體" pitchFamily="65" charset="-120"/>
              <a:ea typeface="標楷體" pitchFamily="65" charset="-120"/>
            </a:rPr>
            <a:t>四大面向</a:t>
          </a:r>
        </a:p>
      </dgm:t>
    </dgm:pt>
    <dgm:pt modelId="{30DF2DB3-EF67-40DA-994B-1DAC150284A8}" type="parTrans" cxnId="{FE34D30D-2F29-41FE-977A-2B52A3397DC3}">
      <dgm:prSet/>
      <dgm:spPr/>
      <dgm:t>
        <a:bodyPr/>
        <a:lstStyle/>
        <a:p>
          <a:endParaRPr lang="zh-TW" altLang="en-US"/>
        </a:p>
      </dgm:t>
    </dgm:pt>
    <dgm:pt modelId="{C905F848-4D43-4C39-ADBE-DDB05471E6BA}" type="sibTrans" cxnId="{FE34D30D-2F29-41FE-977A-2B52A3397DC3}">
      <dgm:prSet/>
      <dgm:spPr/>
      <dgm:t>
        <a:bodyPr/>
        <a:lstStyle/>
        <a:p>
          <a:endParaRPr lang="zh-TW" altLang="en-US"/>
        </a:p>
      </dgm:t>
    </dgm:pt>
    <dgm:pt modelId="{CE1A5EB8-3B5C-4EF0-B383-77E026E5EFF6}">
      <dgm:prSet phldrT="[文字]"/>
      <dgm:spPr/>
      <dgm:t>
        <a:bodyPr/>
        <a:lstStyle/>
        <a:p>
          <a:r>
            <a:rPr lang="zh-TW" altLang="en-US" b="0" dirty="0">
              <a:latin typeface="標楷體" pitchFamily="65" charset="-120"/>
              <a:ea typeface="標楷體" pitchFamily="65" charset="-120"/>
            </a:rPr>
            <a:t>十三項核心工作</a:t>
          </a:r>
        </a:p>
      </dgm:t>
    </dgm:pt>
    <dgm:pt modelId="{7ED6D973-4BA1-4692-BE4E-668A5660D746}" type="parTrans" cxnId="{3AA0F6F9-89A3-4508-B5C4-D38249E71019}">
      <dgm:prSet/>
      <dgm:spPr/>
      <dgm:t>
        <a:bodyPr/>
        <a:lstStyle/>
        <a:p>
          <a:endParaRPr lang="zh-TW" altLang="en-US"/>
        </a:p>
      </dgm:t>
    </dgm:pt>
    <dgm:pt modelId="{62878517-1559-4F2A-A5DB-057DAF7E6233}" type="sibTrans" cxnId="{3AA0F6F9-89A3-4508-B5C4-D38249E71019}">
      <dgm:prSet/>
      <dgm:spPr/>
      <dgm:t>
        <a:bodyPr/>
        <a:lstStyle/>
        <a:p>
          <a:endParaRPr lang="zh-TW" altLang="en-US"/>
        </a:p>
      </dgm:t>
    </dgm:pt>
    <dgm:pt modelId="{D3DC2C4C-AA73-454C-B792-81FD8D3B1FCE}">
      <dgm:prSet phldrT="[文字]"/>
      <dgm:spPr/>
      <dgm:t>
        <a:bodyPr/>
        <a:lstStyle/>
        <a:p>
          <a:r>
            <a:rPr lang="zh-TW" altLang="en-US" b="0" dirty="0">
              <a:latin typeface="標楷體" pitchFamily="65" charset="-120"/>
              <a:ea typeface="標楷體" pitchFamily="65" charset="-120"/>
            </a:rPr>
            <a:t>二十七個工作項目</a:t>
          </a:r>
        </a:p>
      </dgm:t>
    </dgm:pt>
    <dgm:pt modelId="{58CDADD2-1740-41D2-B98C-59AB38C46533}" type="parTrans" cxnId="{61E52A92-7E41-4537-A05D-44B3621484D7}">
      <dgm:prSet/>
      <dgm:spPr/>
      <dgm:t>
        <a:bodyPr/>
        <a:lstStyle/>
        <a:p>
          <a:endParaRPr lang="zh-TW" altLang="en-US"/>
        </a:p>
      </dgm:t>
    </dgm:pt>
    <dgm:pt modelId="{27871CB0-A6A9-42EB-99AD-3AB519A545AB}" type="sibTrans" cxnId="{61E52A92-7E41-4537-A05D-44B3621484D7}">
      <dgm:prSet/>
      <dgm:spPr/>
      <dgm:t>
        <a:bodyPr/>
        <a:lstStyle/>
        <a:p>
          <a:endParaRPr lang="zh-TW" altLang="en-US"/>
        </a:p>
      </dgm:t>
    </dgm:pt>
    <dgm:pt modelId="{B371A949-809C-4B9E-B735-DFC80FEEBAAA}" type="pres">
      <dgm:prSet presAssocID="{28EB9E6B-FDD3-4385-9C08-4B5A860F674E}" presName="Name0" presStyleCnt="0">
        <dgm:presLayoutVars>
          <dgm:dir/>
          <dgm:animLvl val="lvl"/>
          <dgm:resizeHandles val="exact"/>
        </dgm:presLayoutVars>
      </dgm:prSet>
      <dgm:spPr/>
    </dgm:pt>
    <dgm:pt modelId="{C0022FDA-B6C3-423E-95AB-AEBF8FCFA227}" type="pres">
      <dgm:prSet presAssocID="{E97CCA8B-69FA-40DF-853A-D27803F1394F}" presName="parTxOnly" presStyleLbl="node1" presStyleIdx="0" presStyleCnt="3" custLinFactNeighborX="-70165" custLinFactNeighborY="-3253">
        <dgm:presLayoutVars>
          <dgm:chMax val="0"/>
          <dgm:chPref val="0"/>
          <dgm:bulletEnabled val="1"/>
        </dgm:presLayoutVars>
      </dgm:prSet>
      <dgm:spPr/>
      <dgm:t>
        <a:bodyPr/>
        <a:lstStyle/>
        <a:p>
          <a:endParaRPr lang="zh-TW" altLang="en-US"/>
        </a:p>
      </dgm:t>
    </dgm:pt>
    <dgm:pt modelId="{B95EB27E-4D39-4414-BAFB-B778B8D33223}" type="pres">
      <dgm:prSet presAssocID="{C905F848-4D43-4C39-ADBE-DDB05471E6BA}" presName="parTxOnlySpace" presStyleCnt="0"/>
      <dgm:spPr/>
    </dgm:pt>
    <dgm:pt modelId="{D38DDE4D-FE33-4D44-AA06-7EAF59CD5DE9}" type="pres">
      <dgm:prSet presAssocID="{CE1A5EB8-3B5C-4EF0-B383-77E026E5EFF6}" presName="parTxOnly" presStyleLbl="node1" presStyleIdx="1" presStyleCnt="3" custLinFactNeighborX="-7736" custLinFactNeighborY="4259">
        <dgm:presLayoutVars>
          <dgm:chMax val="0"/>
          <dgm:chPref val="0"/>
          <dgm:bulletEnabled val="1"/>
        </dgm:presLayoutVars>
      </dgm:prSet>
      <dgm:spPr/>
      <dgm:t>
        <a:bodyPr/>
        <a:lstStyle/>
        <a:p>
          <a:endParaRPr lang="zh-TW" altLang="en-US"/>
        </a:p>
      </dgm:t>
    </dgm:pt>
    <dgm:pt modelId="{85B11351-7942-4A0C-A513-C3FF52895185}" type="pres">
      <dgm:prSet presAssocID="{62878517-1559-4F2A-A5DB-057DAF7E6233}" presName="parTxOnlySpace" presStyleCnt="0"/>
      <dgm:spPr/>
    </dgm:pt>
    <dgm:pt modelId="{912F2315-0BFF-476B-9A1A-DF7170BC796B}" type="pres">
      <dgm:prSet presAssocID="{D3DC2C4C-AA73-454C-B792-81FD8D3B1FCE}" presName="parTxOnly" presStyleLbl="node1" presStyleIdx="2" presStyleCnt="3" custAng="0" custLinFactNeighborX="-2685" custLinFactNeighborY="4259">
        <dgm:presLayoutVars>
          <dgm:chMax val="0"/>
          <dgm:chPref val="0"/>
          <dgm:bulletEnabled val="1"/>
        </dgm:presLayoutVars>
      </dgm:prSet>
      <dgm:spPr/>
      <dgm:t>
        <a:bodyPr/>
        <a:lstStyle/>
        <a:p>
          <a:endParaRPr lang="zh-TW" altLang="en-US"/>
        </a:p>
      </dgm:t>
    </dgm:pt>
  </dgm:ptLst>
  <dgm:cxnLst>
    <dgm:cxn modelId="{2F20EB61-6768-4527-AA34-52B891279B6A}" type="presOf" srcId="{E97CCA8B-69FA-40DF-853A-D27803F1394F}" destId="{C0022FDA-B6C3-423E-95AB-AEBF8FCFA227}" srcOrd="0" destOrd="0" presId="urn:microsoft.com/office/officeart/2005/8/layout/chevron1"/>
    <dgm:cxn modelId="{6F270FC0-7685-4A4C-9C20-A4358CEF3E8A}" type="presOf" srcId="{D3DC2C4C-AA73-454C-B792-81FD8D3B1FCE}" destId="{912F2315-0BFF-476B-9A1A-DF7170BC796B}" srcOrd="0" destOrd="0" presId="urn:microsoft.com/office/officeart/2005/8/layout/chevron1"/>
    <dgm:cxn modelId="{D0B20F5B-F8CE-4A24-B8F2-42FF0DDBEDC8}" type="presOf" srcId="{CE1A5EB8-3B5C-4EF0-B383-77E026E5EFF6}" destId="{D38DDE4D-FE33-4D44-AA06-7EAF59CD5DE9}" srcOrd="0" destOrd="0" presId="urn:microsoft.com/office/officeart/2005/8/layout/chevron1"/>
    <dgm:cxn modelId="{61E52A92-7E41-4537-A05D-44B3621484D7}" srcId="{28EB9E6B-FDD3-4385-9C08-4B5A860F674E}" destId="{D3DC2C4C-AA73-454C-B792-81FD8D3B1FCE}" srcOrd="2" destOrd="0" parTransId="{58CDADD2-1740-41D2-B98C-59AB38C46533}" sibTransId="{27871CB0-A6A9-42EB-99AD-3AB519A545AB}"/>
    <dgm:cxn modelId="{3AA0F6F9-89A3-4508-B5C4-D38249E71019}" srcId="{28EB9E6B-FDD3-4385-9C08-4B5A860F674E}" destId="{CE1A5EB8-3B5C-4EF0-B383-77E026E5EFF6}" srcOrd="1" destOrd="0" parTransId="{7ED6D973-4BA1-4692-BE4E-668A5660D746}" sibTransId="{62878517-1559-4F2A-A5DB-057DAF7E6233}"/>
    <dgm:cxn modelId="{BC7CBFDF-F683-454A-8F16-A18A76BA9591}" type="presOf" srcId="{28EB9E6B-FDD3-4385-9C08-4B5A860F674E}" destId="{B371A949-809C-4B9E-B735-DFC80FEEBAAA}" srcOrd="0" destOrd="0" presId="urn:microsoft.com/office/officeart/2005/8/layout/chevron1"/>
    <dgm:cxn modelId="{FE34D30D-2F29-41FE-977A-2B52A3397DC3}" srcId="{28EB9E6B-FDD3-4385-9C08-4B5A860F674E}" destId="{E97CCA8B-69FA-40DF-853A-D27803F1394F}" srcOrd="0" destOrd="0" parTransId="{30DF2DB3-EF67-40DA-994B-1DAC150284A8}" sibTransId="{C905F848-4D43-4C39-ADBE-DDB05471E6BA}"/>
    <dgm:cxn modelId="{C33B993D-1557-473C-963F-F43FEA84D1F8}" type="presParOf" srcId="{B371A949-809C-4B9E-B735-DFC80FEEBAAA}" destId="{C0022FDA-B6C3-423E-95AB-AEBF8FCFA227}" srcOrd="0" destOrd="0" presId="urn:microsoft.com/office/officeart/2005/8/layout/chevron1"/>
    <dgm:cxn modelId="{E700FB72-183B-46EB-B6A8-2E178B677916}" type="presParOf" srcId="{B371A949-809C-4B9E-B735-DFC80FEEBAAA}" destId="{B95EB27E-4D39-4414-BAFB-B778B8D33223}" srcOrd="1" destOrd="0" presId="urn:microsoft.com/office/officeart/2005/8/layout/chevron1"/>
    <dgm:cxn modelId="{8609BCAE-8B39-46C1-B727-5AB66F9AB7BE}" type="presParOf" srcId="{B371A949-809C-4B9E-B735-DFC80FEEBAAA}" destId="{D38DDE4D-FE33-4D44-AA06-7EAF59CD5DE9}" srcOrd="2" destOrd="0" presId="urn:microsoft.com/office/officeart/2005/8/layout/chevron1"/>
    <dgm:cxn modelId="{2A440834-BB8E-4970-B034-8A078BCC906A}" type="presParOf" srcId="{B371A949-809C-4B9E-B735-DFC80FEEBAAA}" destId="{85B11351-7942-4A0C-A513-C3FF52895185}" srcOrd="3" destOrd="0" presId="urn:microsoft.com/office/officeart/2005/8/layout/chevron1"/>
    <dgm:cxn modelId="{A31DDC63-3C14-4FF6-941D-740C22916BB3}" type="presParOf" srcId="{B371A949-809C-4B9E-B735-DFC80FEEBAAA}" destId="{912F2315-0BFF-476B-9A1A-DF7170BC796B}" srcOrd="4"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2BE26C-A935-4DFB-8748-69DA45893F0B}" type="doc">
      <dgm:prSet loTypeId="urn:microsoft.com/office/officeart/2005/8/layout/lProcess2" loCatId="list" qsTypeId="urn:microsoft.com/office/officeart/2005/8/quickstyle/simple1" qsCatId="simple" csTypeId="urn:microsoft.com/office/officeart/2005/8/colors/colorful5" csCatId="colorful" phldr="1"/>
      <dgm:spPr/>
      <dgm:t>
        <a:bodyPr/>
        <a:lstStyle/>
        <a:p>
          <a:endParaRPr lang="zh-TW" altLang="en-US"/>
        </a:p>
      </dgm:t>
    </dgm:pt>
    <dgm:pt modelId="{FA2EFA79-93FE-4CFA-8BFE-AD74136BCA16}">
      <dgm:prSet phldrT="[文字]"/>
      <dgm:spPr/>
      <dgm:t>
        <a:bodyPr/>
        <a:lstStyle/>
        <a:p>
          <a:r>
            <a:rPr lang="zh-TW" altLang="en-US" b="1" dirty="0">
              <a:solidFill>
                <a:srgbClr val="002060"/>
              </a:solidFill>
              <a:latin typeface="微軟正黑體" panose="020B0604030504040204" pitchFamily="34" charset="-120"/>
              <a:ea typeface="微軟正黑體" panose="020B0604030504040204" pitchFamily="34" charset="-120"/>
            </a:rPr>
            <a:t>資源引入</a:t>
          </a:r>
        </a:p>
      </dgm:t>
    </dgm:pt>
    <dgm:pt modelId="{37A4607B-D7F9-49C9-88A9-F36558970516}" type="parTrans" cxnId="{AE0046C5-6EB7-4A8E-9240-BE3A5FB44310}">
      <dgm:prSet/>
      <dgm:spPr/>
      <dgm:t>
        <a:bodyPr/>
        <a:lstStyle/>
        <a:p>
          <a:endParaRPr lang="zh-TW" altLang="en-US"/>
        </a:p>
      </dgm:t>
    </dgm:pt>
    <dgm:pt modelId="{1CDECD73-5E38-46CB-97D0-DDDDAB6D4D19}" type="sibTrans" cxnId="{AE0046C5-6EB7-4A8E-9240-BE3A5FB44310}">
      <dgm:prSet/>
      <dgm:spPr/>
      <dgm:t>
        <a:bodyPr/>
        <a:lstStyle/>
        <a:p>
          <a:endParaRPr lang="zh-TW" altLang="en-US"/>
        </a:p>
      </dgm:t>
    </dgm:pt>
    <dgm:pt modelId="{34240751-CA53-48E3-AD33-007C7B9D31D6}">
      <dgm:prSet phldrT="[文字]"/>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引導學校申請課程教學活化相關計畫</a:t>
          </a:r>
          <a:endParaRPr lang="zh-TW" altLang="en-US" dirty="0">
            <a:solidFill>
              <a:schemeClr val="tx1"/>
            </a:solidFill>
          </a:endParaRPr>
        </a:p>
      </dgm:t>
    </dgm:pt>
    <dgm:pt modelId="{E4314E71-F0A4-4173-871E-70AA93B05427}" type="parTrans" cxnId="{662105E2-9EDA-4169-9078-3A276B1C3A6E}">
      <dgm:prSet/>
      <dgm:spPr/>
      <dgm:t>
        <a:bodyPr/>
        <a:lstStyle/>
        <a:p>
          <a:endParaRPr lang="zh-TW" altLang="en-US"/>
        </a:p>
      </dgm:t>
    </dgm:pt>
    <dgm:pt modelId="{066C5C2F-0E38-4B83-9B0D-3951D5F9CE41}" type="sibTrans" cxnId="{662105E2-9EDA-4169-9078-3A276B1C3A6E}">
      <dgm:prSet/>
      <dgm:spPr/>
      <dgm:t>
        <a:bodyPr/>
        <a:lstStyle/>
        <a:p>
          <a:endParaRPr lang="zh-TW" altLang="en-US"/>
        </a:p>
      </dgm:t>
    </dgm:pt>
    <dgm:pt modelId="{6F42C5DC-B080-465E-99E1-A3BF5920E200}">
      <dgm:prSet phldrT="[文字]"/>
      <dgm:spPr/>
      <dgm:t>
        <a:bodyPr/>
        <a:lstStyle/>
        <a:p>
          <a:r>
            <a:rPr lang="zh-TW" altLang="en-US" dirty="0">
              <a:solidFill>
                <a:schemeClr val="tx1"/>
              </a:solidFill>
            </a:rPr>
            <a:t>建置縣市人才資料庫，俾便提供學校課程教學諮詢服務</a:t>
          </a:r>
          <a:endParaRPr lang="en-US" altLang="zh-TW" dirty="0">
            <a:solidFill>
              <a:schemeClr val="tx1"/>
            </a:solidFill>
          </a:endParaRPr>
        </a:p>
      </dgm:t>
    </dgm:pt>
    <dgm:pt modelId="{4FDD9FA2-2E1E-429F-A3D0-C76806C739A8}" type="parTrans" cxnId="{1E57EBBA-1FF4-4E2B-9F29-7083539445A4}">
      <dgm:prSet/>
      <dgm:spPr/>
      <dgm:t>
        <a:bodyPr/>
        <a:lstStyle/>
        <a:p>
          <a:endParaRPr lang="zh-TW" altLang="en-US"/>
        </a:p>
      </dgm:t>
    </dgm:pt>
    <dgm:pt modelId="{CCE078D8-18BF-423D-82C1-12A150141E7C}" type="sibTrans" cxnId="{1E57EBBA-1FF4-4E2B-9F29-7083539445A4}">
      <dgm:prSet/>
      <dgm:spPr/>
      <dgm:t>
        <a:bodyPr/>
        <a:lstStyle/>
        <a:p>
          <a:endParaRPr lang="zh-TW" altLang="en-US"/>
        </a:p>
      </dgm:t>
    </dgm:pt>
    <dgm:pt modelId="{0456D49D-AA08-4EA3-AABD-0E2CEF840237}">
      <dgm:prSet phldrT="[文字]"/>
      <dgm:spPr/>
      <dgm:t>
        <a:bodyPr/>
        <a:lstStyle/>
        <a:p>
          <a:r>
            <a:rPr lang="zh-TW" altLang="en-US" b="1" dirty="0">
              <a:solidFill>
                <a:srgbClr val="002060"/>
              </a:solidFill>
              <a:latin typeface="微軟正黑體" panose="020B0604030504040204" pitchFamily="34" charset="-120"/>
              <a:ea typeface="微軟正黑體" panose="020B0604030504040204" pitchFamily="34" charset="-120"/>
            </a:rPr>
            <a:t>專家進駐</a:t>
          </a:r>
        </a:p>
      </dgm:t>
    </dgm:pt>
    <dgm:pt modelId="{7995571F-1BF8-4C16-B563-8D8D783B8D27}" type="parTrans" cxnId="{BA122279-019C-4276-B2C5-4B2BDBCA6DBA}">
      <dgm:prSet/>
      <dgm:spPr/>
      <dgm:t>
        <a:bodyPr/>
        <a:lstStyle/>
        <a:p>
          <a:endParaRPr lang="zh-TW" altLang="en-US"/>
        </a:p>
      </dgm:t>
    </dgm:pt>
    <dgm:pt modelId="{387CD0B2-57CE-4C39-922D-BA9436CFE64E}" type="sibTrans" cxnId="{BA122279-019C-4276-B2C5-4B2BDBCA6DBA}">
      <dgm:prSet/>
      <dgm:spPr/>
      <dgm:t>
        <a:bodyPr/>
        <a:lstStyle/>
        <a:p>
          <a:endParaRPr lang="zh-TW" altLang="en-US"/>
        </a:p>
      </dgm:t>
    </dgm:pt>
    <dgm:pt modelId="{03F045F2-21FF-444E-93C6-B2D21A33E082}">
      <dgm:prSet phldrT="[文字]"/>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由國教輔導團辦理各領域多元教學及評量觀摩示範</a:t>
          </a:r>
          <a:endParaRPr lang="zh-TW" altLang="en-US" dirty="0">
            <a:solidFill>
              <a:schemeClr val="tx1"/>
            </a:solidFill>
          </a:endParaRPr>
        </a:p>
      </dgm:t>
    </dgm:pt>
    <dgm:pt modelId="{2973B42B-00C4-4305-90D8-4E23EF14D6F9}" type="parTrans" cxnId="{ED078CFB-9A37-49CE-B9C1-A4678654988D}">
      <dgm:prSet/>
      <dgm:spPr/>
      <dgm:t>
        <a:bodyPr/>
        <a:lstStyle/>
        <a:p>
          <a:endParaRPr lang="zh-TW" altLang="en-US"/>
        </a:p>
      </dgm:t>
    </dgm:pt>
    <dgm:pt modelId="{0471F163-88F7-41F6-8806-B04E828F24F4}" type="sibTrans" cxnId="{ED078CFB-9A37-49CE-B9C1-A4678654988D}">
      <dgm:prSet/>
      <dgm:spPr/>
      <dgm:t>
        <a:bodyPr/>
        <a:lstStyle/>
        <a:p>
          <a:endParaRPr lang="zh-TW" altLang="en-US"/>
        </a:p>
      </dgm:t>
    </dgm:pt>
    <dgm:pt modelId="{4FFB5CA6-167C-43A5-AC45-6F17DBFE41C6}">
      <dgm:prSet phldrT="[文字]"/>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鼓勵學校辦理課程設計或評量增能工作坊，引導教師設計活化教學樣態</a:t>
          </a:r>
          <a:endParaRPr lang="zh-TW" altLang="en-US" dirty="0">
            <a:solidFill>
              <a:schemeClr val="tx1"/>
            </a:solidFill>
          </a:endParaRPr>
        </a:p>
      </dgm:t>
    </dgm:pt>
    <dgm:pt modelId="{7011AFB2-F6EA-4D10-BAA9-D7B24D5D6D2F}" type="parTrans" cxnId="{4767267F-C2E2-4576-B8F8-0DC13F907E7D}">
      <dgm:prSet/>
      <dgm:spPr/>
      <dgm:t>
        <a:bodyPr/>
        <a:lstStyle/>
        <a:p>
          <a:endParaRPr lang="zh-TW" altLang="en-US"/>
        </a:p>
      </dgm:t>
    </dgm:pt>
    <dgm:pt modelId="{550EFD8F-0895-43DA-9C80-A63F2C332BBB}" type="sibTrans" cxnId="{4767267F-C2E2-4576-B8F8-0DC13F907E7D}">
      <dgm:prSet/>
      <dgm:spPr/>
      <dgm:t>
        <a:bodyPr/>
        <a:lstStyle/>
        <a:p>
          <a:endParaRPr lang="zh-TW" altLang="en-US"/>
        </a:p>
      </dgm:t>
    </dgm:pt>
    <dgm:pt modelId="{25BF4654-9E96-40AB-954A-F5CAEABEBECC}">
      <dgm:prSet phldrT="[文字]"/>
      <dgm:spPr/>
      <dgm:t>
        <a:bodyPr/>
        <a:lstStyle/>
        <a:p>
          <a:r>
            <a:rPr lang="zh-TW" altLang="en-US" b="1" dirty="0">
              <a:solidFill>
                <a:srgbClr val="002060"/>
              </a:solidFill>
              <a:latin typeface="微軟正黑體" panose="020B0604030504040204" pitchFamily="34" charset="-120"/>
              <a:ea typeface="微軟正黑體" panose="020B0604030504040204" pitchFamily="34" charset="-120"/>
            </a:rPr>
            <a:t>模組建置</a:t>
          </a:r>
        </a:p>
      </dgm:t>
    </dgm:pt>
    <dgm:pt modelId="{2F7E3366-77DF-4F88-AA01-7EF3EDF3356D}" type="parTrans" cxnId="{75D7ED69-8E84-4965-9613-EFFEF5FB3BE2}">
      <dgm:prSet/>
      <dgm:spPr/>
      <dgm:t>
        <a:bodyPr/>
        <a:lstStyle/>
        <a:p>
          <a:endParaRPr lang="zh-TW" altLang="en-US"/>
        </a:p>
      </dgm:t>
    </dgm:pt>
    <dgm:pt modelId="{D126F7EE-1578-462A-B6B9-1BA3387A5878}" type="sibTrans" cxnId="{75D7ED69-8E84-4965-9613-EFFEF5FB3BE2}">
      <dgm:prSet/>
      <dgm:spPr/>
      <dgm:t>
        <a:bodyPr/>
        <a:lstStyle/>
        <a:p>
          <a:endParaRPr lang="zh-TW" altLang="en-US"/>
        </a:p>
      </dgm:t>
    </dgm:pt>
    <dgm:pt modelId="{47B7A614-8564-429F-A91D-11C06E154307}">
      <dgm:prSet phldrT="[文字]"/>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辦理教學及評量設計競賽，獎勵實踐有成教師</a:t>
          </a:r>
          <a:endParaRPr lang="zh-TW" altLang="en-US" dirty="0">
            <a:solidFill>
              <a:schemeClr val="tx1"/>
            </a:solidFill>
          </a:endParaRPr>
        </a:p>
      </dgm:t>
    </dgm:pt>
    <dgm:pt modelId="{3FA27C66-47CA-4640-9BAF-F3F1FD5BFF6D}" type="parTrans" cxnId="{968A8A6F-9248-4603-99F4-A4663ED37399}">
      <dgm:prSet/>
      <dgm:spPr/>
      <dgm:t>
        <a:bodyPr/>
        <a:lstStyle/>
        <a:p>
          <a:endParaRPr lang="zh-TW" altLang="en-US"/>
        </a:p>
      </dgm:t>
    </dgm:pt>
    <dgm:pt modelId="{8DE7EC76-EE3E-4F47-9DFF-2EB5B517805B}" type="sibTrans" cxnId="{968A8A6F-9248-4603-99F4-A4663ED37399}">
      <dgm:prSet/>
      <dgm:spPr/>
      <dgm:t>
        <a:bodyPr/>
        <a:lstStyle/>
        <a:p>
          <a:endParaRPr lang="zh-TW" altLang="en-US"/>
        </a:p>
      </dgm:t>
    </dgm:pt>
    <dgm:pt modelId="{720B806E-2E8C-469D-B26A-2F1DBF1240CE}">
      <dgm:prSet phldrT="[文字]"/>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廣蒐優良模組案例，定期匯送各校教師參酌運用</a:t>
          </a:r>
          <a:endParaRPr lang="zh-TW" altLang="en-US" dirty="0">
            <a:solidFill>
              <a:schemeClr val="tx1"/>
            </a:solidFill>
          </a:endParaRPr>
        </a:p>
      </dgm:t>
    </dgm:pt>
    <dgm:pt modelId="{A0B8E346-5061-41AE-84A5-8118A122720A}" type="parTrans" cxnId="{E14555BE-4437-4787-B19F-C0740516C208}">
      <dgm:prSet/>
      <dgm:spPr/>
      <dgm:t>
        <a:bodyPr/>
        <a:lstStyle/>
        <a:p>
          <a:endParaRPr lang="zh-TW" altLang="en-US"/>
        </a:p>
      </dgm:t>
    </dgm:pt>
    <dgm:pt modelId="{8F3A2390-CA03-484C-A68A-07EC3CFDB01E}" type="sibTrans" cxnId="{E14555BE-4437-4787-B19F-C0740516C208}">
      <dgm:prSet/>
      <dgm:spPr/>
      <dgm:t>
        <a:bodyPr/>
        <a:lstStyle/>
        <a:p>
          <a:endParaRPr lang="zh-TW" altLang="en-US"/>
        </a:p>
      </dgm:t>
    </dgm:pt>
    <dgm:pt modelId="{854390CE-BE0C-4F83-ADC2-82A33DFB54CF}" type="pres">
      <dgm:prSet presAssocID="{A82BE26C-A935-4DFB-8748-69DA45893F0B}" presName="theList" presStyleCnt="0">
        <dgm:presLayoutVars>
          <dgm:dir/>
          <dgm:animLvl val="lvl"/>
          <dgm:resizeHandles val="exact"/>
        </dgm:presLayoutVars>
      </dgm:prSet>
      <dgm:spPr/>
      <dgm:t>
        <a:bodyPr/>
        <a:lstStyle/>
        <a:p>
          <a:endParaRPr lang="zh-TW" altLang="en-US"/>
        </a:p>
      </dgm:t>
    </dgm:pt>
    <dgm:pt modelId="{F76FE74C-6B75-440D-BE96-5E27766E829E}" type="pres">
      <dgm:prSet presAssocID="{FA2EFA79-93FE-4CFA-8BFE-AD74136BCA16}" presName="compNode" presStyleCnt="0"/>
      <dgm:spPr/>
    </dgm:pt>
    <dgm:pt modelId="{1F7F1635-C626-4E3E-9C42-A8CF967A3115}" type="pres">
      <dgm:prSet presAssocID="{FA2EFA79-93FE-4CFA-8BFE-AD74136BCA16}" presName="aNode" presStyleLbl="bgShp" presStyleIdx="0" presStyleCnt="3"/>
      <dgm:spPr/>
      <dgm:t>
        <a:bodyPr/>
        <a:lstStyle/>
        <a:p>
          <a:endParaRPr lang="zh-TW" altLang="en-US"/>
        </a:p>
      </dgm:t>
    </dgm:pt>
    <dgm:pt modelId="{841719BE-0543-44DE-B258-707C0A26F899}" type="pres">
      <dgm:prSet presAssocID="{FA2EFA79-93FE-4CFA-8BFE-AD74136BCA16}" presName="textNode" presStyleLbl="bgShp" presStyleIdx="0" presStyleCnt="3"/>
      <dgm:spPr/>
      <dgm:t>
        <a:bodyPr/>
        <a:lstStyle/>
        <a:p>
          <a:endParaRPr lang="zh-TW" altLang="en-US"/>
        </a:p>
      </dgm:t>
    </dgm:pt>
    <dgm:pt modelId="{42C6179B-6F13-471F-92CE-95975A268C20}" type="pres">
      <dgm:prSet presAssocID="{FA2EFA79-93FE-4CFA-8BFE-AD74136BCA16}" presName="compChildNode" presStyleCnt="0"/>
      <dgm:spPr/>
    </dgm:pt>
    <dgm:pt modelId="{66D7387E-D17C-4EE9-9365-A811266401CC}" type="pres">
      <dgm:prSet presAssocID="{FA2EFA79-93FE-4CFA-8BFE-AD74136BCA16}" presName="theInnerList" presStyleCnt="0"/>
      <dgm:spPr/>
    </dgm:pt>
    <dgm:pt modelId="{13D30927-98E5-46EE-83E7-0A40B895200F}" type="pres">
      <dgm:prSet presAssocID="{34240751-CA53-48E3-AD33-007C7B9D31D6}" presName="childNode" presStyleLbl="node1" presStyleIdx="0" presStyleCnt="6">
        <dgm:presLayoutVars>
          <dgm:bulletEnabled val="1"/>
        </dgm:presLayoutVars>
      </dgm:prSet>
      <dgm:spPr/>
      <dgm:t>
        <a:bodyPr/>
        <a:lstStyle/>
        <a:p>
          <a:endParaRPr lang="zh-TW" altLang="en-US"/>
        </a:p>
      </dgm:t>
    </dgm:pt>
    <dgm:pt modelId="{67F015F5-6C99-40C5-B345-3003F6CCEAF3}" type="pres">
      <dgm:prSet presAssocID="{34240751-CA53-48E3-AD33-007C7B9D31D6}" presName="aSpace2" presStyleCnt="0"/>
      <dgm:spPr/>
    </dgm:pt>
    <dgm:pt modelId="{217FA646-3587-4D84-8D88-73B4698B7300}" type="pres">
      <dgm:prSet presAssocID="{6F42C5DC-B080-465E-99E1-A3BF5920E200}" presName="childNode" presStyleLbl="node1" presStyleIdx="1" presStyleCnt="6" custLinFactNeighborX="-1793" custLinFactNeighborY="7554">
        <dgm:presLayoutVars>
          <dgm:bulletEnabled val="1"/>
        </dgm:presLayoutVars>
      </dgm:prSet>
      <dgm:spPr/>
      <dgm:t>
        <a:bodyPr/>
        <a:lstStyle/>
        <a:p>
          <a:endParaRPr lang="zh-TW" altLang="en-US"/>
        </a:p>
      </dgm:t>
    </dgm:pt>
    <dgm:pt modelId="{9746500B-C632-4A03-A9C9-1057B18D9272}" type="pres">
      <dgm:prSet presAssocID="{FA2EFA79-93FE-4CFA-8BFE-AD74136BCA16}" presName="aSpace" presStyleCnt="0"/>
      <dgm:spPr/>
    </dgm:pt>
    <dgm:pt modelId="{A089058C-75F1-449B-8D55-B810B86967BB}" type="pres">
      <dgm:prSet presAssocID="{0456D49D-AA08-4EA3-AABD-0E2CEF840237}" presName="compNode" presStyleCnt="0"/>
      <dgm:spPr/>
    </dgm:pt>
    <dgm:pt modelId="{B8C9CCB0-B103-460D-A67A-D0070688DC3E}" type="pres">
      <dgm:prSet presAssocID="{0456D49D-AA08-4EA3-AABD-0E2CEF840237}" presName="aNode" presStyleLbl="bgShp" presStyleIdx="1" presStyleCnt="3"/>
      <dgm:spPr/>
      <dgm:t>
        <a:bodyPr/>
        <a:lstStyle/>
        <a:p>
          <a:endParaRPr lang="zh-TW" altLang="en-US"/>
        </a:p>
      </dgm:t>
    </dgm:pt>
    <dgm:pt modelId="{2D9DA536-B1B3-43B7-889D-4A63E1A93671}" type="pres">
      <dgm:prSet presAssocID="{0456D49D-AA08-4EA3-AABD-0E2CEF840237}" presName="textNode" presStyleLbl="bgShp" presStyleIdx="1" presStyleCnt="3"/>
      <dgm:spPr/>
      <dgm:t>
        <a:bodyPr/>
        <a:lstStyle/>
        <a:p>
          <a:endParaRPr lang="zh-TW" altLang="en-US"/>
        </a:p>
      </dgm:t>
    </dgm:pt>
    <dgm:pt modelId="{D2C16E85-677A-42CA-B60C-A6455F49B146}" type="pres">
      <dgm:prSet presAssocID="{0456D49D-AA08-4EA3-AABD-0E2CEF840237}" presName="compChildNode" presStyleCnt="0"/>
      <dgm:spPr/>
    </dgm:pt>
    <dgm:pt modelId="{52E8DDC4-DDF1-495B-B40D-9D6ED1951144}" type="pres">
      <dgm:prSet presAssocID="{0456D49D-AA08-4EA3-AABD-0E2CEF840237}" presName="theInnerList" presStyleCnt="0"/>
      <dgm:spPr/>
    </dgm:pt>
    <dgm:pt modelId="{8601B656-16CA-4A1A-AE53-9E3C25FC2446}" type="pres">
      <dgm:prSet presAssocID="{03F045F2-21FF-444E-93C6-B2D21A33E082}" presName="childNode" presStyleLbl="node1" presStyleIdx="2" presStyleCnt="6">
        <dgm:presLayoutVars>
          <dgm:bulletEnabled val="1"/>
        </dgm:presLayoutVars>
      </dgm:prSet>
      <dgm:spPr/>
      <dgm:t>
        <a:bodyPr/>
        <a:lstStyle/>
        <a:p>
          <a:endParaRPr lang="zh-TW" altLang="en-US"/>
        </a:p>
      </dgm:t>
    </dgm:pt>
    <dgm:pt modelId="{E29F2451-07A9-4E2F-9878-7A2CD3E05752}" type="pres">
      <dgm:prSet presAssocID="{03F045F2-21FF-444E-93C6-B2D21A33E082}" presName="aSpace2" presStyleCnt="0"/>
      <dgm:spPr/>
    </dgm:pt>
    <dgm:pt modelId="{FED7B331-0993-4717-8FDE-B661308496CC}" type="pres">
      <dgm:prSet presAssocID="{4FFB5CA6-167C-43A5-AC45-6F17DBFE41C6}" presName="childNode" presStyleLbl="node1" presStyleIdx="3" presStyleCnt="6">
        <dgm:presLayoutVars>
          <dgm:bulletEnabled val="1"/>
        </dgm:presLayoutVars>
      </dgm:prSet>
      <dgm:spPr/>
      <dgm:t>
        <a:bodyPr/>
        <a:lstStyle/>
        <a:p>
          <a:endParaRPr lang="zh-TW" altLang="en-US"/>
        </a:p>
      </dgm:t>
    </dgm:pt>
    <dgm:pt modelId="{220A7237-4518-4965-83FE-7CDAAC473305}" type="pres">
      <dgm:prSet presAssocID="{0456D49D-AA08-4EA3-AABD-0E2CEF840237}" presName="aSpace" presStyleCnt="0"/>
      <dgm:spPr/>
    </dgm:pt>
    <dgm:pt modelId="{9CDFA028-FFBB-4752-B31C-03E7AAB543FA}" type="pres">
      <dgm:prSet presAssocID="{25BF4654-9E96-40AB-954A-F5CAEABEBECC}" presName="compNode" presStyleCnt="0"/>
      <dgm:spPr/>
    </dgm:pt>
    <dgm:pt modelId="{11DE2BAD-556E-4E14-8A9B-8BE5C68CC2D2}" type="pres">
      <dgm:prSet presAssocID="{25BF4654-9E96-40AB-954A-F5CAEABEBECC}" presName="aNode" presStyleLbl="bgShp" presStyleIdx="2" presStyleCnt="3"/>
      <dgm:spPr/>
      <dgm:t>
        <a:bodyPr/>
        <a:lstStyle/>
        <a:p>
          <a:endParaRPr lang="zh-TW" altLang="en-US"/>
        </a:p>
      </dgm:t>
    </dgm:pt>
    <dgm:pt modelId="{51BA77BE-E1D2-4AAC-B8BF-E6F6AD3E41C2}" type="pres">
      <dgm:prSet presAssocID="{25BF4654-9E96-40AB-954A-F5CAEABEBECC}" presName="textNode" presStyleLbl="bgShp" presStyleIdx="2" presStyleCnt="3"/>
      <dgm:spPr/>
      <dgm:t>
        <a:bodyPr/>
        <a:lstStyle/>
        <a:p>
          <a:endParaRPr lang="zh-TW" altLang="en-US"/>
        </a:p>
      </dgm:t>
    </dgm:pt>
    <dgm:pt modelId="{AC4DE9B9-FFB0-4ED4-AB0B-68C128C18B9E}" type="pres">
      <dgm:prSet presAssocID="{25BF4654-9E96-40AB-954A-F5CAEABEBECC}" presName="compChildNode" presStyleCnt="0"/>
      <dgm:spPr/>
    </dgm:pt>
    <dgm:pt modelId="{B1ED49D6-D468-4E3A-9F28-DA619D589156}" type="pres">
      <dgm:prSet presAssocID="{25BF4654-9E96-40AB-954A-F5CAEABEBECC}" presName="theInnerList" presStyleCnt="0"/>
      <dgm:spPr/>
    </dgm:pt>
    <dgm:pt modelId="{7E42FDA6-60AA-4C77-990F-98AB2136FE9D}" type="pres">
      <dgm:prSet presAssocID="{47B7A614-8564-429F-A91D-11C06E154307}" presName="childNode" presStyleLbl="node1" presStyleIdx="4" presStyleCnt="6">
        <dgm:presLayoutVars>
          <dgm:bulletEnabled val="1"/>
        </dgm:presLayoutVars>
      </dgm:prSet>
      <dgm:spPr/>
      <dgm:t>
        <a:bodyPr/>
        <a:lstStyle/>
        <a:p>
          <a:endParaRPr lang="zh-TW" altLang="en-US"/>
        </a:p>
      </dgm:t>
    </dgm:pt>
    <dgm:pt modelId="{C3780C4C-2212-4220-AD4D-F9EF29FB00E3}" type="pres">
      <dgm:prSet presAssocID="{47B7A614-8564-429F-A91D-11C06E154307}" presName="aSpace2" presStyleCnt="0"/>
      <dgm:spPr/>
    </dgm:pt>
    <dgm:pt modelId="{0B73F152-4D35-4B5F-84C8-AB4FEE9CA724}" type="pres">
      <dgm:prSet presAssocID="{720B806E-2E8C-469D-B26A-2F1DBF1240CE}" presName="childNode" presStyleLbl="node1" presStyleIdx="5" presStyleCnt="6">
        <dgm:presLayoutVars>
          <dgm:bulletEnabled val="1"/>
        </dgm:presLayoutVars>
      </dgm:prSet>
      <dgm:spPr/>
      <dgm:t>
        <a:bodyPr/>
        <a:lstStyle/>
        <a:p>
          <a:endParaRPr lang="zh-TW" altLang="en-US"/>
        </a:p>
      </dgm:t>
    </dgm:pt>
  </dgm:ptLst>
  <dgm:cxnLst>
    <dgm:cxn modelId="{E14555BE-4437-4787-B19F-C0740516C208}" srcId="{25BF4654-9E96-40AB-954A-F5CAEABEBECC}" destId="{720B806E-2E8C-469D-B26A-2F1DBF1240CE}" srcOrd="1" destOrd="0" parTransId="{A0B8E346-5061-41AE-84A5-8118A122720A}" sibTransId="{8F3A2390-CA03-484C-A68A-07EC3CFDB01E}"/>
    <dgm:cxn modelId="{5CE15488-C09A-4B35-B3FA-8F031F8E03DA}" type="presOf" srcId="{0456D49D-AA08-4EA3-AABD-0E2CEF840237}" destId="{B8C9CCB0-B103-460D-A67A-D0070688DC3E}" srcOrd="0" destOrd="0" presId="urn:microsoft.com/office/officeart/2005/8/layout/lProcess2"/>
    <dgm:cxn modelId="{968A8A6F-9248-4603-99F4-A4663ED37399}" srcId="{25BF4654-9E96-40AB-954A-F5CAEABEBECC}" destId="{47B7A614-8564-429F-A91D-11C06E154307}" srcOrd="0" destOrd="0" parTransId="{3FA27C66-47CA-4640-9BAF-F3F1FD5BFF6D}" sibTransId="{8DE7EC76-EE3E-4F47-9DFF-2EB5B517805B}"/>
    <dgm:cxn modelId="{4A63798E-E2FE-44F6-997A-748ED1746DBB}" type="presOf" srcId="{720B806E-2E8C-469D-B26A-2F1DBF1240CE}" destId="{0B73F152-4D35-4B5F-84C8-AB4FEE9CA724}" srcOrd="0" destOrd="0" presId="urn:microsoft.com/office/officeart/2005/8/layout/lProcess2"/>
    <dgm:cxn modelId="{662105E2-9EDA-4169-9078-3A276B1C3A6E}" srcId="{FA2EFA79-93FE-4CFA-8BFE-AD74136BCA16}" destId="{34240751-CA53-48E3-AD33-007C7B9D31D6}" srcOrd="0" destOrd="0" parTransId="{E4314E71-F0A4-4173-871E-70AA93B05427}" sibTransId="{066C5C2F-0E38-4B83-9B0D-3951D5F9CE41}"/>
    <dgm:cxn modelId="{1B85A211-38D7-4F41-BA8A-E14BA05B75DE}" type="presOf" srcId="{25BF4654-9E96-40AB-954A-F5CAEABEBECC}" destId="{51BA77BE-E1D2-4AAC-B8BF-E6F6AD3E41C2}" srcOrd="1" destOrd="0" presId="urn:microsoft.com/office/officeart/2005/8/layout/lProcess2"/>
    <dgm:cxn modelId="{062FC100-DFD2-4349-8F42-38FD88D4DDB7}" type="presOf" srcId="{FA2EFA79-93FE-4CFA-8BFE-AD74136BCA16}" destId="{841719BE-0543-44DE-B258-707C0A26F899}" srcOrd="1" destOrd="0" presId="urn:microsoft.com/office/officeart/2005/8/layout/lProcess2"/>
    <dgm:cxn modelId="{908540C9-62B2-4FD2-A871-1F5E961E9CEE}" type="presOf" srcId="{47B7A614-8564-429F-A91D-11C06E154307}" destId="{7E42FDA6-60AA-4C77-990F-98AB2136FE9D}" srcOrd="0" destOrd="0" presId="urn:microsoft.com/office/officeart/2005/8/layout/lProcess2"/>
    <dgm:cxn modelId="{BA122279-019C-4276-B2C5-4B2BDBCA6DBA}" srcId="{A82BE26C-A935-4DFB-8748-69DA45893F0B}" destId="{0456D49D-AA08-4EA3-AABD-0E2CEF840237}" srcOrd="1" destOrd="0" parTransId="{7995571F-1BF8-4C16-B563-8D8D783B8D27}" sibTransId="{387CD0B2-57CE-4C39-922D-BA9436CFE64E}"/>
    <dgm:cxn modelId="{D7D65E4D-7323-4A06-B943-8E7B75FCE21A}" type="presOf" srcId="{6F42C5DC-B080-465E-99E1-A3BF5920E200}" destId="{217FA646-3587-4D84-8D88-73B4698B7300}" srcOrd="0" destOrd="0" presId="urn:microsoft.com/office/officeart/2005/8/layout/lProcess2"/>
    <dgm:cxn modelId="{DDED59C5-995F-4C3F-AEF0-78B801FFD3DD}" type="presOf" srcId="{03F045F2-21FF-444E-93C6-B2D21A33E082}" destId="{8601B656-16CA-4A1A-AE53-9E3C25FC2446}" srcOrd="0" destOrd="0" presId="urn:microsoft.com/office/officeart/2005/8/layout/lProcess2"/>
    <dgm:cxn modelId="{0BF713BB-FE5D-46CC-A2D4-EDDE8C99DC55}" type="presOf" srcId="{4FFB5CA6-167C-43A5-AC45-6F17DBFE41C6}" destId="{FED7B331-0993-4717-8FDE-B661308496CC}" srcOrd="0" destOrd="0" presId="urn:microsoft.com/office/officeart/2005/8/layout/lProcess2"/>
    <dgm:cxn modelId="{D284F5F4-E6E5-4EC6-9FAB-43653AD541DC}" type="presOf" srcId="{34240751-CA53-48E3-AD33-007C7B9D31D6}" destId="{13D30927-98E5-46EE-83E7-0A40B895200F}" srcOrd="0" destOrd="0" presId="urn:microsoft.com/office/officeart/2005/8/layout/lProcess2"/>
    <dgm:cxn modelId="{4767267F-C2E2-4576-B8F8-0DC13F907E7D}" srcId="{0456D49D-AA08-4EA3-AABD-0E2CEF840237}" destId="{4FFB5CA6-167C-43A5-AC45-6F17DBFE41C6}" srcOrd="1" destOrd="0" parTransId="{7011AFB2-F6EA-4D10-BAA9-D7B24D5D6D2F}" sibTransId="{550EFD8F-0895-43DA-9C80-A63F2C332BBB}"/>
    <dgm:cxn modelId="{75D7ED69-8E84-4965-9613-EFFEF5FB3BE2}" srcId="{A82BE26C-A935-4DFB-8748-69DA45893F0B}" destId="{25BF4654-9E96-40AB-954A-F5CAEABEBECC}" srcOrd="2" destOrd="0" parTransId="{2F7E3366-77DF-4F88-AA01-7EF3EDF3356D}" sibTransId="{D126F7EE-1578-462A-B6B9-1BA3387A5878}"/>
    <dgm:cxn modelId="{E47A54CA-E93A-42B1-8172-24739A54A4A8}" type="presOf" srcId="{25BF4654-9E96-40AB-954A-F5CAEABEBECC}" destId="{11DE2BAD-556E-4E14-8A9B-8BE5C68CC2D2}" srcOrd="0" destOrd="0" presId="urn:microsoft.com/office/officeart/2005/8/layout/lProcess2"/>
    <dgm:cxn modelId="{50C1D7A1-C69A-4ACC-B10D-BCD4806B36D1}" type="presOf" srcId="{A82BE26C-A935-4DFB-8748-69DA45893F0B}" destId="{854390CE-BE0C-4F83-ADC2-82A33DFB54CF}" srcOrd="0" destOrd="0" presId="urn:microsoft.com/office/officeart/2005/8/layout/lProcess2"/>
    <dgm:cxn modelId="{ED078CFB-9A37-49CE-B9C1-A4678654988D}" srcId="{0456D49D-AA08-4EA3-AABD-0E2CEF840237}" destId="{03F045F2-21FF-444E-93C6-B2D21A33E082}" srcOrd="0" destOrd="0" parTransId="{2973B42B-00C4-4305-90D8-4E23EF14D6F9}" sibTransId="{0471F163-88F7-41F6-8806-B04E828F24F4}"/>
    <dgm:cxn modelId="{EA0EB6C5-0B63-43DF-BDE1-13242E65B7E7}" type="presOf" srcId="{FA2EFA79-93FE-4CFA-8BFE-AD74136BCA16}" destId="{1F7F1635-C626-4E3E-9C42-A8CF967A3115}" srcOrd="0" destOrd="0" presId="urn:microsoft.com/office/officeart/2005/8/layout/lProcess2"/>
    <dgm:cxn modelId="{BEC56317-FB95-4A3F-9F8E-B7A6296BB9E7}" type="presOf" srcId="{0456D49D-AA08-4EA3-AABD-0E2CEF840237}" destId="{2D9DA536-B1B3-43B7-889D-4A63E1A93671}" srcOrd="1" destOrd="0" presId="urn:microsoft.com/office/officeart/2005/8/layout/lProcess2"/>
    <dgm:cxn modelId="{1E57EBBA-1FF4-4E2B-9F29-7083539445A4}" srcId="{FA2EFA79-93FE-4CFA-8BFE-AD74136BCA16}" destId="{6F42C5DC-B080-465E-99E1-A3BF5920E200}" srcOrd="1" destOrd="0" parTransId="{4FDD9FA2-2E1E-429F-A3D0-C76806C739A8}" sibTransId="{CCE078D8-18BF-423D-82C1-12A150141E7C}"/>
    <dgm:cxn modelId="{AE0046C5-6EB7-4A8E-9240-BE3A5FB44310}" srcId="{A82BE26C-A935-4DFB-8748-69DA45893F0B}" destId="{FA2EFA79-93FE-4CFA-8BFE-AD74136BCA16}" srcOrd="0" destOrd="0" parTransId="{37A4607B-D7F9-49C9-88A9-F36558970516}" sibTransId="{1CDECD73-5E38-46CB-97D0-DDDDAB6D4D19}"/>
    <dgm:cxn modelId="{2C6DE617-AB68-4F30-804F-9AB645340256}" type="presParOf" srcId="{854390CE-BE0C-4F83-ADC2-82A33DFB54CF}" destId="{F76FE74C-6B75-440D-BE96-5E27766E829E}" srcOrd="0" destOrd="0" presId="urn:microsoft.com/office/officeart/2005/8/layout/lProcess2"/>
    <dgm:cxn modelId="{77DC7648-A581-4861-9683-6301DC8D4D57}" type="presParOf" srcId="{F76FE74C-6B75-440D-BE96-5E27766E829E}" destId="{1F7F1635-C626-4E3E-9C42-A8CF967A3115}" srcOrd="0" destOrd="0" presId="urn:microsoft.com/office/officeart/2005/8/layout/lProcess2"/>
    <dgm:cxn modelId="{15BF5AE7-50F2-4372-AC73-5D45D5A58C81}" type="presParOf" srcId="{F76FE74C-6B75-440D-BE96-5E27766E829E}" destId="{841719BE-0543-44DE-B258-707C0A26F899}" srcOrd="1" destOrd="0" presId="urn:microsoft.com/office/officeart/2005/8/layout/lProcess2"/>
    <dgm:cxn modelId="{E0A462F6-BCDA-49B0-A839-30A07CFCF732}" type="presParOf" srcId="{F76FE74C-6B75-440D-BE96-5E27766E829E}" destId="{42C6179B-6F13-471F-92CE-95975A268C20}" srcOrd="2" destOrd="0" presId="urn:microsoft.com/office/officeart/2005/8/layout/lProcess2"/>
    <dgm:cxn modelId="{1D5F502F-9AF2-4B1E-9B2D-86A5351A3AE7}" type="presParOf" srcId="{42C6179B-6F13-471F-92CE-95975A268C20}" destId="{66D7387E-D17C-4EE9-9365-A811266401CC}" srcOrd="0" destOrd="0" presId="urn:microsoft.com/office/officeart/2005/8/layout/lProcess2"/>
    <dgm:cxn modelId="{3D6D0760-C060-4138-94AA-2AF6B5C5B5BA}" type="presParOf" srcId="{66D7387E-D17C-4EE9-9365-A811266401CC}" destId="{13D30927-98E5-46EE-83E7-0A40B895200F}" srcOrd="0" destOrd="0" presId="urn:microsoft.com/office/officeart/2005/8/layout/lProcess2"/>
    <dgm:cxn modelId="{F462AE30-C775-40E0-B511-1E0E7F709203}" type="presParOf" srcId="{66D7387E-D17C-4EE9-9365-A811266401CC}" destId="{67F015F5-6C99-40C5-B345-3003F6CCEAF3}" srcOrd="1" destOrd="0" presId="urn:microsoft.com/office/officeart/2005/8/layout/lProcess2"/>
    <dgm:cxn modelId="{5CAB5B39-A3FD-4A03-8B33-AC1F95C928EF}" type="presParOf" srcId="{66D7387E-D17C-4EE9-9365-A811266401CC}" destId="{217FA646-3587-4D84-8D88-73B4698B7300}" srcOrd="2" destOrd="0" presId="urn:microsoft.com/office/officeart/2005/8/layout/lProcess2"/>
    <dgm:cxn modelId="{70571A4E-099A-4C49-B67F-828BB111DAC8}" type="presParOf" srcId="{854390CE-BE0C-4F83-ADC2-82A33DFB54CF}" destId="{9746500B-C632-4A03-A9C9-1057B18D9272}" srcOrd="1" destOrd="0" presId="urn:microsoft.com/office/officeart/2005/8/layout/lProcess2"/>
    <dgm:cxn modelId="{BE2B53C3-E6BC-4AE8-91F3-3EBC790E5B6F}" type="presParOf" srcId="{854390CE-BE0C-4F83-ADC2-82A33DFB54CF}" destId="{A089058C-75F1-449B-8D55-B810B86967BB}" srcOrd="2" destOrd="0" presId="urn:microsoft.com/office/officeart/2005/8/layout/lProcess2"/>
    <dgm:cxn modelId="{399DB01A-9938-4080-B1B1-1B8ED3A54EDC}" type="presParOf" srcId="{A089058C-75F1-449B-8D55-B810B86967BB}" destId="{B8C9CCB0-B103-460D-A67A-D0070688DC3E}" srcOrd="0" destOrd="0" presId="urn:microsoft.com/office/officeart/2005/8/layout/lProcess2"/>
    <dgm:cxn modelId="{458326A2-191A-409A-A010-E537019DA392}" type="presParOf" srcId="{A089058C-75F1-449B-8D55-B810B86967BB}" destId="{2D9DA536-B1B3-43B7-889D-4A63E1A93671}" srcOrd="1" destOrd="0" presId="urn:microsoft.com/office/officeart/2005/8/layout/lProcess2"/>
    <dgm:cxn modelId="{585B566F-EC5C-4F09-A40F-4E48DA5FA2E1}" type="presParOf" srcId="{A089058C-75F1-449B-8D55-B810B86967BB}" destId="{D2C16E85-677A-42CA-B60C-A6455F49B146}" srcOrd="2" destOrd="0" presId="urn:microsoft.com/office/officeart/2005/8/layout/lProcess2"/>
    <dgm:cxn modelId="{4F37437B-FB93-4C00-A9E1-7F9AAF6D8C90}" type="presParOf" srcId="{D2C16E85-677A-42CA-B60C-A6455F49B146}" destId="{52E8DDC4-DDF1-495B-B40D-9D6ED1951144}" srcOrd="0" destOrd="0" presId="urn:microsoft.com/office/officeart/2005/8/layout/lProcess2"/>
    <dgm:cxn modelId="{05ECE264-B532-4B1A-9F35-E60CD24FC80A}" type="presParOf" srcId="{52E8DDC4-DDF1-495B-B40D-9D6ED1951144}" destId="{8601B656-16CA-4A1A-AE53-9E3C25FC2446}" srcOrd="0" destOrd="0" presId="urn:microsoft.com/office/officeart/2005/8/layout/lProcess2"/>
    <dgm:cxn modelId="{9E602605-BDC4-49AB-A0DD-D2B12AC1DEDA}" type="presParOf" srcId="{52E8DDC4-DDF1-495B-B40D-9D6ED1951144}" destId="{E29F2451-07A9-4E2F-9878-7A2CD3E05752}" srcOrd="1" destOrd="0" presId="urn:microsoft.com/office/officeart/2005/8/layout/lProcess2"/>
    <dgm:cxn modelId="{0DDDDD2F-D601-4AEF-B7CE-79CAEEC2E728}" type="presParOf" srcId="{52E8DDC4-DDF1-495B-B40D-9D6ED1951144}" destId="{FED7B331-0993-4717-8FDE-B661308496CC}" srcOrd="2" destOrd="0" presId="urn:microsoft.com/office/officeart/2005/8/layout/lProcess2"/>
    <dgm:cxn modelId="{B16CBD78-DD03-4C11-B108-F92E1498AC05}" type="presParOf" srcId="{854390CE-BE0C-4F83-ADC2-82A33DFB54CF}" destId="{220A7237-4518-4965-83FE-7CDAAC473305}" srcOrd="3" destOrd="0" presId="urn:microsoft.com/office/officeart/2005/8/layout/lProcess2"/>
    <dgm:cxn modelId="{112F8621-163E-4EE7-9E8B-793134EA22B8}" type="presParOf" srcId="{854390CE-BE0C-4F83-ADC2-82A33DFB54CF}" destId="{9CDFA028-FFBB-4752-B31C-03E7AAB543FA}" srcOrd="4" destOrd="0" presId="urn:microsoft.com/office/officeart/2005/8/layout/lProcess2"/>
    <dgm:cxn modelId="{D40440DD-5D9E-416F-BD79-F42AEA284738}" type="presParOf" srcId="{9CDFA028-FFBB-4752-B31C-03E7AAB543FA}" destId="{11DE2BAD-556E-4E14-8A9B-8BE5C68CC2D2}" srcOrd="0" destOrd="0" presId="urn:microsoft.com/office/officeart/2005/8/layout/lProcess2"/>
    <dgm:cxn modelId="{CE32912D-78A2-4A80-88EC-8B00909A7827}" type="presParOf" srcId="{9CDFA028-FFBB-4752-B31C-03E7AAB543FA}" destId="{51BA77BE-E1D2-4AAC-B8BF-E6F6AD3E41C2}" srcOrd="1" destOrd="0" presId="urn:microsoft.com/office/officeart/2005/8/layout/lProcess2"/>
    <dgm:cxn modelId="{EF7E6950-CF56-4806-B72B-B217BACECB6D}" type="presParOf" srcId="{9CDFA028-FFBB-4752-B31C-03E7AAB543FA}" destId="{AC4DE9B9-FFB0-4ED4-AB0B-68C128C18B9E}" srcOrd="2" destOrd="0" presId="urn:microsoft.com/office/officeart/2005/8/layout/lProcess2"/>
    <dgm:cxn modelId="{109B895B-5F30-45D5-9279-53746856FD3B}" type="presParOf" srcId="{AC4DE9B9-FFB0-4ED4-AB0B-68C128C18B9E}" destId="{B1ED49D6-D468-4E3A-9F28-DA619D589156}" srcOrd="0" destOrd="0" presId="urn:microsoft.com/office/officeart/2005/8/layout/lProcess2"/>
    <dgm:cxn modelId="{E9E96D35-1B4E-4292-811D-1D2C29CDC69B}" type="presParOf" srcId="{B1ED49D6-D468-4E3A-9F28-DA619D589156}" destId="{7E42FDA6-60AA-4C77-990F-98AB2136FE9D}" srcOrd="0" destOrd="0" presId="urn:microsoft.com/office/officeart/2005/8/layout/lProcess2"/>
    <dgm:cxn modelId="{86612ABF-BA6F-452F-8827-1A05291B4013}" type="presParOf" srcId="{B1ED49D6-D468-4E3A-9F28-DA619D589156}" destId="{C3780C4C-2212-4220-AD4D-F9EF29FB00E3}" srcOrd="1" destOrd="0" presId="urn:microsoft.com/office/officeart/2005/8/layout/lProcess2"/>
    <dgm:cxn modelId="{95581B14-E94E-476F-AAF1-29D396A61672}" type="presParOf" srcId="{B1ED49D6-D468-4E3A-9F28-DA619D589156}" destId="{0B73F152-4D35-4B5F-84C8-AB4FEE9CA724}"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5.emf"/></Relationships>
</file>

<file path=ppt/drawings/drawing1.xml><?xml version="1.0" encoding="utf-8"?>
<c:userShapes xmlns:c="http://schemas.openxmlformats.org/drawingml/2006/chart">
  <cdr:relSizeAnchor xmlns:cdr="http://schemas.openxmlformats.org/drawingml/2006/chartDrawing">
    <cdr:from>
      <cdr:x>0.963</cdr:x>
      <cdr:y>0</cdr:y>
    </cdr:from>
    <cdr:to>
      <cdr:x>0.96349</cdr:x>
      <cdr:y>0.00043</cdr:y>
    </cdr:to>
    <cdr:sp macro="" textlink="">
      <cdr:nvSpPr>
        <cdr:cNvPr id="12289" name="Text Box 1"/>
        <cdr:cNvSpPr txBox="1">
          <a:spLocks xmlns:a="http://schemas.openxmlformats.org/drawingml/2006/main" noChangeArrowheads="1"/>
        </cdr:cNvSpPr>
      </cdr:nvSpPr>
      <cdr:spPr bwMode="auto">
        <a:xfrm xmlns:a="http://schemas.openxmlformats.org/drawingml/2006/main">
          <a:off x="6362700" y="39350"/>
          <a:ext cx="276225" cy="217825"/>
        </a:xfrm>
        <a:prstGeom xmlns:a="http://schemas.openxmlformats.org/drawingml/2006/main" prst="rect">
          <a:avLst/>
        </a:prstGeom>
        <a:noFill xmlns:a="http://schemas.openxmlformats.org/drawingml/2006/main"/>
        <a:ln xmlns:a="http://schemas.openxmlformats.org/drawingml/2006/main" w="1">
          <a:noFill/>
          <a:miter lim="800000"/>
          <a:headEnd/>
          <a:tailEnd/>
        </a:ln>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pPr algn="ctr" rtl="0">
            <a:defRPr sz="1000"/>
          </a:pPr>
          <a:endParaRPr lang="en-US" altLang="zh-TW" sz="1150" b="0" i="0" u="none" strike="noStrike" baseline="0" dirty="0">
            <a:solidFill>
              <a:srgbClr val="000000"/>
            </a:solidFill>
            <a:latin typeface="Times New Roman"/>
            <a:cs typeface="Times New Roman"/>
          </a:endParaRPr>
        </a:p>
      </cdr:txBody>
    </cdr:sp>
  </cdr:relSizeAnchor>
  <cdr:relSizeAnchor xmlns:cdr="http://schemas.openxmlformats.org/drawingml/2006/chartDrawing">
    <cdr:from>
      <cdr:x>0.32556</cdr:x>
      <cdr:y>0.24322</cdr:y>
    </cdr:from>
    <cdr:to>
      <cdr:x>0.43563</cdr:x>
      <cdr:y>0.30644</cdr:y>
    </cdr:to>
    <cdr:sp macro="" textlink="">
      <cdr:nvSpPr>
        <cdr:cNvPr id="3" name="Text Box 8"/>
        <cdr:cNvSpPr txBox="1">
          <a:spLocks xmlns:a="http://schemas.openxmlformats.org/drawingml/2006/main" noChangeArrowheads="1"/>
        </cdr:cNvSpPr>
      </cdr:nvSpPr>
      <cdr:spPr bwMode="auto">
        <a:xfrm xmlns:a="http://schemas.openxmlformats.org/drawingml/2006/main">
          <a:off x="2766281" y="1133796"/>
          <a:ext cx="935259" cy="294711"/>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wrap="square" lIns="27432" tIns="27432" rIns="0" bIns="0" anchor="t" upright="1"/>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l" rtl="0">
            <a:defRPr sz="1000"/>
          </a:pPr>
          <a:r>
            <a:rPr lang="zh-TW" altLang="en-US" sz="2000" b="1" i="0" u="none" strike="noStrike" baseline="0" dirty="0">
              <a:solidFill>
                <a:srgbClr val="ED6190"/>
              </a:solidFill>
              <a:latin typeface="微軟正黑體" panose="020B0604030504040204" pitchFamily="34" charset="-120"/>
              <a:ea typeface="微軟正黑體" panose="020B0604030504040204" pitchFamily="34" charset="-120"/>
            </a:rPr>
            <a:t>出生率</a:t>
          </a:r>
        </a:p>
      </cdr:txBody>
    </cdr:sp>
  </cdr:relSizeAnchor>
  <cdr:relSizeAnchor xmlns:cdr="http://schemas.openxmlformats.org/drawingml/2006/chartDrawing">
    <cdr:from>
      <cdr:x>0.12712</cdr:x>
      <cdr:y>0.05774</cdr:y>
    </cdr:from>
    <cdr:to>
      <cdr:x>0.3556</cdr:x>
      <cdr:y>0.13574</cdr:y>
    </cdr:to>
    <cdr:sp macro="" textlink="">
      <cdr:nvSpPr>
        <cdr:cNvPr id="8" name="直線圖說文字 2 7"/>
        <cdr:cNvSpPr/>
      </cdr:nvSpPr>
      <cdr:spPr>
        <a:xfrm xmlns:a="http://schemas.openxmlformats.org/drawingml/2006/main">
          <a:off x="1080132" y="269165"/>
          <a:ext cx="1941381" cy="363610"/>
        </a:xfrm>
        <a:prstGeom xmlns:a="http://schemas.openxmlformats.org/drawingml/2006/main" prst="borderCallout2">
          <a:avLst>
            <a:gd name="adj1" fmla="val 54376"/>
            <a:gd name="adj2" fmla="val -90"/>
            <a:gd name="adj3" fmla="val 56472"/>
            <a:gd name="adj4" fmla="val -20985"/>
            <a:gd name="adj5" fmla="val 97732"/>
            <a:gd name="adj6" fmla="val -27681"/>
          </a:avLst>
        </a:prstGeom>
        <a:solidFill xmlns:a="http://schemas.openxmlformats.org/drawingml/2006/main">
          <a:srgbClr val="1E88E5"/>
        </a:solidFill>
        <a:ln xmlns:a="http://schemas.openxmlformats.org/drawingml/2006/main">
          <a:solidFill>
            <a:srgbClr val="1E88E5"/>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en-US" altLang="zh-TW" sz="2200" b="1" dirty="0">
              <a:latin typeface="微軟正黑體" pitchFamily="34" charset="-120"/>
              <a:ea typeface="微軟正黑體" pitchFamily="34" charset="-120"/>
              <a:cs typeface="Times New Roman" panose="02020603050405020304" pitchFamily="18" charset="0"/>
            </a:rPr>
            <a:t>70</a:t>
          </a:r>
          <a:r>
            <a:rPr lang="zh-TW" altLang="en-US" sz="2200" b="1" dirty="0">
              <a:latin typeface="微軟正黑體" pitchFamily="34" charset="-120"/>
              <a:ea typeface="微軟正黑體" pitchFamily="34" charset="-120"/>
              <a:cs typeface="Times New Roman" panose="02020603050405020304" pitchFamily="18" charset="0"/>
            </a:rPr>
            <a:t>年，</a:t>
          </a:r>
          <a:r>
            <a:rPr lang="en-US" altLang="zh-TW" sz="2200" b="1" dirty="0">
              <a:latin typeface="微軟正黑體" pitchFamily="34" charset="-120"/>
              <a:ea typeface="微軟正黑體" pitchFamily="34" charset="-120"/>
              <a:cs typeface="Times New Roman" panose="02020603050405020304" pitchFamily="18" charset="0"/>
            </a:rPr>
            <a:t>41.4</a:t>
          </a:r>
          <a:r>
            <a:rPr lang="zh-TW" altLang="en-US" sz="2200" b="1" dirty="0">
              <a:latin typeface="微軟正黑體" pitchFamily="34" charset="-120"/>
              <a:ea typeface="微軟正黑體" pitchFamily="34" charset="-120"/>
              <a:cs typeface="Times New Roman" panose="02020603050405020304" pitchFamily="18" charset="0"/>
            </a:rPr>
            <a:t>萬</a:t>
          </a:r>
        </a:p>
      </cdr:txBody>
    </cdr:sp>
  </cdr:relSizeAnchor>
  <cdr:relSizeAnchor xmlns:cdr="http://schemas.openxmlformats.org/drawingml/2006/chartDrawing">
    <cdr:from>
      <cdr:x>0</cdr:x>
      <cdr:y>0</cdr:y>
    </cdr:from>
    <cdr:to>
      <cdr:x>0.00335</cdr:x>
      <cdr:y>0.00532</cdr:y>
    </cdr:to>
    <cdr:pic>
      <cdr:nvPicPr>
        <cdr:cNvPr id="9" name="chart">
          <a:extLst xmlns:a="http://schemas.openxmlformats.org/drawingml/2006/main">
            <a:ext uri="{FF2B5EF4-FFF2-40B4-BE49-F238E27FC236}">
              <a16:creationId xmlns="" xmlns:a16="http://schemas.microsoft.com/office/drawing/2014/main" id="{296426F2-E41E-4B7C-B774-FF7EE07DD024}"/>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0" y="0"/>
          <a:ext cx="24386" cy="24386"/>
        </a:xfrm>
        <a:prstGeom xmlns:a="http://schemas.openxmlformats.org/drawingml/2006/main" prst="rect">
          <a:avLst/>
        </a:prstGeom>
      </cdr:spPr>
    </cdr:pic>
  </cdr:relSizeAnchor>
  <cdr:relSizeAnchor xmlns:cdr="http://schemas.openxmlformats.org/drawingml/2006/chartDrawing">
    <cdr:from>
      <cdr:x>0.58827</cdr:x>
      <cdr:y>0.16638</cdr:y>
    </cdr:from>
    <cdr:to>
      <cdr:x>0.82556</cdr:x>
      <cdr:y>0.24438</cdr:y>
    </cdr:to>
    <cdr:sp macro="" textlink="">
      <cdr:nvSpPr>
        <cdr:cNvPr id="10" name="直線圖說文字 2 9"/>
        <cdr:cNvSpPr/>
      </cdr:nvSpPr>
      <cdr:spPr>
        <a:xfrm xmlns:a="http://schemas.openxmlformats.org/drawingml/2006/main">
          <a:off x="4998529" y="775617"/>
          <a:ext cx="2016240" cy="363610"/>
        </a:xfrm>
        <a:prstGeom xmlns:a="http://schemas.openxmlformats.org/drawingml/2006/main" prst="borderCallout2">
          <a:avLst>
            <a:gd name="adj1" fmla="val 51074"/>
            <a:gd name="adj2" fmla="val 3497"/>
            <a:gd name="adj3" fmla="val 52508"/>
            <a:gd name="adj4" fmla="val -19942"/>
            <a:gd name="adj5" fmla="val 308824"/>
            <a:gd name="adj6" fmla="val -29749"/>
          </a:avLst>
        </a:prstGeom>
        <a:solidFill xmlns:a="http://schemas.openxmlformats.org/drawingml/2006/main">
          <a:srgbClr val="43A047"/>
        </a:solidFill>
        <a:ln xmlns:a="http://schemas.openxmlformats.org/drawingml/2006/main" w="25400" cap="flat" cmpd="sng" algn="ctr">
          <a:solidFill>
            <a:srgbClr val="43A047"/>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pPr algn="ctr"/>
          <a:r>
            <a:rPr lang="en-US" altLang="zh-TW" sz="2200" b="1" dirty="0">
              <a:solidFill>
                <a:schemeClr val="lt1"/>
              </a:solidFill>
              <a:effectLst/>
              <a:latin typeface="微軟正黑體" pitchFamily="34" charset="-120"/>
              <a:ea typeface="微軟正黑體" pitchFamily="34" charset="-120"/>
              <a:cs typeface="Times New Roman" panose="02020603050405020304" pitchFamily="18" charset="0"/>
            </a:rPr>
            <a:t>87</a:t>
          </a:r>
          <a:r>
            <a:rPr lang="zh-TW" altLang="en-US" sz="2200" b="1" dirty="0">
              <a:solidFill>
                <a:schemeClr val="lt1"/>
              </a:solidFill>
              <a:effectLst/>
              <a:latin typeface="微軟正黑體" pitchFamily="34" charset="-120"/>
              <a:ea typeface="微軟正黑體" pitchFamily="34" charset="-120"/>
              <a:cs typeface="Times New Roman" panose="02020603050405020304" pitchFamily="18" charset="0"/>
            </a:rPr>
            <a:t>年，</a:t>
          </a:r>
          <a:r>
            <a:rPr lang="en-US" altLang="zh-TW" sz="2200" b="1" dirty="0">
              <a:solidFill>
                <a:schemeClr val="lt1"/>
              </a:solidFill>
              <a:effectLst/>
              <a:latin typeface="微軟正黑體" pitchFamily="34" charset="-120"/>
              <a:ea typeface="微軟正黑體" pitchFamily="34" charset="-120"/>
              <a:cs typeface="Times New Roman" panose="02020603050405020304" pitchFamily="18" charset="0"/>
            </a:rPr>
            <a:t>27.1</a:t>
          </a:r>
          <a:r>
            <a:rPr lang="zh-TW" altLang="en-US" sz="2200" b="1" dirty="0">
              <a:solidFill>
                <a:schemeClr val="lt1"/>
              </a:solidFill>
              <a:effectLst/>
              <a:latin typeface="微軟正黑體" pitchFamily="34" charset="-120"/>
              <a:ea typeface="微軟正黑體" pitchFamily="34" charset="-120"/>
              <a:cs typeface="Times New Roman" panose="02020603050405020304" pitchFamily="18" charset="0"/>
            </a:rPr>
            <a:t>萬</a:t>
          </a:r>
        </a:p>
      </cdr:txBody>
    </cdr:sp>
  </cdr:relSizeAnchor>
  <cdr:relSizeAnchor xmlns:cdr="http://schemas.openxmlformats.org/drawingml/2006/chartDrawing">
    <cdr:from>
      <cdr:x>0.59889</cdr:x>
      <cdr:y>0.33667</cdr:y>
    </cdr:from>
    <cdr:to>
      <cdr:x>0.83618</cdr:x>
      <cdr:y>0.41467</cdr:y>
    </cdr:to>
    <cdr:sp macro="" textlink="">
      <cdr:nvSpPr>
        <cdr:cNvPr id="11" name="直線圖說文字 2 10"/>
        <cdr:cNvSpPr/>
      </cdr:nvSpPr>
      <cdr:spPr>
        <a:xfrm xmlns:a="http://schemas.openxmlformats.org/drawingml/2006/main">
          <a:off x="5088752" y="1569447"/>
          <a:ext cx="2016240" cy="363610"/>
        </a:xfrm>
        <a:prstGeom xmlns:a="http://schemas.openxmlformats.org/drawingml/2006/main" prst="borderCallout2">
          <a:avLst>
            <a:gd name="adj1" fmla="val 95019"/>
            <a:gd name="adj2" fmla="val 95983"/>
            <a:gd name="adj3" fmla="val 190160"/>
            <a:gd name="adj4" fmla="val 99729"/>
            <a:gd name="adj5" fmla="val 340600"/>
            <a:gd name="adj6" fmla="val 100322"/>
          </a:avLst>
        </a:prstGeom>
        <a:solidFill xmlns:a="http://schemas.openxmlformats.org/drawingml/2006/main">
          <a:srgbClr val="D81B60"/>
        </a:solidFill>
        <a:ln xmlns:a="http://schemas.openxmlformats.org/drawingml/2006/main" w="25400" cap="flat" cmpd="sng" algn="ctr">
          <a:solidFill>
            <a:srgbClr val="D81B60"/>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pPr algn="ctr"/>
          <a:r>
            <a:rPr lang="en-US" altLang="zh-TW" sz="2200" b="1" dirty="0">
              <a:solidFill>
                <a:schemeClr val="lt1"/>
              </a:solidFill>
              <a:effectLst>
                <a:outerShdw blurRad="38100" dist="38100" dir="2700000" algn="tl">
                  <a:srgbClr val="000000">
                    <a:alpha val="43137"/>
                  </a:srgbClr>
                </a:outerShdw>
              </a:effectLst>
              <a:latin typeface="微軟正黑體" pitchFamily="34" charset="-120"/>
              <a:ea typeface="微軟正黑體" pitchFamily="34" charset="-120"/>
              <a:cs typeface="Times New Roman" panose="02020603050405020304" pitchFamily="18" charset="0"/>
            </a:rPr>
            <a:t>99</a:t>
          </a:r>
          <a:r>
            <a:rPr lang="zh-TW" altLang="en-US" sz="2200" b="1" dirty="0">
              <a:solidFill>
                <a:schemeClr val="lt1"/>
              </a:solidFill>
              <a:effectLst>
                <a:outerShdw blurRad="38100" dist="38100" dir="2700000" algn="tl">
                  <a:srgbClr val="000000">
                    <a:alpha val="43137"/>
                  </a:srgbClr>
                </a:outerShdw>
              </a:effectLst>
              <a:latin typeface="微軟正黑體" pitchFamily="34" charset="-120"/>
              <a:ea typeface="微軟正黑體" pitchFamily="34" charset="-120"/>
              <a:cs typeface="Times New Roman" panose="02020603050405020304" pitchFamily="18" charset="0"/>
            </a:rPr>
            <a:t>年，</a:t>
          </a:r>
          <a:r>
            <a:rPr lang="en-US" altLang="zh-TW" sz="2200" b="1" dirty="0">
              <a:solidFill>
                <a:schemeClr val="lt1"/>
              </a:solidFill>
              <a:effectLst>
                <a:outerShdw blurRad="38100" dist="38100" dir="2700000" algn="tl">
                  <a:srgbClr val="000000">
                    <a:alpha val="43137"/>
                  </a:srgbClr>
                </a:outerShdw>
              </a:effectLst>
              <a:latin typeface="微軟正黑體" pitchFamily="34" charset="-120"/>
              <a:ea typeface="微軟正黑體" pitchFamily="34" charset="-120"/>
              <a:cs typeface="Times New Roman" panose="02020603050405020304" pitchFamily="18" charset="0"/>
            </a:rPr>
            <a:t>16.7</a:t>
          </a:r>
          <a:r>
            <a:rPr lang="zh-TW" altLang="en-US" sz="2200" b="1" dirty="0">
              <a:solidFill>
                <a:schemeClr val="lt1"/>
              </a:solidFill>
              <a:effectLst>
                <a:outerShdw blurRad="38100" dist="38100" dir="2700000" algn="tl">
                  <a:srgbClr val="000000">
                    <a:alpha val="43137"/>
                  </a:srgbClr>
                </a:outerShdw>
              </a:effectLst>
              <a:latin typeface="微軟正黑體" pitchFamily="34" charset="-120"/>
              <a:ea typeface="微軟正黑體" pitchFamily="34" charset="-120"/>
              <a:cs typeface="Times New Roman" panose="02020603050405020304" pitchFamily="18" charset="0"/>
            </a:rPr>
            <a:t>萬</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1"/>
            <a:ext cx="2945448" cy="497838"/>
          </a:xfrm>
          <a:prstGeom prst="rect">
            <a:avLst/>
          </a:prstGeom>
        </p:spPr>
        <p:txBody>
          <a:bodyPr vert="horz" lIns="91312" tIns="45656" rIns="91312" bIns="45656" rtlCol="0"/>
          <a:lstStyle>
            <a:lvl1pPr algn="l">
              <a:defRPr sz="1200"/>
            </a:lvl1pPr>
          </a:lstStyle>
          <a:p>
            <a:endParaRPr lang="zh-TW" altLang="en-US"/>
          </a:p>
        </p:txBody>
      </p:sp>
      <p:sp>
        <p:nvSpPr>
          <p:cNvPr id="3" name="日期版面配置區 2"/>
          <p:cNvSpPr>
            <a:spLocks noGrp="1"/>
          </p:cNvSpPr>
          <p:nvPr>
            <p:ph type="dt" sz="quarter" idx="1"/>
          </p:nvPr>
        </p:nvSpPr>
        <p:spPr>
          <a:xfrm>
            <a:off x="3850643" y="1"/>
            <a:ext cx="2945448" cy="497838"/>
          </a:xfrm>
          <a:prstGeom prst="rect">
            <a:avLst/>
          </a:prstGeom>
        </p:spPr>
        <p:txBody>
          <a:bodyPr vert="horz" lIns="91312" tIns="45656" rIns="91312" bIns="45656" rtlCol="0"/>
          <a:lstStyle>
            <a:lvl1pPr algn="r">
              <a:defRPr sz="1200"/>
            </a:lvl1pPr>
          </a:lstStyle>
          <a:p>
            <a:fld id="{0BF86B6D-4F9F-4622-87FC-393294D45B90}" type="datetimeFigureOut">
              <a:rPr lang="zh-TW" altLang="en-US" smtClean="0"/>
              <a:t>2020/12/11</a:t>
            </a:fld>
            <a:endParaRPr lang="zh-TW" altLang="en-US"/>
          </a:p>
        </p:txBody>
      </p:sp>
      <p:sp>
        <p:nvSpPr>
          <p:cNvPr id="4" name="頁尾版面配置區 3"/>
          <p:cNvSpPr>
            <a:spLocks noGrp="1"/>
          </p:cNvSpPr>
          <p:nvPr>
            <p:ph type="ftr" sz="quarter" idx="2"/>
          </p:nvPr>
        </p:nvSpPr>
        <p:spPr>
          <a:xfrm>
            <a:off x="0" y="9428800"/>
            <a:ext cx="2945448" cy="497838"/>
          </a:xfrm>
          <a:prstGeom prst="rect">
            <a:avLst/>
          </a:prstGeom>
        </p:spPr>
        <p:txBody>
          <a:bodyPr vert="horz" lIns="91312" tIns="45656" rIns="91312" bIns="45656"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643" y="9428800"/>
            <a:ext cx="2945448" cy="497838"/>
          </a:xfrm>
          <a:prstGeom prst="rect">
            <a:avLst/>
          </a:prstGeom>
        </p:spPr>
        <p:txBody>
          <a:bodyPr vert="horz" lIns="91312" tIns="45656" rIns="91312" bIns="45656" rtlCol="0" anchor="b"/>
          <a:lstStyle>
            <a:lvl1pPr algn="r">
              <a:defRPr sz="1200"/>
            </a:lvl1pPr>
          </a:lstStyle>
          <a:p>
            <a:fld id="{A4ED04CB-9A16-4FE7-87CE-713F1536D259}" type="slidenum">
              <a:rPr lang="zh-TW" altLang="en-US" smtClean="0"/>
              <a:t>‹#›</a:t>
            </a:fld>
            <a:endParaRPr lang="zh-TW" altLang="en-US"/>
          </a:p>
        </p:txBody>
      </p:sp>
    </p:spTree>
    <p:extLst>
      <p:ext uri="{BB962C8B-B14F-4D97-AF65-F5344CB8AC3E}">
        <p14:creationId xmlns:p14="http://schemas.microsoft.com/office/powerpoint/2010/main" val="685141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bwMode="auto">
          <a:xfrm>
            <a:off x="0" y="1"/>
            <a:ext cx="2945448" cy="497838"/>
          </a:xfrm>
          <a:prstGeom prst="rect">
            <a:avLst/>
          </a:prstGeom>
          <a:noFill/>
          <a:ln>
            <a:noFill/>
          </a:ln>
        </p:spPr>
        <p:txBody>
          <a:bodyPr vert="horz" wrap="square" lIns="91413" tIns="45705" rIns="91413" bIns="45705" numCol="1" anchor="t" anchorCtr="0" compatLnSpc="1">
            <a:prstTxWarp prst="textNoShape">
              <a:avLst/>
            </a:prstTxWarp>
          </a:bodyPr>
          <a:lstStyle>
            <a:lvl1pPr defTabSz="913881" eaLnBrk="1" hangingPunct="1">
              <a:defRPr kumimoji="0" sz="1200">
                <a:latin typeface="Calibri" pitchFamily="34" charset="0"/>
                <a:ea typeface="新細明體" pitchFamily="18" charset="-120"/>
              </a:defRPr>
            </a:lvl1pPr>
          </a:lstStyle>
          <a:p>
            <a:pPr>
              <a:defRPr/>
            </a:pPr>
            <a:endParaRPr lang="zh-TW" altLang="en-US"/>
          </a:p>
        </p:txBody>
      </p:sp>
      <p:sp>
        <p:nvSpPr>
          <p:cNvPr id="3" name="日期版面配置區 2"/>
          <p:cNvSpPr>
            <a:spLocks noGrp="1"/>
          </p:cNvSpPr>
          <p:nvPr>
            <p:ph type="dt" idx="1"/>
          </p:nvPr>
        </p:nvSpPr>
        <p:spPr bwMode="auto">
          <a:xfrm>
            <a:off x="3850643" y="1"/>
            <a:ext cx="2945448" cy="497838"/>
          </a:xfrm>
          <a:prstGeom prst="rect">
            <a:avLst/>
          </a:prstGeom>
          <a:noFill/>
          <a:ln>
            <a:noFill/>
          </a:ln>
        </p:spPr>
        <p:txBody>
          <a:bodyPr vert="horz" wrap="square" lIns="91413" tIns="45705" rIns="91413" bIns="45705" numCol="1" anchor="t" anchorCtr="0" compatLnSpc="1">
            <a:prstTxWarp prst="textNoShape">
              <a:avLst/>
            </a:prstTxWarp>
          </a:bodyPr>
          <a:lstStyle>
            <a:lvl1pPr algn="r" defTabSz="913881" eaLnBrk="1" hangingPunct="1">
              <a:defRPr kumimoji="0" sz="1200">
                <a:latin typeface="Calibri" pitchFamily="34" charset="0"/>
                <a:ea typeface="新細明體" pitchFamily="18" charset="-120"/>
              </a:defRPr>
            </a:lvl1pPr>
          </a:lstStyle>
          <a:p>
            <a:pPr>
              <a:defRPr/>
            </a:pPr>
            <a:fld id="{92AAF6FF-E91F-438B-9C03-191804F05469}" type="datetimeFigureOut">
              <a:rPr lang="zh-TW" altLang="en-US"/>
              <a:pPr>
                <a:defRPr/>
              </a:pPr>
              <a:t>2020/12/11</a:t>
            </a:fld>
            <a:endParaRPr lang="en-US" altLang="zh-TW" dirty="0"/>
          </a:p>
        </p:txBody>
      </p:sp>
      <p:sp>
        <p:nvSpPr>
          <p:cNvPr id="4" name="投影片圖像版面配置區 3"/>
          <p:cNvSpPr>
            <a:spLocks noGrp="1" noRot="1" noChangeAspect="1"/>
          </p:cNvSpPr>
          <p:nvPr>
            <p:ph type="sldImg" idx="2"/>
          </p:nvPr>
        </p:nvSpPr>
        <p:spPr>
          <a:xfrm>
            <a:off x="919163" y="744538"/>
            <a:ext cx="4959350" cy="3721100"/>
          </a:xfrm>
          <a:prstGeom prst="rect">
            <a:avLst/>
          </a:prstGeom>
          <a:noFill/>
          <a:ln w="12700">
            <a:solidFill>
              <a:prstClr val="black"/>
            </a:solidFill>
          </a:ln>
        </p:spPr>
        <p:txBody>
          <a:bodyPr vert="horz" lIns="91230" tIns="45614" rIns="91230" bIns="45614" rtlCol="0" anchor="ctr"/>
          <a:lstStyle/>
          <a:p>
            <a:pPr lvl="0"/>
            <a:endParaRPr lang="zh-TW" altLang="en-US" noProof="0"/>
          </a:p>
        </p:txBody>
      </p:sp>
      <p:sp>
        <p:nvSpPr>
          <p:cNvPr id="5" name="備忘稿版面配置區 4"/>
          <p:cNvSpPr>
            <a:spLocks noGrp="1"/>
          </p:cNvSpPr>
          <p:nvPr>
            <p:ph type="body" sz="quarter" idx="3"/>
          </p:nvPr>
        </p:nvSpPr>
        <p:spPr bwMode="auto">
          <a:xfrm>
            <a:off x="680085" y="4715192"/>
            <a:ext cx="5437506" cy="4466274"/>
          </a:xfrm>
          <a:prstGeom prst="rect">
            <a:avLst/>
          </a:prstGeom>
          <a:noFill/>
          <a:ln>
            <a:noFill/>
          </a:ln>
        </p:spPr>
        <p:txBody>
          <a:bodyPr vert="horz" wrap="square" lIns="91413" tIns="45705" rIns="91413" bIns="45705" numCol="1" anchor="t" anchorCtr="0" compatLnSpc="1">
            <a:prstTxWarp prst="textNoShape">
              <a:avLst/>
            </a:prstTxWarp>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bwMode="auto">
          <a:xfrm>
            <a:off x="0" y="9427214"/>
            <a:ext cx="2945448" cy="497838"/>
          </a:xfrm>
          <a:prstGeom prst="rect">
            <a:avLst/>
          </a:prstGeom>
          <a:noFill/>
          <a:ln>
            <a:noFill/>
          </a:ln>
        </p:spPr>
        <p:txBody>
          <a:bodyPr vert="horz" wrap="square" lIns="91413" tIns="45705" rIns="91413" bIns="45705" numCol="1" anchor="b" anchorCtr="0" compatLnSpc="1">
            <a:prstTxWarp prst="textNoShape">
              <a:avLst/>
            </a:prstTxWarp>
          </a:bodyPr>
          <a:lstStyle>
            <a:lvl1pPr defTabSz="913881" eaLnBrk="1" hangingPunct="1">
              <a:defRPr kumimoji="0" sz="1200">
                <a:latin typeface="Calibri" pitchFamily="34" charset="0"/>
                <a:ea typeface="新細明體" pitchFamily="18" charset="-120"/>
              </a:defRPr>
            </a:lvl1pPr>
          </a:lstStyle>
          <a:p>
            <a:pPr>
              <a:defRPr/>
            </a:pPr>
            <a:endParaRPr lang="zh-TW" altLang="en-US"/>
          </a:p>
        </p:txBody>
      </p:sp>
      <p:sp>
        <p:nvSpPr>
          <p:cNvPr id="7" name="投影片編號版面配置區 6"/>
          <p:cNvSpPr>
            <a:spLocks noGrp="1"/>
          </p:cNvSpPr>
          <p:nvPr>
            <p:ph type="sldNum" sz="quarter" idx="5"/>
          </p:nvPr>
        </p:nvSpPr>
        <p:spPr bwMode="auto">
          <a:xfrm>
            <a:off x="3850643" y="9427214"/>
            <a:ext cx="2945448" cy="497838"/>
          </a:xfrm>
          <a:prstGeom prst="rect">
            <a:avLst/>
          </a:prstGeom>
          <a:noFill/>
          <a:ln>
            <a:noFill/>
          </a:ln>
        </p:spPr>
        <p:txBody>
          <a:bodyPr vert="horz" wrap="square" lIns="91413" tIns="45705" rIns="91413" bIns="45705" numCol="1" anchor="b" anchorCtr="0" compatLnSpc="1">
            <a:prstTxWarp prst="textNoShape">
              <a:avLst/>
            </a:prstTxWarp>
          </a:bodyPr>
          <a:lstStyle>
            <a:lvl1pPr algn="r" eaLnBrk="1" hangingPunct="1">
              <a:defRPr kumimoji="0" sz="1200">
                <a:latin typeface="Calibri" pitchFamily="34" charset="0"/>
                <a:ea typeface="新細明體" pitchFamily="18" charset="-120"/>
              </a:defRPr>
            </a:lvl1pPr>
          </a:lstStyle>
          <a:p>
            <a:pPr>
              <a:defRPr/>
            </a:pPr>
            <a:fld id="{47A7BB33-55DB-487F-AFE4-32BB4C85A527}" type="slidenum">
              <a:rPr lang="zh-TW" altLang="en-US"/>
              <a:pPr>
                <a:defRPr/>
              </a:pPr>
              <a:t>‹#›</a:t>
            </a:fld>
            <a:endParaRPr lang="en-US" altLang="zh-TW"/>
          </a:p>
        </p:txBody>
      </p:sp>
    </p:spTree>
    <p:extLst>
      <p:ext uri="{BB962C8B-B14F-4D97-AF65-F5344CB8AC3E}">
        <p14:creationId xmlns:p14="http://schemas.microsoft.com/office/powerpoint/2010/main" val="5041709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ppt.cc/fAN8Yx"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oecd.org/education/2030-project/teaching-and-learning/learnin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cirn.moe.edu.tw/WebContent/index.aspx?sid=1172&amp;mid=9290" TargetMode="External"/><Relationship Id="rId2" Type="http://schemas.openxmlformats.org/officeDocument/2006/relationships/slide" Target="../slides/slide45.xml"/><Relationship Id="rId1" Type="http://schemas.openxmlformats.org/officeDocument/2006/relationships/notesMaster" Target="../notesMasters/notesMaster1.xml"/><Relationship Id="rId4" Type="http://schemas.openxmlformats.org/officeDocument/2006/relationships/hyperlink" Target="https://cirn.moe.edu.tw/" TargetMode="Externa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www.naer.edu.tw/files/11-1000-1592.php" TargetMode="External"/><Relationship Id="rId2" Type="http://schemas.openxmlformats.org/officeDocument/2006/relationships/slide" Target="../slides/slide63.xml"/><Relationship Id="rId1" Type="http://schemas.openxmlformats.org/officeDocument/2006/relationships/notesMaster" Target="../notesMasters/notesMaster1.xml"/><Relationship Id="rId4" Type="http://schemas.openxmlformats.org/officeDocument/2006/relationships/hyperlink" Target="http://www.naer.edu.tw/files/11-1000-1592.php" TargetMode="Externa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oecd.org/education/2030-project/"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9458" name="備忘稿版面配置區 2"/>
          <p:cNvSpPr>
            <a:spLocks noGrp="1"/>
          </p:cNvSpPr>
          <p:nvPr>
            <p:ph type="body" idx="1"/>
          </p:nvPr>
        </p:nvSpPr>
        <p:spPr>
          <a:noFill/>
        </p:spPr>
        <p:txBody>
          <a:bodyPr/>
          <a:lstStyle/>
          <a:p>
            <a:pPr eaLnBrk="1" hangingPunct="1"/>
            <a:endParaRPr lang="zh-TW" altLang="en-US"/>
          </a:p>
        </p:txBody>
      </p:sp>
      <p:sp>
        <p:nvSpPr>
          <p:cNvPr id="19459" name="投影片編號版面配置區 3"/>
          <p:cNvSpPr>
            <a:spLocks noGrp="1"/>
          </p:cNvSpPr>
          <p:nvPr>
            <p:ph type="sldNum" sz="quarter" idx="5"/>
          </p:nvPr>
        </p:nvSpPr>
        <p:spPr>
          <a:noFill/>
          <a:ln>
            <a:miter lim="800000"/>
            <a:headEnd/>
            <a:tailEnd/>
          </a:ln>
        </p:spPr>
        <p:txBody>
          <a:bodyPr/>
          <a:lstStyle/>
          <a:p>
            <a:fld id="{E2B07838-1B5F-4732-9B3F-FBB954946F89}" type="slidenum">
              <a:rPr lang="zh-TW" altLang="en-US" smtClean="0">
                <a:ea typeface="新細明體" charset="-120"/>
              </a:rPr>
              <a:pPr/>
              <a:t>0</a:t>
            </a:fld>
            <a:endParaRPr lang="en-US" altLang="zh-TW">
              <a:ea typeface="新細明體" charset="-120"/>
            </a:endParaRPr>
          </a:p>
        </p:txBody>
      </p:sp>
    </p:spTree>
    <p:extLst>
      <p:ext uri="{BB962C8B-B14F-4D97-AF65-F5344CB8AC3E}">
        <p14:creationId xmlns:p14="http://schemas.microsoft.com/office/powerpoint/2010/main" val="21820107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40962" name="備忘稿版面配置區 2"/>
          <p:cNvSpPr>
            <a:spLocks noGrp="1"/>
          </p:cNvSpPr>
          <p:nvPr>
            <p:ph type="body" idx="1"/>
          </p:nvPr>
        </p:nvSpPr>
        <p:spPr>
          <a:noFill/>
        </p:spPr>
        <p:txBody>
          <a:bodyPr/>
          <a:lstStyle/>
          <a:p>
            <a:pPr eaLnBrk="1" hangingPunct="1"/>
            <a:r>
              <a:rPr lang="zh-TW" altLang="en-US" b="1" i="1" dirty="0"/>
              <a:t>請注意動畫效果：</a:t>
            </a:r>
            <a:endParaRPr lang="en-US" altLang="zh-TW" b="1" i="1" dirty="0"/>
          </a:p>
          <a:p>
            <a:pPr eaLnBrk="1" hangingPunct="1"/>
            <a:r>
              <a:rPr lang="zh-TW" altLang="en-US" dirty="0"/>
              <a:t>透過十二年國教的契機，落實課程連貫及統整</a:t>
            </a:r>
            <a:endParaRPr lang="en-US" altLang="zh-TW" dirty="0"/>
          </a:p>
          <a:p>
            <a:pPr eaLnBrk="1" hangingPunct="1"/>
            <a:r>
              <a:rPr lang="zh-TW" altLang="en-US" dirty="0"/>
              <a:t>再對應動畫：</a:t>
            </a:r>
            <a:endParaRPr lang="en-US" altLang="zh-TW" dirty="0"/>
          </a:p>
          <a:p>
            <a:pPr eaLnBrk="1" hangingPunct="1"/>
            <a:r>
              <a:rPr lang="zh-TW" altLang="en-US" dirty="0"/>
              <a:t>新課綱延續並落實十二年國教基本政策理念</a:t>
            </a:r>
            <a:endParaRPr lang="en-US" altLang="zh-TW" dirty="0"/>
          </a:p>
          <a:p>
            <a:pPr eaLnBrk="1" hangingPunct="1"/>
            <a:r>
              <a:rPr lang="zh-TW" altLang="en-US" dirty="0"/>
              <a:t>也就是說，十二年國教的五大理念必須仰賴課程端的支持，讓學生學習的更好，才能適性揚才、因材施教、有教無類、優質銜接與多元進路。</a:t>
            </a:r>
          </a:p>
        </p:txBody>
      </p:sp>
      <p:sp>
        <p:nvSpPr>
          <p:cNvPr id="40963" name="投影片編號版面配置區 3"/>
          <p:cNvSpPr>
            <a:spLocks noGrp="1"/>
          </p:cNvSpPr>
          <p:nvPr>
            <p:ph type="sldNum" sz="quarter" idx="5"/>
          </p:nvPr>
        </p:nvSpPr>
        <p:spPr>
          <a:noFill/>
          <a:ln>
            <a:miter lim="800000"/>
            <a:headEnd/>
            <a:tailEnd/>
          </a:ln>
        </p:spPr>
        <p:txBody>
          <a:bodyPr/>
          <a:lstStyle/>
          <a:p>
            <a:fld id="{3E177067-FE97-4A6D-89E6-7FF7F4BF69C1}" type="slidenum">
              <a:rPr lang="zh-TW" altLang="en-US" smtClean="0">
                <a:ea typeface="新細明體" charset="-120"/>
              </a:rPr>
              <a:pPr/>
              <a:t>9</a:t>
            </a:fld>
            <a:endParaRPr lang="en-US" altLang="zh-TW">
              <a:ea typeface="新細明體" charset="-120"/>
            </a:endParaRPr>
          </a:p>
        </p:txBody>
      </p:sp>
    </p:spTree>
    <p:extLst>
      <p:ext uri="{BB962C8B-B14F-4D97-AF65-F5344CB8AC3E}">
        <p14:creationId xmlns:p14="http://schemas.microsoft.com/office/powerpoint/2010/main" val="1425707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投影片圖像版面配置區 1"/>
          <p:cNvSpPr>
            <a:spLocks noGrp="1" noRot="1" noChangeAspect="1"/>
          </p:cNvSpPr>
          <p:nvPr>
            <p:ph type="sldImg"/>
          </p:nvPr>
        </p:nvSpPr>
        <p:spPr bwMode="auto">
          <a:noFill/>
          <a:ln>
            <a:solidFill>
              <a:srgbClr val="000000"/>
            </a:solidFill>
            <a:miter lim="800000"/>
            <a:headEnd/>
            <a:tailEnd/>
          </a:ln>
        </p:spPr>
      </p:sp>
      <p:sp>
        <p:nvSpPr>
          <p:cNvPr id="21506" name="備忘稿版面配置區 2"/>
          <p:cNvSpPr>
            <a:spLocks noGrp="1"/>
          </p:cNvSpPr>
          <p:nvPr>
            <p:ph type="body" idx="1"/>
          </p:nvPr>
        </p:nvSpPr>
        <p:spPr>
          <a:noFill/>
        </p:spPr>
        <p:txBody>
          <a:bodyPr/>
          <a:lstStyle/>
          <a:p>
            <a:r>
              <a:rPr lang="zh-TW" altLang="en-US" b="1" dirty="0">
                <a:latin typeface="標楷體" pitchFamily="65" charset="-120"/>
                <a:ea typeface="標楷體" pitchFamily="65" charset="-120"/>
                <a:cs typeface="Times New Roman" pitchFamily="18" charset="0"/>
              </a:rPr>
              <a:t>使用說明</a:t>
            </a:r>
            <a:r>
              <a:rPr lang="en-US" altLang="zh-TW" b="1" dirty="0">
                <a:latin typeface="標楷體" pitchFamily="65" charset="-120"/>
                <a:ea typeface="標楷體" pitchFamily="65" charset="-120"/>
                <a:cs typeface="Times New Roman" pitchFamily="18" charset="0"/>
              </a:rPr>
              <a:t>:</a:t>
            </a:r>
          </a:p>
          <a:p>
            <a:pPr eaLnBrk="1" hangingPunct="1">
              <a:lnSpc>
                <a:spcPct val="140000"/>
              </a:lnSpc>
            </a:pPr>
            <a:r>
              <a:rPr lang="en-US" altLang="zh-TW" b="1" dirty="0">
                <a:solidFill>
                  <a:srgbClr val="FF0000"/>
                </a:solidFill>
                <a:latin typeface="標楷體" pitchFamily="65" charset="-120"/>
                <a:ea typeface="標楷體" pitchFamily="65" charset="-120"/>
                <a:cs typeface="Times New Roman" pitchFamily="18" charset="0"/>
              </a:rPr>
              <a:t>1.</a:t>
            </a:r>
            <a:r>
              <a:rPr lang="zh-TW" altLang="en-US" b="1" dirty="0">
                <a:solidFill>
                  <a:srgbClr val="FF0000"/>
                </a:solidFill>
                <a:latin typeface="標楷體" pitchFamily="65" charset="-120"/>
                <a:ea typeface="標楷體" pitchFamily="65" charset="-120"/>
                <a:cs typeface="Times New Roman" pitchFamily="18" charset="0"/>
              </a:rPr>
              <a:t>本簡報共</a:t>
            </a:r>
            <a:r>
              <a:rPr lang="en-US" altLang="zh-TW" b="1" dirty="0">
                <a:solidFill>
                  <a:srgbClr val="FF0000"/>
                </a:solidFill>
                <a:latin typeface="標楷體" pitchFamily="65" charset="-120"/>
                <a:ea typeface="標楷體" pitchFamily="65" charset="-120"/>
                <a:cs typeface="Times New Roman" pitchFamily="18" charset="0"/>
              </a:rPr>
              <a:t>69</a:t>
            </a:r>
            <a:r>
              <a:rPr lang="zh-TW" altLang="en-US" b="1" dirty="0">
                <a:solidFill>
                  <a:srgbClr val="FF0000"/>
                </a:solidFill>
                <a:latin typeface="標楷體" pitchFamily="65" charset="-120"/>
                <a:ea typeface="標楷體" pitchFamily="65" charset="-120"/>
                <a:cs typeface="Times New Roman" pitchFamily="18" charset="0"/>
              </a:rPr>
              <a:t>頁，時間約</a:t>
            </a:r>
            <a:r>
              <a:rPr lang="en-US" altLang="zh-TW" b="1" dirty="0">
                <a:solidFill>
                  <a:srgbClr val="FF0000"/>
                </a:solidFill>
                <a:latin typeface="標楷體" pitchFamily="65" charset="-120"/>
                <a:ea typeface="標楷體" pitchFamily="65" charset="-120"/>
                <a:cs typeface="Times New Roman" pitchFamily="18" charset="0"/>
              </a:rPr>
              <a:t>100</a:t>
            </a:r>
            <a:r>
              <a:rPr lang="zh-TW" altLang="en-US" b="1" dirty="0">
                <a:solidFill>
                  <a:srgbClr val="FF0000"/>
                </a:solidFill>
                <a:latin typeface="標楷體" pitchFamily="65" charset="-120"/>
                <a:ea typeface="標楷體" pitchFamily="65" charset="-120"/>
                <a:cs typeface="Times New Roman" pitchFamily="18" charset="0"/>
              </a:rPr>
              <a:t>分鐘（可依宣講對象、實作討論調整時間）</a:t>
            </a:r>
            <a:endParaRPr lang="en-US" altLang="zh-TW" b="1" dirty="0">
              <a:solidFill>
                <a:srgbClr val="FF0000"/>
              </a:solidFill>
              <a:latin typeface="標楷體" pitchFamily="65" charset="-12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2.</a:t>
            </a:r>
            <a:r>
              <a:rPr lang="zh-TW" altLang="en-US" b="1" dirty="0">
                <a:latin typeface="標楷體" pitchFamily="65" charset="-120"/>
                <a:ea typeface="標楷體" pitchFamily="65" charset="-120"/>
                <a:cs typeface="Times New Roman" pitchFamily="18" charset="0"/>
              </a:rPr>
              <a:t>宣講對象：國中小校長、主任、組長、老師</a:t>
            </a:r>
            <a:endParaRPr lang="en-US" altLang="zh-TW" b="1" dirty="0">
              <a:latin typeface="標楷體" pitchFamily="65" charset="-120"/>
              <a:ea typeface="標楷體" pitchFamily="65" charset="-120"/>
              <a:cs typeface="Times New Roman" pitchFamily="18" charset="0"/>
            </a:endParaRPr>
          </a:p>
          <a:p>
            <a:pPr defTabSz="913120" eaLnBrk="1" hangingPunct="1">
              <a:lnSpc>
                <a:spcPct val="140000"/>
              </a:lnSpc>
              <a:defRPr/>
            </a:pPr>
            <a:r>
              <a:rPr lang="en-US" altLang="zh-TW" b="1" dirty="0">
                <a:latin typeface="標楷體" pitchFamily="65" charset="-120"/>
                <a:ea typeface="標楷體" pitchFamily="65" charset="-120"/>
                <a:cs typeface="Times New Roman" pitchFamily="18" charset="0"/>
              </a:rPr>
              <a:t>3.</a:t>
            </a:r>
            <a:r>
              <a:rPr lang="zh-TW" altLang="en-US" b="1" dirty="0">
                <a:latin typeface="標楷體" pitchFamily="65" charset="-120"/>
                <a:ea typeface="標楷體" pitchFamily="65" charset="-120"/>
                <a:cs typeface="Times New Roman" pitchFamily="18" charset="0"/>
              </a:rPr>
              <a:t>簡報共分五個部分</a:t>
            </a:r>
            <a:r>
              <a:rPr lang="en-US" altLang="zh-TW" b="1" dirty="0">
                <a:latin typeface="標楷體" pitchFamily="65" charset="-120"/>
                <a:ea typeface="標楷體" pitchFamily="65" charset="-120"/>
                <a:cs typeface="Times New Roman" pitchFamily="18" charset="0"/>
              </a:rPr>
              <a:t>:</a:t>
            </a:r>
            <a:r>
              <a:rPr lang="zh-TW" altLang="en-US" b="1" dirty="0">
                <a:latin typeface="標楷體" panose="03000509000000000000" pitchFamily="65" charset="-120"/>
                <a:ea typeface="標楷體" panose="03000509000000000000" pitchFamily="65" charset="-120"/>
                <a:cs typeface="Times New Roman" pitchFamily="18" charset="0"/>
              </a:rPr>
              <a:t>新課綱的研修背景 </a:t>
            </a:r>
            <a:r>
              <a:rPr lang="en-US" altLang="zh-TW" b="1" dirty="0">
                <a:latin typeface="標楷體" pitchFamily="65" charset="-120"/>
                <a:ea typeface="標楷體" pitchFamily="65" charset="-120"/>
                <a:cs typeface="Times New Roman" pitchFamily="18" charset="0"/>
              </a:rPr>
              <a:t>p.1--</a:t>
            </a:r>
            <a:r>
              <a:rPr lang="zh-TW" altLang="en-US" b="1" dirty="0">
                <a:latin typeface="標楷體" panose="03000509000000000000" pitchFamily="65" charset="-120"/>
                <a:ea typeface="標楷體" panose="03000509000000000000" pitchFamily="65" charset="-120"/>
                <a:cs typeface="Times New Roman" pitchFamily="18" charset="0"/>
              </a:rPr>
              <a:t>新課綱的研修歷程 </a:t>
            </a:r>
            <a:r>
              <a:rPr lang="en-US" altLang="zh-TW" b="1" dirty="0">
                <a:latin typeface="標楷體" pitchFamily="65" charset="-120"/>
                <a:ea typeface="標楷體" pitchFamily="65" charset="-120"/>
                <a:cs typeface="Times New Roman" pitchFamily="18" charset="0"/>
              </a:rPr>
              <a:t>p.10--</a:t>
            </a:r>
            <a:r>
              <a:rPr lang="zh-TW" altLang="en-US" b="1" dirty="0">
                <a:latin typeface="標楷體" panose="03000509000000000000" pitchFamily="65" charset="-120"/>
                <a:ea typeface="標楷體" panose="03000509000000000000" pitchFamily="65" charset="-120"/>
                <a:cs typeface="Times New Roman" pitchFamily="18" charset="0"/>
              </a:rPr>
              <a:t>新課綱的重要內涵 </a:t>
            </a:r>
            <a:r>
              <a:rPr lang="en-US" altLang="zh-TW" b="1" dirty="0">
                <a:latin typeface="標楷體" pitchFamily="65" charset="-120"/>
                <a:ea typeface="標楷體" pitchFamily="65" charset="-120"/>
                <a:cs typeface="Times New Roman" pitchFamily="18" charset="0"/>
              </a:rPr>
              <a:t>p.14--</a:t>
            </a:r>
            <a:r>
              <a:rPr lang="zh-TW" altLang="en-US" b="1" dirty="0">
                <a:solidFill>
                  <a:srgbClr val="FF0000"/>
                </a:solidFill>
                <a:latin typeface="標楷體" panose="03000509000000000000" pitchFamily="65" charset="-120"/>
                <a:ea typeface="標楷體" panose="03000509000000000000" pitchFamily="65" charset="-120"/>
              </a:rPr>
              <a:t>政府層級的整備與推動 </a:t>
            </a:r>
            <a:r>
              <a:rPr lang="en-US" altLang="zh-TW" b="1" dirty="0">
                <a:latin typeface="標楷體" pitchFamily="65" charset="-120"/>
                <a:ea typeface="標楷體" pitchFamily="65" charset="-120"/>
                <a:cs typeface="Times New Roman" pitchFamily="18" charset="0"/>
              </a:rPr>
              <a:t>p.31--</a:t>
            </a:r>
            <a:r>
              <a:rPr lang="zh-TW" altLang="en-US" b="1" dirty="0">
                <a:solidFill>
                  <a:srgbClr val="FF0000"/>
                </a:solidFill>
                <a:latin typeface="標楷體" panose="03000509000000000000" pitchFamily="65" charset="-120"/>
                <a:ea typeface="標楷體" panose="03000509000000000000" pitchFamily="65" charset="-120"/>
              </a:rPr>
              <a:t>學校實踐新課綱的第一哩路</a:t>
            </a:r>
            <a:r>
              <a:rPr lang="en-US" altLang="zh-TW" b="1" dirty="0">
                <a:latin typeface="Times New Roman" pitchFamily="18" charset="0"/>
                <a:ea typeface="標楷體" pitchFamily="65" charset="-120"/>
                <a:cs typeface="Times New Roman" pitchFamily="18" charset="0"/>
              </a:rPr>
              <a:t>p.47</a:t>
            </a:r>
            <a:endParaRPr lang="zh-TW" altLang="en-US" dirty="0">
              <a:latin typeface="Times New Roman" pitchFamily="18" charset="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4.</a:t>
            </a:r>
            <a:r>
              <a:rPr lang="zh-TW" altLang="en-US" b="1" dirty="0">
                <a:latin typeface="標楷體" pitchFamily="65" charset="-120"/>
                <a:ea typeface="標楷體" pitchFamily="65" charset="-120"/>
                <a:cs typeface="Times New Roman" pitchFamily="18" charset="0"/>
              </a:rPr>
              <a:t>檢附國中小案例可以其他學校替換，並依實際需求增刪</a:t>
            </a:r>
            <a:endParaRPr lang="en-US" altLang="zh-TW" b="1" dirty="0">
              <a:latin typeface="標楷體" pitchFamily="65" charset="-12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5.</a:t>
            </a:r>
            <a:r>
              <a:rPr lang="zh-TW" altLang="en-US" b="1" dirty="0">
                <a:latin typeface="標楷體" pitchFamily="65" charset="-120"/>
                <a:ea typeface="標楷體" pitchFamily="65" charset="-120"/>
                <a:cs typeface="Times New Roman" pitchFamily="18" charset="0"/>
              </a:rPr>
              <a:t>簡報後附上兩個討論與議題可提供實作時運用</a:t>
            </a:r>
            <a:endParaRPr lang="en-US" altLang="zh-TW" b="1" dirty="0">
              <a:latin typeface="標楷體" pitchFamily="65" charset="-12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6.</a:t>
            </a:r>
            <a:r>
              <a:rPr lang="zh-TW" altLang="en-US" b="1" dirty="0">
                <a:latin typeface="標楷體" pitchFamily="65" charset="-120"/>
                <a:ea typeface="標楷體" pitchFamily="65" charset="-120"/>
                <a:cs typeface="Times New Roman" pitchFamily="18" charset="0"/>
              </a:rPr>
              <a:t>宣講時請參考備註欄的簡報說明</a:t>
            </a:r>
            <a:endParaRPr lang="en-US" altLang="zh-TW" b="1" dirty="0">
              <a:latin typeface="標楷體" pitchFamily="65" charset="-12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7.</a:t>
            </a:r>
            <a:r>
              <a:rPr lang="zh-TW" altLang="en-US" b="1" dirty="0">
                <a:latin typeface="標楷體" pitchFamily="65" charset="-120"/>
                <a:ea typeface="標楷體" pitchFamily="65" charset="-120"/>
                <a:cs typeface="Times New Roman" pitchFamily="18" charset="0"/>
              </a:rPr>
              <a:t>本簡報完整包含</a:t>
            </a:r>
            <a:r>
              <a:rPr lang="zh-TW" altLang="en-US" b="1" dirty="0">
                <a:solidFill>
                  <a:srgbClr val="FF0000"/>
                </a:solidFill>
                <a:latin typeface="標楷體" pitchFamily="65" charset="-120"/>
                <a:ea typeface="標楷體" pitchFamily="65" charset="-120"/>
                <a:cs typeface="Times New Roman" pitchFamily="18" charset="0"/>
              </a:rPr>
              <a:t>學校準備</a:t>
            </a:r>
            <a:r>
              <a:rPr lang="en-US" altLang="zh-TW" b="1" dirty="0">
                <a:latin typeface="標楷體" pitchFamily="65" charset="-120"/>
                <a:ea typeface="標楷體" pitchFamily="65" charset="-120"/>
                <a:cs typeface="Times New Roman" pitchFamily="18" charset="0"/>
              </a:rPr>
              <a:t>(</a:t>
            </a:r>
            <a:r>
              <a:rPr lang="zh-TW" altLang="en-US" b="1" dirty="0">
                <a:latin typeface="標楷體" pitchFamily="65" charset="-120"/>
                <a:ea typeface="標楷體" pitchFamily="65" charset="-120"/>
                <a:cs typeface="Times New Roman" pitchFamily="18" charset="0"/>
              </a:rPr>
              <a:t>學校本位課程、課程領導、素養導向</a:t>
            </a:r>
            <a:r>
              <a:rPr lang="en-US" altLang="zh-TW" b="1" dirty="0">
                <a:latin typeface="標楷體" pitchFamily="65" charset="-120"/>
                <a:ea typeface="標楷體" pitchFamily="65" charset="-120"/>
                <a:cs typeface="Times New Roman" pitchFamily="18" charset="0"/>
              </a:rPr>
              <a:t>)</a:t>
            </a:r>
            <a:endParaRPr lang="zh-TW" altLang="en-US" b="1" dirty="0">
              <a:latin typeface="標楷體" pitchFamily="65" charset="-120"/>
              <a:ea typeface="標楷體" pitchFamily="65" charset="-120"/>
              <a:cs typeface="Times New Roman" pitchFamily="18" charset="0"/>
            </a:endParaRPr>
          </a:p>
        </p:txBody>
      </p:sp>
      <p:sp>
        <p:nvSpPr>
          <p:cNvPr id="21507" name="投影片編號版面配置區 3"/>
          <p:cNvSpPr>
            <a:spLocks noGrp="1"/>
          </p:cNvSpPr>
          <p:nvPr>
            <p:ph type="sldNum" sz="quarter" idx="5"/>
          </p:nvPr>
        </p:nvSpPr>
        <p:spPr>
          <a:noFill/>
          <a:ln>
            <a:miter lim="800000"/>
            <a:headEnd/>
            <a:tailEnd/>
          </a:ln>
        </p:spPr>
        <p:txBody>
          <a:bodyPr/>
          <a:lstStyle/>
          <a:p>
            <a:fld id="{BFACCFCE-2F70-4455-AD25-B0023F86A8B7}" type="slidenum">
              <a:rPr lang="zh-TW" altLang="en-US" smtClean="0">
                <a:ea typeface="新細明體" charset="-120"/>
              </a:rPr>
              <a:pPr/>
              <a:t>10</a:t>
            </a:fld>
            <a:endParaRPr lang="en-US" altLang="zh-TW">
              <a:ea typeface="新細明體" charset="-120"/>
            </a:endParaRPr>
          </a:p>
        </p:txBody>
      </p:sp>
    </p:spTree>
    <p:extLst>
      <p:ext uri="{BB962C8B-B14F-4D97-AF65-F5344CB8AC3E}">
        <p14:creationId xmlns:p14="http://schemas.microsoft.com/office/powerpoint/2010/main" val="2958913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40962" name="備忘稿版面配置區 2"/>
          <p:cNvSpPr>
            <a:spLocks noGrp="1"/>
          </p:cNvSpPr>
          <p:nvPr>
            <p:ph type="body" idx="1"/>
          </p:nvPr>
        </p:nvSpPr>
        <p:spPr>
          <a:noFill/>
        </p:spPr>
        <p:txBody>
          <a:bodyPr/>
          <a:lstStyle/>
          <a:p>
            <a:pPr marL="171210" indent="-171210" eaLnBrk="1" hangingPunct="1">
              <a:buFontTx/>
              <a:buChar char="•"/>
              <a:defRPr/>
            </a:pPr>
            <a:r>
              <a:rPr lang="zh-TW" altLang="en-US" dirty="0"/>
              <a:t>此節要強調的是課綱的研修並非匆促完成產出的，而是經過嚴謹的程序、多</a:t>
            </a:r>
            <a:r>
              <a:rPr lang="zh-TW" altLang="en-US" u="none" dirty="0"/>
              <a:t>系統</a:t>
            </a:r>
            <a:r>
              <a:rPr lang="zh-TW" altLang="en-US" dirty="0"/>
              <a:t>合作而來的。</a:t>
            </a:r>
            <a:endParaRPr lang="en-US" altLang="zh-TW" dirty="0"/>
          </a:p>
          <a:p>
            <a:pPr marL="171210" indent="-171210" eaLnBrk="1" hangingPunct="1">
              <a:buFontTx/>
              <a:buChar char="•"/>
              <a:defRPr/>
            </a:pPr>
            <a:r>
              <a:rPr lang="zh-TW" altLang="en-US" dirty="0"/>
              <a:t>主要分為三部份：研發（國教院、</a:t>
            </a:r>
            <a:r>
              <a:rPr lang="en-US" altLang="zh-TW" dirty="0"/>
              <a:t>12</a:t>
            </a:r>
            <a:r>
              <a:rPr lang="zh-TW" altLang="en-US" dirty="0"/>
              <a:t>年國教課程研究發展會）、審議（教育部、高級中等以下學校課程審議會）、協作（相關協作系統）</a:t>
            </a:r>
          </a:p>
          <a:p>
            <a:pPr eaLnBrk="1" hangingPunct="1">
              <a:defRPr/>
            </a:pPr>
            <a:endParaRPr lang="zh-TW" altLang="en-US" dirty="0"/>
          </a:p>
        </p:txBody>
      </p:sp>
      <p:sp>
        <p:nvSpPr>
          <p:cNvPr id="40963" name="投影片編號版面配置區 3"/>
          <p:cNvSpPr>
            <a:spLocks noGrp="1"/>
          </p:cNvSpPr>
          <p:nvPr>
            <p:ph type="sldNum" sz="quarter" idx="5"/>
          </p:nvPr>
        </p:nvSpPr>
        <p:spPr>
          <a:noFill/>
          <a:ln>
            <a:miter lim="800000"/>
            <a:headEnd/>
            <a:tailEnd/>
          </a:ln>
        </p:spPr>
        <p:txBody>
          <a:bodyPr/>
          <a:lstStyle/>
          <a:p>
            <a:fld id="{3E177067-FE97-4A6D-89E6-7FF7F4BF69C1}" type="slidenum">
              <a:rPr lang="zh-TW" altLang="en-US" smtClean="0">
                <a:ea typeface="新細明體" charset="-120"/>
              </a:rPr>
              <a:pPr/>
              <a:t>11</a:t>
            </a:fld>
            <a:endParaRPr lang="en-US" altLang="zh-TW">
              <a:ea typeface="新細明體" charset="-120"/>
            </a:endParaRPr>
          </a:p>
        </p:txBody>
      </p:sp>
    </p:spTree>
    <p:extLst>
      <p:ext uri="{BB962C8B-B14F-4D97-AF65-F5344CB8AC3E}">
        <p14:creationId xmlns:p14="http://schemas.microsoft.com/office/powerpoint/2010/main" val="3791399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投影片圖像版面配置區 1"/>
          <p:cNvSpPr>
            <a:spLocks noGrp="1" noRot="1" noChangeAspect="1"/>
          </p:cNvSpPr>
          <p:nvPr>
            <p:ph type="sldImg"/>
          </p:nvPr>
        </p:nvSpPr>
        <p:spPr bwMode="auto">
          <a:noFill/>
          <a:ln>
            <a:solidFill>
              <a:srgbClr val="000000"/>
            </a:solidFill>
            <a:miter lim="800000"/>
            <a:headEnd/>
            <a:tailEnd/>
          </a:ln>
        </p:spPr>
      </p:sp>
      <p:sp>
        <p:nvSpPr>
          <p:cNvPr id="49154" name="備忘稿版面配置區 2"/>
          <p:cNvSpPr>
            <a:spLocks noGrp="1"/>
          </p:cNvSpPr>
          <p:nvPr>
            <p:ph type="body" idx="1"/>
          </p:nvPr>
        </p:nvSpPr>
        <p:spPr>
          <a:noFill/>
        </p:spPr>
        <p:txBody>
          <a:bodyPr/>
          <a:lstStyle/>
          <a:p>
            <a:r>
              <a:rPr lang="zh-TW" altLang="en-US"/>
              <a:t>面對課綱延後實施疑問，應確實說明為使領域課程綱要的審議及各項實施準備能更完整周延，總綱原訂</a:t>
            </a:r>
            <a:r>
              <a:rPr lang="en-US" altLang="zh-TW"/>
              <a:t>107</a:t>
            </a:r>
            <a:r>
              <a:rPr lang="zh-TW" altLang="en-US"/>
              <a:t>學年度起實施，</a:t>
            </a:r>
            <a:r>
              <a:rPr lang="en-US" altLang="zh-TW"/>
              <a:t>106.4.28</a:t>
            </a:r>
            <a:r>
              <a:rPr lang="zh-TW" altLang="en-US"/>
              <a:t>宣佈調整自</a:t>
            </a:r>
            <a:r>
              <a:rPr lang="en-US" altLang="zh-TW"/>
              <a:t>108</a:t>
            </a:r>
            <a:r>
              <a:rPr lang="zh-TW" altLang="en-US"/>
              <a:t>學年度實施。</a:t>
            </a:r>
          </a:p>
        </p:txBody>
      </p:sp>
      <p:sp>
        <p:nvSpPr>
          <p:cNvPr id="49155" name="投影片編號版面配置區 3"/>
          <p:cNvSpPr>
            <a:spLocks noGrp="1"/>
          </p:cNvSpPr>
          <p:nvPr>
            <p:ph type="sldNum" sz="quarter" idx="5"/>
          </p:nvPr>
        </p:nvSpPr>
        <p:spPr>
          <a:noFill/>
          <a:ln>
            <a:miter lim="800000"/>
            <a:headEnd/>
            <a:tailEnd/>
          </a:ln>
        </p:spPr>
        <p:txBody>
          <a:bodyPr/>
          <a:lstStyle/>
          <a:p>
            <a:fld id="{88AA52B1-F47C-4B3D-B6DB-632D23F02AFB}" type="slidenum">
              <a:rPr lang="zh-TW" altLang="en-US" smtClean="0">
                <a:ea typeface="新細明體" charset="-120"/>
              </a:rPr>
              <a:pPr/>
              <a:t>12</a:t>
            </a:fld>
            <a:endParaRPr lang="en-US" altLang="zh-TW">
              <a:ea typeface="新細明體" charset="-120"/>
            </a:endParaRPr>
          </a:p>
        </p:txBody>
      </p:sp>
    </p:spTree>
    <p:extLst>
      <p:ext uri="{BB962C8B-B14F-4D97-AF65-F5344CB8AC3E}">
        <p14:creationId xmlns:p14="http://schemas.microsoft.com/office/powerpoint/2010/main" val="21473242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47A7BB33-55DB-487F-AFE4-32BB4C85A527}" type="slidenum">
              <a:rPr lang="zh-TW" altLang="en-US" smtClean="0"/>
              <a:pPr>
                <a:defRPr/>
              </a:pPr>
              <a:t>13</a:t>
            </a:fld>
            <a:endParaRPr lang="en-US" altLang="zh-TW"/>
          </a:p>
        </p:txBody>
      </p:sp>
    </p:spTree>
    <p:extLst>
      <p:ext uri="{BB962C8B-B14F-4D97-AF65-F5344CB8AC3E}">
        <p14:creationId xmlns:p14="http://schemas.microsoft.com/office/powerpoint/2010/main" val="2767610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投影片圖像版面配置區 1"/>
          <p:cNvSpPr>
            <a:spLocks noGrp="1" noRot="1" noChangeAspect="1"/>
          </p:cNvSpPr>
          <p:nvPr>
            <p:ph type="sldImg"/>
          </p:nvPr>
        </p:nvSpPr>
        <p:spPr bwMode="auto">
          <a:noFill/>
          <a:ln>
            <a:solidFill>
              <a:srgbClr val="000000"/>
            </a:solidFill>
            <a:miter lim="800000"/>
            <a:headEnd/>
            <a:tailEnd/>
          </a:ln>
        </p:spPr>
      </p:sp>
      <p:sp>
        <p:nvSpPr>
          <p:cNvPr id="21506" name="備忘稿版面配置區 2"/>
          <p:cNvSpPr>
            <a:spLocks noGrp="1"/>
          </p:cNvSpPr>
          <p:nvPr>
            <p:ph type="body" idx="1"/>
          </p:nvPr>
        </p:nvSpPr>
        <p:spPr>
          <a:noFill/>
        </p:spPr>
        <p:txBody>
          <a:bodyPr/>
          <a:lstStyle/>
          <a:p>
            <a:r>
              <a:rPr lang="zh-TW" altLang="en-US" b="1" dirty="0">
                <a:latin typeface="標楷體" pitchFamily="65" charset="-120"/>
                <a:ea typeface="標楷體" pitchFamily="65" charset="-120"/>
                <a:cs typeface="Times New Roman" pitchFamily="18" charset="0"/>
              </a:rPr>
              <a:t>使用說明</a:t>
            </a:r>
            <a:r>
              <a:rPr lang="en-US" altLang="zh-TW" b="1" dirty="0">
                <a:latin typeface="標楷體" pitchFamily="65" charset="-120"/>
                <a:ea typeface="標楷體" pitchFamily="65" charset="-120"/>
                <a:cs typeface="Times New Roman" pitchFamily="18" charset="0"/>
              </a:rPr>
              <a:t>:</a:t>
            </a:r>
          </a:p>
          <a:p>
            <a:pPr eaLnBrk="1" hangingPunct="1">
              <a:lnSpc>
                <a:spcPct val="140000"/>
              </a:lnSpc>
            </a:pPr>
            <a:r>
              <a:rPr lang="en-US" altLang="zh-TW" b="1" dirty="0">
                <a:solidFill>
                  <a:srgbClr val="FF0000"/>
                </a:solidFill>
                <a:latin typeface="標楷體" pitchFamily="65" charset="-120"/>
                <a:ea typeface="標楷體" pitchFamily="65" charset="-120"/>
                <a:cs typeface="Times New Roman" pitchFamily="18" charset="0"/>
              </a:rPr>
              <a:t>1.</a:t>
            </a:r>
            <a:r>
              <a:rPr lang="zh-TW" altLang="en-US" b="1" dirty="0">
                <a:solidFill>
                  <a:srgbClr val="FF0000"/>
                </a:solidFill>
                <a:latin typeface="標楷體" pitchFamily="65" charset="-120"/>
                <a:ea typeface="標楷體" pitchFamily="65" charset="-120"/>
                <a:cs typeface="Times New Roman" pitchFamily="18" charset="0"/>
              </a:rPr>
              <a:t>本簡報共</a:t>
            </a:r>
            <a:r>
              <a:rPr lang="en-US" altLang="zh-TW" b="1" dirty="0">
                <a:solidFill>
                  <a:srgbClr val="FF0000"/>
                </a:solidFill>
                <a:latin typeface="標楷體" pitchFamily="65" charset="-120"/>
                <a:ea typeface="標楷體" pitchFamily="65" charset="-120"/>
                <a:cs typeface="Times New Roman" pitchFamily="18" charset="0"/>
              </a:rPr>
              <a:t>69</a:t>
            </a:r>
            <a:r>
              <a:rPr lang="zh-TW" altLang="en-US" b="1" dirty="0">
                <a:solidFill>
                  <a:srgbClr val="FF0000"/>
                </a:solidFill>
                <a:latin typeface="標楷體" pitchFamily="65" charset="-120"/>
                <a:ea typeface="標楷體" pitchFamily="65" charset="-120"/>
                <a:cs typeface="Times New Roman" pitchFamily="18" charset="0"/>
              </a:rPr>
              <a:t>頁，時間約</a:t>
            </a:r>
            <a:r>
              <a:rPr lang="en-US" altLang="zh-TW" b="1" dirty="0">
                <a:solidFill>
                  <a:srgbClr val="FF0000"/>
                </a:solidFill>
                <a:latin typeface="標楷體" pitchFamily="65" charset="-120"/>
                <a:ea typeface="標楷體" pitchFamily="65" charset="-120"/>
                <a:cs typeface="Times New Roman" pitchFamily="18" charset="0"/>
              </a:rPr>
              <a:t>100</a:t>
            </a:r>
            <a:r>
              <a:rPr lang="zh-TW" altLang="en-US" b="1" dirty="0">
                <a:solidFill>
                  <a:srgbClr val="FF0000"/>
                </a:solidFill>
                <a:latin typeface="標楷體" pitchFamily="65" charset="-120"/>
                <a:ea typeface="標楷體" pitchFamily="65" charset="-120"/>
                <a:cs typeface="Times New Roman" pitchFamily="18" charset="0"/>
              </a:rPr>
              <a:t>分鐘（可依宣講對象、實作討論調整時間）</a:t>
            </a:r>
            <a:endParaRPr lang="en-US" altLang="zh-TW" b="1" dirty="0">
              <a:solidFill>
                <a:srgbClr val="FF0000"/>
              </a:solidFill>
              <a:latin typeface="標楷體" pitchFamily="65" charset="-12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2.</a:t>
            </a:r>
            <a:r>
              <a:rPr lang="zh-TW" altLang="en-US" b="1" dirty="0">
                <a:latin typeface="標楷體" pitchFamily="65" charset="-120"/>
                <a:ea typeface="標楷體" pitchFamily="65" charset="-120"/>
                <a:cs typeface="Times New Roman" pitchFamily="18" charset="0"/>
              </a:rPr>
              <a:t>宣講對象：國中小校長、主任、組長、老師</a:t>
            </a:r>
            <a:endParaRPr lang="en-US" altLang="zh-TW" b="1" dirty="0">
              <a:latin typeface="標楷體" pitchFamily="65" charset="-120"/>
              <a:ea typeface="標楷體" pitchFamily="65" charset="-120"/>
              <a:cs typeface="Times New Roman" pitchFamily="18" charset="0"/>
            </a:endParaRPr>
          </a:p>
          <a:p>
            <a:pPr defTabSz="913120" eaLnBrk="1" hangingPunct="1">
              <a:lnSpc>
                <a:spcPct val="140000"/>
              </a:lnSpc>
              <a:defRPr/>
            </a:pPr>
            <a:r>
              <a:rPr lang="en-US" altLang="zh-TW" b="1" dirty="0">
                <a:latin typeface="標楷體" pitchFamily="65" charset="-120"/>
                <a:ea typeface="標楷體" pitchFamily="65" charset="-120"/>
                <a:cs typeface="Times New Roman" pitchFamily="18" charset="0"/>
              </a:rPr>
              <a:t>3.</a:t>
            </a:r>
            <a:r>
              <a:rPr lang="zh-TW" altLang="en-US" b="1" dirty="0">
                <a:latin typeface="標楷體" pitchFamily="65" charset="-120"/>
                <a:ea typeface="標楷體" pitchFamily="65" charset="-120"/>
                <a:cs typeface="Times New Roman" pitchFamily="18" charset="0"/>
              </a:rPr>
              <a:t>簡報共分五個部分</a:t>
            </a:r>
            <a:r>
              <a:rPr lang="en-US" altLang="zh-TW" b="1" dirty="0">
                <a:latin typeface="標楷體" pitchFamily="65" charset="-120"/>
                <a:ea typeface="標楷體" pitchFamily="65" charset="-120"/>
                <a:cs typeface="Times New Roman" pitchFamily="18" charset="0"/>
              </a:rPr>
              <a:t>:</a:t>
            </a:r>
            <a:r>
              <a:rPr lang="zh-TW" altLang="en-US" b="1" dirty="0">
                <a:latin typeface="標楷體" panose="03000509000000000000" pitchFamily="65" charset="-120"/>
                <a:ea typeface="標楷體" panose="03000509000000000000" pitchFamily="65" charset="-120"/>
                <a:cs typeface="Times New Roman" pitchFamily="18" charset="0"/>
              </a:rPr>
              <a:t>新課綱的研修背景 </a:t>
            </a:r>
            <a:r>
              <a:rPr lang="en-US" altLang="zh-TW" b="1" dirty="0">
                <a:latin typeface="標楷體" pitchFamily="65" charset="-120"/>
                <a:ea typeface="標楷體" pitchFamily="65" charset="-120"/>
                <a:cs typeface="Times New Roman" pitchFamily="18" charset="0"/>
              </a:rPr>
              <a:t>p.1--</a:t>
            </a:r>
            <a:r>
              <a:rPr lang="zh-TW" altLang="en-US" b="1" dirty="0">
                <a:latin typeface="標楷體" panose="03000509000000000000" pitchFamily="65" charset="-120"/>
                <a:ea typeface="標楷體" panose="03000509000000000000" pitchFamily="65" charset="-120"/>
                <a:cs typeface="Times New Roman" pitchFamily="18" charset="0"/>
              </a:rPr>
              <a:t>新課綱的研修歷程 </a:t>
            </a:r>
            <a:r>
              <a:rPr lang="en-US" altLang="zh-TW" b="1" dirty="0">
                <a:latin typeface="標楷體" pitchFamily="65" charset="-120"/>
                <a:ea typeface="標楷體" pitchFamily="65" charset="-120"/>
                <a:cs typeface="Times New Roman" pitchFamily="18" charset="0"/>
              </a:rPr>
              <a:t>p.10--</a:t>
            </a:r>
            <a:r>
              <a:rPr lang="zh-TW" altLang="en-US" b="1" dirty="0">
                <a:latin typeface="標楷體" panose="03000509000000000000" pitchFamily="65" charset="-120"/>
                <a:ea typeface="標楷體" panose="03000509000000000000" pitchFamily="65" charset="-120"/>
                <a:cs typeface="Times New Roman" pitchFamily="18" charset="0"/>
              </a:rPr>
              <a:t>新課綱的重要內涵 </a:t>
            </a:r>
            <a:r>
              <a:rPr lang="en-US" altLang="zh-TW" b="1" dirty="0">
                <a:latin typeface="標楷體" pitchFamily="65" charset="-120"/>
                <a:ea typeface="標楷體" pitchFamily="65" charset="-120"/>
                <a:cs typeface="Times New Roman" pitchFamily="18" charset="0"/>
              </a:rPr>
              <a:t>p.14--</a:t>
            </a:r>
            <a:r>
              <a:rPr lang="zh-TW" altLang="en-US" b="1" dirty="0">
                <a:solidFill>
                  <a:srgbClr val="FF0000"/>
                </a:solidFill>
                <a:latin typeface="標楷體" panose="03000509000000000000" pitchFamily="65" charset="-120"/>
                <a:ea typeface="標楷體" panose="03000509000000000000" pitchFamily="65" charset="-120"/>
              </a:rPr>
              <a:t>政府層級的整備與推動 </a:t>
            </a:r>
            <a:r>
              <a:rPr lang="en-US" altLang="zh-TW" b="1" dirty="0">
                <a:latin typeface="標楷體" pitchFamily="65" charset="-120"/>
                <a:ea typeface="標楷體" pitchFamily="65" charset="-120"/>
                <a:cs typeface="Times New Roman" pitchFamily="18" charset="0"/>
              </a:rPr>
              <a:t>p.31--</a:t>
            </a:r>
            <a:r>
              <a:rPr lang="zh-TW" altLang="en-US" b="1" dirty="0">
                <a:solidFill>
                  <a:srgbClr val="FF0000"/>
                </a:solidFill>
                <a:latin typeface="標楷體" panose="03000509000000000000" pitchFamily="65" charset="-120"/>
                <a:ea typeface="標楷體" panose="03000509000000000000" pitchFamily="65" charset="-120"/>
              </a:rPr>
              <a:t>學校實踐新課綱的第一哩路</a:t>
            </a:r>
            <a:r>
              <a:rPr lang="en-US" altLang="zh-TW" b="1" dirty="0">
                <a:latin typeface="Times New Roman" pitchFamily="18" charset="0"/>
                <a:ea typeface="標楷體" pitchFamily="65" charset="-120"/>
                <a:cs typeface="Times New Roman" pitchFamily="18" charset="0"/>
              </a:rPr>
              <a:t>p.47</a:t>
            </a:r>
            <a:endParaRPr lang="zh-TW" altLang="en-US" dirty="0">
              <a:latin typeface="Times New Roman" pitchFamily="18" charset="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4.</a:t>
            </a:r>
            <a:r>
              <a:rPr lang="zh-TW" altLang="en-US" b="1" dirty="0">
                <a:latin typeface="標楷體" pitchFamily="65" charset="-120"/>
                <a:ea typeface="標楷體" pitchFamily="65" charset="-120"/>
                <a:cs typeface="Times New Roman" pitchFamily="18" charset="0"/>
              </a:rPr>
              <a:t>檢附國中小案例可以其他學校替換，並依實際需求增刪</a:t>
            </a:r>
            <a:endParaRPr lang="en-US" altLang="zh-TW" b="1" dirty="0">
              <a:latin typeface="標楷體" pitchFamily="65" charset="-12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5.</a:t>
            </a:r>
            <a:r>
              <a:rPr lang="zh-TW" altLang="en-US" b="1" dirty="0">
                <a:latin typeface="標楷體" pitchFamily="65" charset="-120"/>
                <a:ea typeface="標楷體" pitchFamily="65" charset="-120"/>
                <a:cs typeface="Times New Roman" pitchFamily="18" charset="0"/>
              </a:rPr>
              <a:t>簡報後附上兩個討論與議題可提供實作時運用</a:t>
            </a:r>
            <a:endParaRPr lang="en-US" altLang="zh-TW" b="1" dirty="0">
              <a:latin typeface="標楷體" pitchFamily="65" charset="-12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6.</a:t>
            </a:r>
            <a:r>
              <a:rPr lang="zh-TW" altLang="en-US" b="1" dirty="0">
                <a:latin typeface="標楷體" pitchFamily="65" charset="-120"/>
                <a:ea typeface="標楷體" pitchFamily="65" charset="-120"/>
                <a:cs typeface="Times New Roman" pitchFamily="18" charset="0"/>
              </a:rPr>
              <a:t>宣講時請參考備註欄的簡報說明</a:t>
            </a:r>
            <a:endParaRPr lang="en-US" altLang="zh-TW" b="1" dirty="0">
              <a:latin typeface="標楷體" pitchFamily="65" charset="-12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7.</a:t>
            </a:r>
            <a:r>
              <a:rPr lang="zh-TW" altLang="en-US" b="1" dirty="0">
                <a:latin typeface="標楷體" pitchFamily="65" charset="-120"/>
                <a:ea typeface="標楷體" pitchFamily="65" charset="-120"/>
                <a:cs typeface="Times New Roman" pitchFamily="18" charset="0"/>
              </a:rPr>
              <a:t>本簡報完整包含</a:t>
            </a:r>
            <a:r>
              <a:rPr lang="zh-TW" altLang="en-US" b="1" dirty="0">
                <a:solidFill>
                  <a:srgbClr val="FF0000"/>
                </a:solidFill>
                <a:latin typeface="標楷體" pitchFamily="65" charset="-120"/>
                <a:ea typeface="標楷體" pitchFamily="65" charset="-120"/>
                <a:cs typeface="Times New Roman" pitchFamily="18" charset="0"/>
              </a:rPr>
              <a:t>學校準備</a:t>
            </a:r>
            <a:r>
              <a:rPr lang="en-US" altLang="zh-TW" b="1" dirty="0">
                <a:latin typeface="標楷體" pitchFamily="65" charset="-120"/>
                <a:ea typeface="標楷體" pitchFamily="65" charset="-120"/>
                <a:cs typeface="Times New Roman" pitchFamily="18" charset="0"/>
              </a:rPr>
              <a:t>(</a:t>
            </a:r>
            <a:r>
              <a:rPr lang="zh-TW" altLang="en-US" b="1" dirty="0">
                <a:latin typeface="標楷體" pitchFamily="65" charset="-120"/>
                <a:ea typeface="標楷體" pitchFamily="65" charset="-120"/>
                <a:cs typeface="Times New Roman" pitchFamily="18" charset="0"/>
              </a:rPr>
              <a:t>學校本位課程、課程領導、素養導向</a:t>
            </a:r>
            <a:r>
              <a:rPr lang="en-US" altLang="zh-TW" b="1" dirty="0">
                <a:latin typeface="標楷體" pitchFamily="65" charset="-120"/>
                <a:ea typeface="標楷體" pitchFamily="65" charset="-120"/>
                <a:cs typeface="Times New Roman" pitchFamily="18" charset="0"/>
              </a:rPr>
              <a:t>)</a:t>
            </a:r>
            <a:endParaRPr lang="zh-TW" altLang="en-US" b="1" dirty="0">
              <a:latin typeface="標楷體" pitchFamily="65" charset="-120"/>
              <a:ea typeface="標楷體" pitchFamily="65" charset="-120"/>
              <a:cs typeface="Times New Roman" pitchFamily="18" charset="0"/>
            </a:endParaRPr>
          </a:p>
        </p:txBody>
      </p:sp>
      <p:sp>
        <p:nvSpPr>
          <p:cNvPr id="21507" name="投影片編號版面配置區 3"/>
          <p:cNvSpPr>
            <a:spLocks noGrp="1"/>
          </p:cNvSpPr>
          <p:nvPr>
            <p:ph type="sldNum" sz="quarter" idx="5"/>
          </p:nvPr>
        </p:nvSpPr>
        <p:spPr>
          <a:noFill/>
          <a:ln>
            <a:miter lim="800000"/>
            <a:headEnd/>
            <a:tailEnd/>
          </a:ln>
        </p:spPr>
        <p:txBody>
          <a:bodyPr/>
          <a:lstStyle/>
          <a:p>
            <a:fld id="{BFACCFCE-2F70-4455-AD25-B0023F86A8B7}" type="slidenum">
              <a:rPr lang="zh-TW" altLang="en-US" smtClean="0">
                <a:ea typeface="新細明體" charset="-120"/>
              </a:rPr>
              <a:pPr/>
              <a:t>14</a:t>
            </a:fld>
            <a:endParaRPr lang="en-US" altLang="zh-TW">
              <a:ea typeface="新細明體" charset="-120"/>
            </a:endParaRPr>
          </a:p>
        </p:txBody>
      </p:sp>
    </p:spTree>
    <p:extLst>
      <p:ext uri="{BB962C8B-B14F-4D97-AF65-F5344CB8AC3E}">
        <p14:creationId xmlns:p14="http://schemas.microsoft.com/office/powerpoint/2010/main" val="25651126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投影片圖像版面配置區 1"/>
          <p:cNvSpPr>
            <a:spLocks noGrp="1" noRot="1" noChangeAspect="1"/>
          </p:cNvSpPr>
          <p:nvPr>
            <p:ph type="sldImg"/>
          </p:nvPr>
        </p:nvSpPr>
        <p:spPr bwMode="auto">
          <a:noFill/>
          <a:ln>
            <a:solidFill>
              <a:srgbClr val="000000"/>
            </a:solidFill>
            <a:miter lim="800000"/>
            <a:headEnd/>
            <a:tailEnd/>
          </a:ln>
        </p:spPr>
      </p:sp>
      <p:sp>
        <p:nvSpPr>
          <p:cNvPr id="179202" name="備忘稿版面配置區 2"/>
          <p:cNvSpPr>
            <a:spLocks noGrp="1"/>
          </p:cNvSpPr>
          <p:nvPr>
            <p:ph type="body" idx="1"/>
          </p:nvPr>
        </p:nvSpPr>
        <p:spPr>
          <a:noFill/>
        </p:spPr>
        <p:txBody>
          <a:bodyPr/>
          <a:lstStyle/>
          <a:p>
            <a:r>
              <a:rPr lang="zh-TW" altLang="en-US"/>
              <a:t>課綱理念與目標的整體觀</a:t>
            </a:r>
          </a:p>
        </p:txBody>
      </p:sp>
      <p:sp>
        <p:nvSpPr>
          <p:cNvPr id="179203" name="投影片編號版面配置區 3"/>
          <p:cNvSpPr>
            <a:spLocks noGrp="1"/>
          </p:cNvSpPr>
          <p:nvPr>
            <p:ph type="sldNum" sz="quarter" idx="5"/>
          </p:nvPr>
        </p:nvSpPr>
        <p:spPr>
          <a:noFill/>
          <a:ln>
            <a:miter lim="800000"/>
            <a:headEnd/>
            <a:tailEnd/>
          </a:ln>
        </p:spPr>
        <p:txBody>
          <a:bodyPr/>
          <a:lstStyle/>
          <a:p>
            <a:fld id="{4DA3F937-51A1-4515-B1CF-066039979F75}" type="slidenum">
              <a:rPr lang="zh-TW" altLang="en-US" smtClean="0">
                <a:ea typeface="新細明體" charset="-120"/>
              </a:rPr>
              <a:pPr/>
              <a:t>15</a:t>
            </a:fld>
            <a:endParaRPr lang="en-US" altLang="zh-TW">
              <a:ea typeface="新細明體" charset="-120"/>
            </a:endParaRPr>
          </a:p>
        </p:txBody>
      </p:sp>
    </p:spTree>
    <p:extLst>
      <p:ext uri="{BB962C8B-B14F-4D97-AF65-F5344CB8AC3E}">
        <p14:creationId xmlns:p14="http://schemas.microsoft.com/office/powerpoint/2010/main" val="2434929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1249" name="Shape 546"/>
          <p:cNvSpPr>
            <a:spLocks noGrp="1" noRot="1" noChangeAspect="1" noTextEdit="1"/>
          </p:cNvSpPr>
          <p:nvPr>
            <p:ph type="sldImg" idx="2"/>
          </p:nvPr>
        </p:nvSpPr>
        <p:spPr bwMode="auto">
          <a:xfrm>
            <a:off x="917575" y="744538"/>
            <a:ext cx="4962525" cy="3722687"/>
          </a:xfrm>
          <a:custGeom>
            <a:avLst/>
            <a:gdLst>
              <a:gd name="T0" fmla="*/ 0 w 120000"/>
              <a:gd name="T1" fmla="*/ 0 h 120000"/>
              <a:gd name="T2" fmla="*/ 2147483647 w 120000"/>
              <a:gd name="T3" fmla="*/ 0 h 120000"/>
              <a:gd name="T4" fmla="*/ 2147483647 w 120000"/>
              <a:gd name="T5" fmla="*/ 2147483647 h 120000"/>
              <a:gd name="T6" fmla="*/ 0 w 120000"/>
              <a:gd name="T7" fmla="*/ 2147483647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solidFill>
              <a:srgbClr val="000000"/>
            </a:solidFill>
            <a:round/>
            <a:headEnd type="none" w="med" len="med"/>
            <a:tailEnd type="none" w="med" len="med"/>
          </a:ln>
        </p:spPr>
      </p:sp>
      <p:sp>
        <p:nvSpPr>
          <p:cNvPr id="181250" name="Shape 547"/>
          <p:cNvSpPr>
            <a:spLocks noGrp="1"/>
          </p:cNvSpPr>
          <p:nvPr>
            <p:ph type="body" idx="1"/>
          </p:nvPr>
        </p:nvSpPr>
        <p:spPr>
          <a:noFill/>
        </p:spPr>
        <p:txBody>
          <a:bodyPr lIns="91397" tIns="91397" rIns="91397" bIns="91397"/>
          <a:lstStyle/>
          <a:p>
            <a:pPr eaLnBrk="1" hangingPunct="1">
              <a:spcBef>
                <a:spcPct val="0"/>
              </a:spcBef>
              <a:buSzPct val="25000"/>
            </a:pPr>
            <a:r>
              <a:rPr lang="zh-TW" altLang="en-US"/>
              <a:t>課綱願景是成就每一個孩子，適性揚才，終身學習。</a:t>
            </a:r>
            <a:endParaRPr lang="en-US" altLang="zh-TW"/>
          </a:p>
          <a:p>
            <a:pPr eaLnBrk="1" hangingPunct="1">
              <a:spcBef>
                <a:spcPct val="0"/>
              </a:spcBef>
              <a:buSzPct val="25000"/>
            </a:pPr>
            <a:r>
              <a:rPr lang="en-US" altLang="zh-TW"/>
              <a:t>多元的課程讓學生適性學習</a:t>
            </a:r>
            <a:r>
              <a:rPr lang="zh-TW" altLang="en-US">
                <a:latin typeface="新細明體" charset="-120"/>
              </a:rPr>
              <a:t>，</a:t>
            </a:r>
            <a:r>
              <a:rPr lang="en-US" altLang="zh-TW"/>
              <a:t>適性發展</a:t>
            </a:r>
            <a:r>
              <a:rPr lang="zh-TW" altLang="en-US">
                <a:latin typeface="新細明體" charset="-120"/>
              </a:rPr>
              <a:t>，</a:t>
            </a:r>
            <a:r>
              <a:rPr lang="en-US" altLang="zh-TW"/>
              <a:t>終身保有不斷更新成長的動力</a:t>
            </a:r>
            <a:r>
              <a:rPr lang="zh-TW" altLang="en-US">
                <a:latin typeface="新細明體" charset="-120"/>
              </a:rPr>
              <a:t>，</a:t>
            </a:r>
            <a:r>
              <a:rPr lang="en-US" altLang="zh-TW"/>
              <a:t>成為終身學習者！</a:t>
            </a:r>
          </a:p>
        </p:txBody>
      </p:sp>
    </p:spTree>
    <p:extLst>
      <p:ext uri="{BB962C8B-B14F-4D97-AF65-F5344CB8AC3E}">
        <p14:creationId xmlns:p14="http://schemas.microsoft.com/office/powerpoint/2010/main" val="21560378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3297" name="Shape 467"/>
          <p:cNvSpPr>
            <a:spLocks noGrp="1" noRot="1" noChangeAspect="1" noTextEdit="1"/>
          </p:cNvSpPr>
          <p:nvPr>
            <p:ph type="sldImg" idx="2"/>
          </p:nvPr>
        </p:nvSpPr>
        <p:spPr bwMode="auto">
          <a:custGeom>
            <a:avLst/>
            <a:gdLst>
              <a:gd name="T0" fmla="*/ 0 w 120000"/>
              <a:gd name="T1" fmla="*/ 0 h 120000"/>
              <a:gd name="T2" fmla="*/ 2147483647 w 120000"/>
              <a:gd name="T3" fmla="*/ 0 h 120000"/>
              <a:gd name="T4" fmla="*/ 2147483647 w 120000"/>
              <a:gd name="T5" fmla="*/ 2147483647 h 120000"/>
              <a:gd name="T6" fmla="*/ 0 w 120000"/>
              <a:gd name="T7" fmla="*/ 2147483647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solidFill>
              <a:srgbClr val="000000"/>
            </a:solidFill>
            <a:round/>
            <a:headEnd type="none" w="med" len="med"/>
            <a:tailEnd type="none" w="med" len="med"/>
          </a:ln>
        </p:spPr>
      </p:sp>
      <p:sp>
        <p:nvSpPr>
          <p:cNvPr id="183298" name="Shape 468"/>
          <p:cNvSpPr>
            <a:spLocks noGrp="1"/>
          </p:cNvSpPr>
          <p:nvPr>
            <p:ph type="body" idx="1"/>
          </p:nvPr>
        </p:nvSpPr>
        <p:spPr>
          <a:noFill/>
        </p:spPr>
        <p:txBody>
          <a:bodyPr lIns="91397" tIns="45686" rIns="91397" bIns="45686"/>
          <a:lstStyle/>
          <a:p>
            <a:pPr eaLnBrk="1" hangingPunct="1"/>
            <a:r>
              <a:rPr lang="en-US" altLang="zh-TW" dirty="0"/>
              <a:t>1.</a:t>
            </a:r>
            <a:r>
              <a:rPr lang="zh-TW" altLang="en-US" dirty="0"/>
              <a:t>自發是要學生有想學的意願及能學的本事；藍色代表智慧、獨立</a:t>
            </a:r>
            <a:r>
              <a:rPr lang="zh-TW" altLang="en-US" dirty="0">
                <a:latin typeface="新細明體" charset="-120"/>
              </a:rPr>
              <a:t>。</a:t>
            </a:r>
            <a:endParaRPr lang="zh-TW" altLang="en-US" dirty="0"/>
          </a:p>
          <a:p>
            <a:pPr eaLnBrk="1" hangingPunct="1"/>
            <a:r>
              <a:rPr lang="zh-TW" altLang="en-US" dirty="0"/>
              <a:t>總綱重視學生的主體性，除了培養基本知能與德行，也保有學生的學習動機與熱情，進而培養進取及創新精神，使學生能適性發展、悅納自己、自主學習並展現自信。</a:t>
            </a:r>
            <a:endParaRPr lang="en-US" altLang="zh-TW" dirty="0"/>
          </a:p>
          <a:p>
            <a:pPr eaLnBrk="1" hangingPunct="1"/>
            <a:r>
              <a:rPr lang="en-US" altLang="zh-TW" dirty="0"/>
              <a:t>2.</a:t>
            </a:r>
            <a:r>
              <a:rPr lang="zh-TW" altLang="en-US" dirty="0"/>
              <a:t>互動是要能活用知識，變成帶得走的能力</a:t>
            </a:r>
            <a:r>
              <a:rPr lang="en-US" altLang="zh-TW" dirty="0"/>
              <a:t>;</a:t>
            </a:r>
            <a:r>
              <a:rPr lang="zh-TW" altLang="en-US" dirty="0"/>
              <a:t>黃色代表歡樂、幸福</a:t>
            </a:r>
            <a:r>
              <a:rPr lang="zh-TW" altLang="en-US" dirty="0">
                <a:latin typeface="新細明體" charset="-120"/>
              </a:rPr>
              <a:t>。</a:t>
            </a:r>
            <a:endParaRPr lang="zh-TW" altLang="en-US" dirty="0"/>
          </a:p>
          <a:p>
            <a:pPr eaLnBrk="1" hangingPunct="1"/>
            <a:r>
              <a:rPr lang="zh-TW" altLang="en-US" dirty="0"/>
              <a:t>總綱重視學生語言、符號、科技的溝通及思辨能力，尊重、包容與關懷多元文化差異，並能與他人團隊合作，深化生活美感素養。此外，學生也應能學習如何與他人、環境、文化產生更多互動，並在生活中實踐。</a:t>
            </a:r>
            <a:endParaRPr lang="en-US" altLang="zh-TW" dirty="0"/>
          </a:p>
          <a:p>
            <a:pPr eaLnBrk="1" hangingPunct="1"/>
            <a:r>
              <a:rPr lang="en-US" altLang="zh-TW" dirty="0"/>
              <a:t>3.</a:t>
            </a:r>
            <a:r>
              <a:rPr lang="zh-TW" altLang="en-US" dirty="0"/>
              <a:t>共好是要願意付出，能與他人分享</a:t>
            </a:r>
            <a:r>
              <a:rPr lang="en-US" altLang="zh-TW" dirty="0"/>
              <a:t>;</a:t>
            </a:r>
            <a:r>
              <a:rPr lang="zh-TW" altLang="en-US" dirty="0"/>
              <a:t>紅色代表熱情、能量</a:t>
            </a:r>
            <a:r>
              <a:rPr lang="zh-TW" altLang="en-US" dirty="0">
                <a:latin typeface="新細明體" charset="-120"/>
              </a:rPr>
              <a:t>。</a:t>
            </a:r>
            <a:endParaRPr lang="zh-TW" altLang="en-US" dirty="0"/>
          </a:p>
          <a:p>
            <a:pPr eaLnBrk="1" hangingPunct="1"/>
            <a:r>
              <a:rPr lang="zh-TW" altLang="en-US" dirty="0"/>
              <a:t>總綱重視使學生珍愛生命、愛護自然、珍惜資源，培養對社會文化、土地情感及全球視野，促進社會活動的主動參與、自然生態的永續發展及彼此更好的共同生活，以體現生命價值，導向永續發展的共好生活。</a:t>
            </a:r>
          </a:p>
          <a:p>
            <a:pPr eaLnBrk="1" hangingPunct="1">
              <a:spcBef>
                <a:spcPct val="0"/>
              </a:spcBef>
              <a:buSzPct val="25000"/>
            </a:pPr>
            <a:endParaRPr lang="zh-TW" altLang="en-US" dirty="0">
              <a:solidFill>
                <a:srgbClr val="000000"/>
              </a:solidFill>
              <a:sym typeface="Calibri" pitchFamily="34" charset="0"/>
            </a:endParaRPr>
          </a:p>
        </p:txBody>
      </p:sp>
      <p:sp>
        <p:nvSpPr>
          <p:cNvPr id="183299" name="Shape 469"/>
          <p:cNvSpPr>
            <a:spLocks noGrp="1"/>
          </p:cNvSpPr>
          <p:nvPr>
            <p:ph type="sldNum" sz="quarter" idx="5"/>
          </p:nvPr>
        </p:nvSpPr>
        <p:spPr>
          <a:noFill/>
          <a:ln>
            <a:miter lim="800000"/>
            <a:headEnd/>
            <a:tailEnd/>
          </a:ln>
        </p:spPr>
        <p:txBody>
          <a:bodyPr lIns="91397" tIns="45686" rIns="91397" bIns="45686"/>
          <a:lstStyle/>
          <a:p>
            <a:pPr>
              <a:buSzPct val="25000"/>
            </a:pPr>
            <a:fld id="{3A39D215-B884-4275-B160-C4DE71374037}" type="slidenum">
              <a:rPr lang="en-US" altLang="zh-TW" smtClean="0">
                <a:solidFill>
                  <a:srgbClr val="000000"/>
                </a:solidFill>
                <a:ea typeface="新細明體" charset="-120"/>
                <a:sym typeface="Calibri" pitchFamily="34" charset="0"/>
              </a:rPr>
              <a:pPr>
                <a:buSzPct val="25000"/>
              </a:pPr>
              <a:t>17</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937864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5345" name="Shape 480"/>
          <p:cNvSpPr>
            <a:spLocks noGrp="1"/>
          </p:cNvSpPr>
          <p:nvPr>
            <p:ph type="body" idx="1"/>
          </p:nvPr>
        </p:nvSpPr>
        <p:spPr>
          <a:noFill/>
        </p:spPr>
        <p:txBody>
          <a:bodyPr lIns="91297" tIns="91297" rIns="91297" bIns="91297"/>
          <a:lstStyle/>
          <a:p>
            <a:pPr eaLnBrk="1" hangingPunct="1">
              <a:spcBef>
                <a:spcPct val="0"/>
              </a:spcBef>
              <a:buClr>
                <a:srgbClr val="000000"/>
              </a:buClr>
              <a:buSzPct val="25000"/>
            </a:pPr>
            <a:r>
              <a:rPr lang="zh-TW" altLang="en-US" dirty="0"/>
              <a:t>總綱的課程目標：啟發生命潛能、陶養生活知能、促進生涯發展、涵育公民責任</a:t>
            </a:r>
            <a:endParaRPr lang="en-US" altLang="zh-TW" dirty="0"/>
          </a:p>
          <a:p>
            <a:pPr eaLnBrk="1" hangingPunct="1">
              <a:spcBef>
                <a:spcPct val="0"/>
              </a:spcBef>
              <a:buClr>
                <a:srgbClr val="000000"/>
              </a:buClr>
              <a:buSzPct val="25000"/>
            </a:pPr>
            <a:endParaRPr lang="en-US" altLang="zh-TW" dirty="0"/>
          </a:p>
          <a:p>
            <a:pPr rtl="0"/>
            <a:r>
              <a:rPr lang="zh-TW" altLang="en-US" dirty="0"/>
              <a:t>色彩</a:t>
            </a:r>
          </a:p>
          <a:p>
            <a:pPr rtl="0"/>
            <a:r>
              <a:rPr lang="zh-TW" altLang="en-US" dirty="0"/>
              <a:t>紅色 配 生命、血</a:t>
            </a:r>
          </a:p>
          <a:p>
            <a:pPr rtl="0"/>
            <a:r>
              <a:rPr lang="zh-TW" altLang="en-US" dirty="0"/>
              <a:t>黃色 配 生活、火</a:t>
            </a:r>
          </a:p>
          <a:p>
            <a:pPr rtl="0"/>
            <a:r>
              <a:rPr lang="zh-TW" altLang="en-US" dirty="0"/>
              <a:t>綠色 配 生涯、如植物生長</a:t>
            </a:r>
          </a:p>
          <a:p>
            <a:pPr rtl="0"/>
            <a:r>
              <a:rPr lang="zh-TW" altLang="en-US" dirty="0"/>
              <a:t>藍色 配 公民 象徵更廣的藍天藍海</a:t>
            </a:r>
          </a:p>
          <a:p>
            <a:pPr rtl="0"/>
            <a:r>
              <a:rPr lang="zh-TW" altLang="en-US" dirty="0"/>
              <a:t/>
            </a:r>
            <a:br>
              <a:rPr lang="zh-TW" altLang="en-US" dirty="0"/>
            </a:br>
            <a:endParaRPr lang="zh-TW" altLang="en-US" dirty="0"/>
          </a:p>
          <a:p>
            <a:pPr rtl="0"/>
            <a:r>
              <a:rPr lang="zh-TW" altLang="en-US" dirty="0"/>
              <a:t>動作</a:t>
            </a:r>
          </a:p>
          <a:p>
            <a:pPr rtl="0"/>
            <a:r>
              <a:rPr lang="zh-TW" altLang="en-US" dirty="0"/>
              <a:t>潛能 準備要往上跳</a:t>
            </a:r>
          </a:p>
          <a:p>
            <a:pPr rtl="0"/>
            <a:r>
              <a:rPr lang="zh-TW" altLang="en-US" dirty="0"/>
              <a:t>生活 張開手象徵廣大的一切</a:t>
            </a:r>
          </a:p>
          <a:p>
            <a:pPr rtl="0"/>
            <a:r>
              <a:rPr lang="zh-TW" altLang="en-US" dirty="0"/>
              <a:t>生涯 伸直手往前</a:t>
            </a:r>
          </a:p>
          <a:p>
            <a:pPr rtl="0"/>
            <a:r>
              <a:rPr lang="zh-TW" altLang="en-US" dirty="0"/>
              <a:t>公民 手導引可行方向</a:t>
            </a:r>
            <a:endParaRPr lang="zh-TW" altLang="en-US" dirty="0"/>
          </a:p>
        </p:txBody>
      </p:sp>
      <p:sp>
        <p:nvSpPr>
          <p:cNvPr id="185346" name="Shape 481"/>
          <p:cNvSpPr>
            <a:spLocks noGrp="1" noRot="1" noChangeAspect="1" noTextEdit="1"/>
          </p:cNvSpPr>
          <p:nvPr>
            <p:ph type="sldImg" idx="2"/>
          </p:nvPr>
        </p:nvSpPr>
        <p:spPr bwMode="auto">
          <a:custGeom>
            <a:avLst/>
            <a:gdLst>
              <a:gd name="T0" fmla="*/ 0 w 120000"/>
              <a:gd name="T1" fmla="*/ 0 h 120000"/>
              <a:gd name="T2" fmla="*/ 2147483647 w 120000"/>
              <a:gd name="T3" fmla="*/ 0 h 120000"/>
              <a:gd name="T4" fmla="*/ 2147483647 w 120000"/>
              <a:gd name="T5" fmla="*/ 2147483647 h 120000"/>
              <a:gd name="T6" fmla="*/ 0 w 120000"/>
              <a:gd name="T7" fmla="*/ 2147483647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solidFill>
              <a:srgbClr val="000000"/>
            </a:solidFill>
            <a:miter lim="800000"/>
            <a:headEnd/>
            <a:tailEnd/>
          </a:ln>
        </p:spPr>
      </p:sp>
    </p:spTree>
    <p:extLst>
      <p:ext uri="{BB962C8B-B14F-4D97-AF65-F5344CB8AC3E}">
        <p14:creationId xmlns:p14="http://schemas.microsoft.com/office/powerpoint/2010/main" val="2536545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投影片圖像版面配置區 1"/>
          <p:cNvSpPr>
            <a:spLocks noGrp="1" noRot="1" noChangeAspect="1"/>
          </p:cNvSpPr>
          <p:nvPr>
            <p:ph type="sldImg"/>
          </p:nvPr>
        </p:nvSpPr>
        <p:spPr bwMode="auto">
          <a:noFill/>
          <a:ln>
            <a:solidFill>
              <a:srgbClr val="000000"/>
            </a:solidFill>
            <a:miter lim="800000"/>
            <a:headEnd/>
            <a:tailEnd/>
          </a:ln>
        </p:spPr>
      </p:sp>
      <p:sp>
        <p:nvSpPr>
          <p:cNvPr id="21506" name="備忘稿版面配置區 2"/>
          <p:cNvSpPr>
            <a:spLocks noGrp="1"/>
          </p:cNvSpPr>
          <p:nvPr>
            <p:ph type="body" idx="1"/>
          </p:nvPr>
        </p:nvSpPr>
        <p:spPr>
          <a:noFill/>
        </p:spPr>
        <p:txBody>
          <a:bodyPr/>
          <a:lstStyle/>
          <a:p>
            <a:r>
              <a:rPr lang="zh-TW" altLang="en-US" b="1" dirty="0">
                <a:latin typeface="標楷體" pitchFamily="65" charset="-120"/>
                <a:ea typeface="標楷體" pitchFamily="65" charset="-120"/>
                <a:cs typeface="Times New Roman" pitchFamily="18" charset="0"/>
              </a:rPr>
              <a:t>使用說明</a:t>
            </a:r>
            <a:r>
              <a:rPr lang="en-US" altLang="zh-TW" b="1" dirty="0">
                <a:latin typeface="標楷體" pitchFamily="65" charset="-120"/>
                <a:ea typeface="標楷體" pitchFamily="65" charset="-120"/>
                <a:cs typeface="Times New Roman" pitchFamily="18" charset="0"/>
              </a:rPr>
              <a:t>:</a:t>
            </a:r>
          </a:p>
          <a:p>
            <a:pPr eaLnBrk="1" hangingPunct="1">
              <a:lnSpc>
                <a:spcPct val="140000"/>
              </a:lnSpc>
            </a:pPr>
            <a:r>
              <a:rPr lang="en-US" altLang="zh-TW" b="1" dirty="0">
                <a:solidFill>
                  <a:srgbClr val="FF0000"/>
                </a:solidFill>
                <a:latin typeface="標楷體" pitchFamily="65" charset="-120"/>
                <a:ea typeface="標楷體" pitchFamily="65" charset="-120"/>
                <a:cs typeface="Times New Roman" pitchFamily="18" charset="0"/>
              </a:rPr>
              <a:t>1.</a:t>
            </a:r>
            <a:r>
              <a:rPr lang="zh-TW" altLang="en-US" b="1" dirty="0">
                <a:solidFill>
                  <a:srgbClr val="FF0000"/>
                </a:solidFill>
                <a:latin typeface="標楷體" pitchFamily="65" charset="-120"/>
                <a:ea typeface="標楷體" pitchFamily="65" charset="-120"/>
                <a:cs typeface="Times New Roman" pitchFamily="18" charset="0"/>
              </a:rPr>
              <a:t>本簡報共</a:t>
            </a:r>
            <a:r>
              <a:rPr lang="en-US" altLang="zh-TW" b="1" dirty="0">
                <a:solidFill>
                  <a:srgbClr val="FF0000"/>
                </a:solidFill>
                <a:latin typeface="標楷體" pitchFamily="65" charset="-120"/>
                <a:ea typeface="標楷體" pitchFamily="65" charset="-120"/>
                <a:cs typeface="Times New Roman" pitchFamily="18" charset="0"/>
              </a:rPr>
              <a:t>69</a:t>
            </a:r>
            <a:r>
              <a:rPr lang="zh-TW" altLang="en-US" b="1" dirty="0">
                <a:solidFill>
                  <a:srgbClr val="FF0000"/>
                </a:solidFill>
                <a:latin typeface="標楷體" pitchFamily="65" charset="-120"/>
                <a:ea typeface="標楷體" pitchFamily="65" charset="-120"/>
                <a:cs typeface="Times New Roman" pitchFamily="18" charset="0"/>
              </a:rPr>
              <a:t>頁，時間約</a:t>
            </a:r>
            <a:r>
              <a:rPr lang="en-US" altLang="zh-TW" b="1" dirty="0">
                <a:solidFill>
                  <a:srgbClr val="FF0000"/>
                </a:solidFill>
                <a:latin typeface="標楷體" pitchFamily="65" charset="-120"/>
                <a:ea typeface="標楷體" pitchFamily="65" charset="-120"/>
                <a:cs typeface="Times New Roman" pitchFamily="18" charset="0"/>
              </a:rPr>
              <a:t>100</a:t>
            </a:r>
            <a:r>
              <a:rPr lang="zh-TW" altLang="en-US" b="1" dirty="0">
                <a:solidFill>
                  <a:srgbClr val="FF0000"/>
                </a:solidFill>
                <a:latin typeface="標楷體" pitchFamily="65" charset="-120"/>
                <a:ea typeface="標楷體" pitchFamily="65" charset="-120"/>
                <a:cs typeface="Times New Roman" pitchFamily="18" charset="0"/>
              </a:rPr>
              <a:t>分鐘（可依宣講對象、實作討論調整時間）</a:t>
            </a:r>
            <a:endParaRPr lang="en-US" altLang="zh-TW" b="1" dirty="0">
              <a:solidFill>
                <a:srgbClr val="FF0000"/>
              </a:solidFill>
              <a:latin typeface="標楷體" pitchFamily="65" charset="-12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2.</a:t>
            </a:r>
            <a:r>
              <a:rPr lang="zh-TW" altLang="en-US" b="1" dirty="0">
                <a:latin typeface="標楷體" pitchFamily="65" charset="-120"/>
                <a:ea typeface="標楷體" pitchFamily="65" charset="-120"/>
                <a:cs typeface="Times New Roman" pitchFamily="18" charset="0"/>
              </a:rPr>
              <a:t>宣講對象：國中小校長、主任、組長、老師</a:t>
            </a:r>
            <a:endParaRPr lang="en-US" altLang="zh-TW" b="1" dirty="0">
              <a:latin typeface="標楷體" pitchFamily="65" charset="-120"/>
              <a:ea typeface="標楷體" pitchFamily="65" charset="-120"/>
              <a:cs typeface="Times New Roman" pitchFamily="18" charset="0"/>
            </a:endParaRPr>
          </a:p>
          <a:p>
            <a:pPr defTabSz="913120" eaLnBrk="1" hangingPunct="1">
              <a:lnSpc>
                <a:spcPct val="140000"/>
              </a:lnSpc>
              <a:defRPr/>
            </a:pPr>
            <a:r>
              <a:rPr lang="en-US" altLang="zh-TW" b="1" dirty="0">
                <a:latin typeface="標楷體" pitchFamily="65" charset="-120"/>
                <a:ea typeface="標楷體" pitchFamily="65" charset="-120"/>
                <a:cs typeface="Times New Roman" pitchFamily="18" charset="0"/>
              </a:rPr>
              <a:t>3.</a:t>
            </a:r>
            <a:r>
              <a:rPr lang="zh-TW" altLang="en-US" b="1" dirty="0">
                <a:latin typeface="標楷體" pitchFamily="65" charset="-120"/>
                <a:ea typeface="標楷體" pitchFamily="65" charset="-120"/>
                <a:cs typeface="Times New Roman" pitchFamily="18" charset="0"/>
              </a:rPr>
              <a:t>簡報共分五個部分</a:t>
            </a:r>
            <a:r>
              <a:rPr lang="en-US" altLang="zh-TW" b="1" dirty="0">
                <a:latin typeface="標楷體" pitchFamily="65" charset="-120"/>
                <a:ea typeface="標楷體" pitchFamily="65" charset="-120"/>
                <a:cs typeface="Times New Roman" pitchFamily="18" charset="0"/>
              </a:rPr>
              <a:t>:</a:t>
            </a:r>
            <a:r>
              <a:rPr lang="zh-TW" altLang="en-US" b="1" dirty="0">
                <a:latin typeface="標楷體" panose="03000509000000000000" pitchFamily="65" charset="-120"/>
                <a:ea typeface="標楷體" panose="03000509000000000000" pitchFamily="65" charset="-120"/>
                <a:cs typeface="Times New Roman" pitchFamily="18" charset="0"/>
              </a:rPr>
              <a:t>新課綱的研修背景 </a:t>
            </a:r>
            <a:r>
              <a:rPr lang="en-US" altLang="zh-TW" b="1" dirty="0">
                <a:latin typeface="標楷體" panose="03000509000000000000" pitchFamily="65" charset="-120"/>
                <a:ea typeface="標楷體" panose="03000509000000000000" pitchFamily="65" charset="-120"/>
                <a:cs typeface="Times New Roman" pitchFamily="18" charset="0"/>
              </a:rPr>
              <a:t>p.1--</a:t>
            </a:r>
            <a:r>
              <a:rPr lang="zh-TW" altLang="en-US" b="1" dirty="0">
                <a:latin typeface="標楷體" panose="03000509000000000000" pitchFamily="65" charset="-120"/>
                <a:ea typeface="標楷體" panose="03000509000000000000" pitchFamily="65" charset="-120"/>
                <a:cs typeface="Times New Roman" pitchFamily="18" charset="0"/>
              </a:rPr>
              <a:t>新課綱的研修歷程 </a:t>
            </a:r>
            <a:r>
              <a:rPr lang="en-US" altLang="zh-TW" b="1" dirty="0">
                <a:latin typeface="標楷體" panose="03000509000000000000" pitchFamily="65" charset="-120"/>
                <a:ea typeface="標楷體" panose="03000509000000000000" pitchFamily="65" charset="-120"/>
                <a:cs typeface="Times New Roman" pitchFamily="18" charset="0"/>
              </a:rPr>
              <a:t>p.10--</a:t>
            </a:r>
            <a:r>
              <a:rPr lang="zh-TW" altLang="en-US" b="1" dirty="0">
                <a:latin typeface="標楷體" panose="03000509000000000000" pitchFamily="65" charset="-120"/>
                <a:ea typeface="標楷體" panose="03000509000000000000" pitchFamily="65" charset="-120"/>
                <a:cs typeface="Times New Roman" pitchFamily="18" charset="0"/>
              </a:rPr>
              <a:t>新課綱的重要內涵 </a:t>
            </a:r>
            <a:r>
              <a:rPr lang="en-US" altLang="zh-TW" b="1" dirty="0">
                <a:latin typeface="標楷體" panose="03000509000000000000" pitchFamily="65" charset="-120"/>
                <a:ea typeface="標楷體" panose="03000509000000000000" pitchFamily="65" charset="-120"/>
                <a:cs typeface="Times New Roman" pitchFamily="18" charset="0"/>
              </a:rPr>
              <a:t>p.14--</a:t>
            </a:r>
            <a:r>
              <a:rPr lang="zh-TW" altLang="en-US" b="1" dirty="0">
                <a:solidFill>
                  <a:srgbClr val="FF0000"/>
                </a:solidFill>
                <a:latin typeface="標楷體" panose="03000509000000000000" pitchFamily="65" charset="-120"/>
                <a:ea typeface="標楷體" panose="03000509000000000000" pitchFamily="65" charset="-120"/>
              </a:rPr>
              <a:t>政府層級的整備與推動 </a:t>
            </a:r>
            <a:r>
              <a:rPr lang="en-US" altLang="zh-TW" b="1" dirty="0">
                <a:latin typeface="標楷體" panose="03000509000000000000" pitchFamily="65" charset="-120"/>
                <a:ea typeface="標楷體" panose="03000509000000000000" pitchFamily="65" charset="-120"/>
                <a:cs typeface="Times New Roman" pitchFamily="18" charset="0"/>
              </a:rPr>
              <a:t>p.31--</a:t>
            </a:r>
            <a:r>
              <a:rPr lang="zh-TW" altLang="en-US" b="1" dirty="0">
                <a:solidFill>
                  <a:srgbClr val="FF0000"/>
                </a:solidFill>
                <a:latin typeface="標楷體" panose="03000509000000000000" pitchFamily="65" charset="-120"/>
                <a:ea typeface="標楷體" panose="03000509000000000000" pitchFamily="65" charset="-120"/>
              </a:rPr>
              <a:t>學校實踐新課綱的第一哩路</a:t>
            </a:r>
            <a:r>
              <a:rPr lang="en-US" altLang="zh-TW" b="1" dirty="0">
                <a:latin typeface="Times New Roman" pitchFamily="18" charset="0"/>
                <a:ea typeface="標楷體" pitchFamily="65" charset="-120"/>
                <a:cs typeface="Times New Roman" pitchFamily="18" charset="0"/>
              </a:rPr>
              <a:t>p.47</a:t>
            </a:r>
            <a:endParaRPr lang="zh-TW" altLang="en-US" dirty="0">
              <a:latin typeface="Times New Roman" pitchFamily="18" charset="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4.</a:t>
            </a:r>
            <a:r>
              <a:rPr lang="zh-TW" altLang="en-US" b="1" dirty="0">
                <a:latin typeface="標楷體" pitchFamily="65" charset="-120"/>
                <a:ea typeface="標楷體" pitchFamily="65" charset="-120"/>
                <a:cs typeface="Times New Roman" pitchFamily="18" charset="0"/>
              </a:rPr>
              <a:t>檢附國中小案例可以其他學校替換，並依實際需求增刪</a:t>
            </a:r>
            <a:endParaRPr lang="en-US" altLang="zh-TW" b="1" dirty="0">
              <a:latin typeface="標楷體" pitchFamily="65" charset="-12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5.</a:t>
            </a:r>
            <a:r>
              <a:rPr lang="zh-TW" altLang="en-US" b="1" dirty="0">
                <a:latin typeface="標楷體" pitchFamily="65" charset="-120"/>
                <a:ea typeface="標楷體" pitchFamily="65" charset="-120"/>
                <a:cs typeface="Times New Roman" pitchFamily="18" charset="0"/>
              </a:rPr>
              <a:t>簡報後附上兩個討論與議題可提供實作時運用</a:t>
            </a:r>
            <a:endParaRPr lang="en-US" altLang="zh-TW" b="1" dirty="0">
              <a:latin typeface="標楷體" pitchFamily="65" charset="-12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6.</a:t>
            </a:r>
            <a:r>
              <a:rPr lang="zh-TW" altLang="en-US" b="1" dirty="0">
                <a:latin typeface="標楷體" pitchFamily="65" charset="-120"/>
                <a:ea typeface="標楷體" pitchFamily="65" charset="-120"/>
                <a:cs typeface="Times New Roman" pitchFamily="18" charset="0"/>
              </a:rPr>
              <a:t>宣講時請參考備註欄的簡報說明</a:t>
            </a:r>
            <a:endParaRPr lang="en-US" altLang="zh-TW" b="1" dirty="0">
              <a:latin typeface="標楷體" pitchFamily="65" charset="-12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7.</a:t>
            </a:r>
            <a:r>
              <a:rPr lang="zh-TW" altLang="en-US" b="1" dirty="0">
                <a:latin typeface="標楷體" pitchFamily="65" charset="-120"/>
                <a:ea typeface="標楷體" pitchFamily="65" charset="-120"/>
                <a:cs typeface="Times New Roman" pitchFamily="18" charset="0"/>
              </a:rPr>
              <a:t>本簡報完整包含</a:t>
            </a:r>
            <a:r>
              <a:rPr lang="zh-TW" altLang="en-US" b="1" dirty="0">
                <a:solidFill>
                  <a:srgbClr val="FF0000"/>
                </a:solidFill>
                <a:latin typeface="標楷體" pitchFamily="65" charset="-120"/>
                <a:ea typeface="標楷體" pitchFamily="65" charset="-120"/>
                <a:cs typeface="Times New Roman" pitchFamily="18" charset="0"/>
              </a:rPr>
              <a:t>學校準備</a:t>
            </a:r>
            <a:r>
              <a:rPr lang="en-US" altLang="zh-TW" b="1" dirty="0">
                <a:latin typeface="標楷體" pitchFamily="65" charset="-120"/>
                <a:ea typeface="標楷體" pitchFamily="65" charset="-120"/>
                <a:cs typeface="Times New Roman" pitchFamily="18" charset="0"/>
              </a:rPr>
              <a:t>(</a:t>
            </a:r>
            <a:r>
              <a:rPr lang="zh-TW" altLang="en-US" b="1" dirty="0">
                <a:latin typeface="標楷體" pitchFamily="65" charset="-120"/>
                <a:ea typeface="標楷體" pitchFamily="65" charset="-120"/>
                <a:cs typeface="Times New Roman" pitchFamily="18" charset="0"/>
              </a:rPr>
              <a:t>學校本位課程、課程領導、素養導向</a:t>
            </a:r>
            <a:r>
              <a:rPr lang="en-US" altLang="zh-TW" b="1" dirty="0">
                <a:latin typeface="標楷體" pitchFamily="65" charset="-120"/>
                <a:ea typeface="標楷體" pitchFamily="65" charset="-120"/>
                <a:cs typeface="Times New Roman" pitchFamily="18" charset="0"/>
              </a:rPr>
              <a:t>)</a:t>
            </a:r>
            <a:endParaRPr lang="zh-TW" altLang="en-US" b="1" dirty="0">
              <a:latin typeface="標楷體" pitchFamily="65" charset="-120"/>
              <a:ea typeface="標楷體" pitchFamily="65" charset="-120"/>
              <a:cs typeface="Times New Roman" pitchFamily="18" charset="0"/>
            </a:endParaRPr>
          </a:p>
        </p:txBody>
      </p:sp>
      <p:sp>
        <p:nvSpPr>
          <p:cNvPr id="21507" name="投影片編號版面配置區 3"/>
          <p:cNvSpPr>
            <a:spLocks noGrp="1"/>
          </p:cNvSpPr>
          <p:nvPr>
            <p:ph type="sldNum" sz="quarter" idx="5"/>
          </p:nvPr>
        </p:nvSpPr>
        <p:spPr>
          <a:noFill/>
          <a:ln>
            <a:miter lim="800000"/>
            <a:headEnd/>
            <a:tailEnd/>
          </a:ln>
        </p:spPr>
        <p:txBody>
          <a:bodyPr/>
          <a:lstStyle/>
          <a:p>
            <a:fld id="{BFACCFCE-2F70-4455-AD25-B0023F86A8B7}" type="slidenum">
              <a:rPr lang="zh-TW" altLang="en-US" smtClean="0">
                <a:ea typeface="新細明體" charset="-120"/>
              </a:rPr>
              <a:pPr/>
              <a:t>1</a:t>
            </a:fld>
            <a:endParaRPr lang="en-US" altLang="zh-TW">
              <a:ea typeface="新細明體" charset="-120"/>
            </a:endParaRPr>
          </a:p>
        </p:txBody>
      </p:sp>
    </p:spTree>
    <p:extLst>
      <p:ext uri="{BB962C8B-B14F-4D97-AF65-F5344CB8AC3E}">
        <p14:creationId xmlns:p14="http://schemas.microsoft.com/office/powerpoint/2010/main" val="644340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7393" name="Shape 499"/>
          <p:cNvSpPr>
            <a:spLocks noGrp="1" noRot="1" noChangeAspect="1" noTextEdit="1"/>
          </p:cNvSpPr>
          <p:nvPr>
            <p:ph type="sldImg" idx="2"/>
          </p:nvPr>
        </p:nvSpPr>
        <p:spPr bwMode="auto">
          <a:custGeom>
            <a:avLst/>
            <a:gdLst>
              <a:gd name="T0" fmla="*/ 0 w 120000"/>
              <a:gd name="T1" fmla="*/ 0 h 120000"/>
              <a:gd name="T2" fmla="*/ 2147483647 w 120000"/>
              <a:gd name="T3" fmla="*/ 0 h 120000"/>
              <a:gd name="T4" fmla="*/ 2147483647 w 120000"/>
              <a:gd name="T5" fmla="*/ 2147483647 h 120000"/>
              <a:gd name="T6" fmla="*/ 0 w 120000"/>
              <a:gd name="T7" fmla="*/ 2147483647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solidFill>
              <a:srgbClr val="000000"/>
            </a:solidFill>
            <a:round/>
            <a:headEnd type="none" w="med" len="med"/>
            <a:tailEnd type="none" w="med" len="med"/>
          </a:ln>
        </p:spPr>
      </p:sp>
      <p:sp>
        <p:nvSpPr>
          <p:cNvPr id="248834" name="Shape 500"/>
          <p:cNvSpPr>
            <a:spLocks noGrp="1"/>
          </p:cNvSpPr>
          <p:nvPr>
            <p:ph type="body" idx="1"/>
          </p:nvPr>
        </p:nvSpPr>
        <p:spPr/>
        <p:txBody>
          <a:bodyPr lIns="91397" tIns="45686" rIns="91397" bIns="45686"/>
          <a:lstStyle/>
          <a:p>
            <a:pPr eaLnBrk="1" hangingPunct="1">
              <a:spcBef>
                <a:spcPct val="0"/>
              </a:spcBef>
              <a:buSzPct val="25000"/>
              <a:defRPr/>
            </a:pPr>
            <a:r>
              <a:rPr lang="zh-TW" altLang="en-US" b="1" i="1" dirty="0">
                <a:latin typeface="+mj-ea"/>
                <a:ea typeface="+mj-ea"/>
                <a:cs typeface="Times New Roman" pitchFamily="18" charset="0"/>
              </a:rPr>
              <a:t>請注意動畫效果：</a:t>
            </a:r>
            <a:endParaRPr lang="en-US" altLang="zh-TW" b="1" i="1" dirty="0">
              <a:latin typeface="+mj-ea"/>
              <a:ea typeface="+mj-ea"/>
              <a:cs typeface="Times New Roman" pitchFamily="18" charset="0"/>
            </a:endParaRPr>
          </a:p>
          <a:p>
            <a:pPr eaLnBrk="1" hangingPunct="1">
              <a:spcBef>
                <a:spcPct val="0"/>
              </a:spcBef>
              <a:buSzPct val="25000"/>
              <a:defRPr/>
            </a:pPr>
            <a:r>
              <a:rPr lang="en-US" altLang="zh-TW" dirty="0">
                <a:latin typeface="+mj-ea"/>
                <a:ea typeface="+mj-ea"/>
                <a:cs typeface="Times New Roman" pitchFamily="18" charset="0"/>
              </a:rPr>
              <a:t>1.</a:t>
            </a:r>
            <a:r>
              <a:rPr lang="zh-TW" altLang="zh-TW" dirty="0">
                <a:latin typeface="+mj-ea"/>
                <a:ea typeface="+mj-ea"/>
                <a:cs typeface="Times New Roman" pitchFamily="18" charset="0"/>
              </a:rPr>
              <a:t>「核心素養」是指一個人為適應現在生活及面對未來挑戰，所應具備的知識、能力與態度。</a:t>
            </a:r>
            <a:endParaRPr lang="zh-TW" altLang="en-US" dirty="0">
              <a:latin typeface="+mj-ea"/>
              <a:ea typeface="+mj-ea"/>
              <a:cs typeface="Times New Roman" pitchFamily="18" charset="0"/>
            </a:endParaRPr>
          </a:p>
          <a:p>
            <a:pPr eaLnBrk="1" hangingPunct="1">
              <a:spcBef>
                <a:spcPct val="0"/>
              </a:spcBef>
              <a:buSzPct val="25000"/>
              <a:defRPr/>
            </a:pPr>
            <a:r>
              <a:rPr lang="en-US" altLang="zh-TW" dirty="0">
                <a:latin typeface="+mj-ea"/>
                <a:ea typeface="+mj-ea"/>
                <a:cs typeface="Times New Roman" pitchFamily="18" charset="0"/>
              </a:rPr>
              <a:t>2.</a:t>
            </a:r>
            <a:r>
              <a:rPr lang="zh-TW" altLang="zh-TW" dirty="0">
                <a:latin typeface="+mj-ea"/>
                <a:ea typeface="+mj-ea"/>
                <a:cs typeface="Times New Roman" pitchFamily="18" charset="0"/>
              </a:rPr>
              <a:t>「核心素養」強調學習不宜以學科知識及技能為限，而應關注學習與生活的結合，透過實踐力行而彰顯學習者的全人發展。</a:t>
            </a:r>
            <a:endParaRPr lang="zh-TW" altLang="en-US" dirty="0">
              <a:latin typeface="+mj-ea"/>
              <a:ea typeface="+mj-ea"/>
              <a:cs typeface="Times New Roman" pitchFamily="18" charset="0"/>
            </a:endParaRPr>
          </a:p>
          <a:p>
            <a:pPr eaLnBrk="1" hangingPunct="1">
              <a:spcBef>
                <a:spcPct val="0"/>
              </a:spcBef>
              <a:buSzPct val="25000"/>
              <a:defRPr/>
            </a:pPr>
            <a:r>
              <a:rPr lang="en-US" altLang="zh-TW" dirty="0">
                <a:latin typeface="+mj-ea"/>
                <a:ea typeface="+mj-ea"/>
                <a:cs typeface="Times New Roman" pitchFamily="18" charset="0"/>
              </a:rPr>
              <a:t>3.</a:t>
            </a:r>
            <a:r>
              <a:rPr lang="zh-TW" altLang="en-US" dirty="0">
                <a:latin typeface="+mj-ea"/>
                <a:ea typeface="+mj-ea"/>
                <a:cs typeface="Times New Roman" pitchFamily="18" charset="0"/>
              </a:rPr>
              <a:t>核心素養強調教育的價值與功能其三面九項涵蓋知識、能力與態度，在學習過程中引導學生解決生活情境中所面臨的問題，並能與時俱進成為終身學習者。</a:t>
            </a:r>
          </a:p>
          <a:p>
            <a:pPr eaLnBrk="1" hangingPunct="1">
              <a:spcBef>
                <a:spcPct val="0"/>
              </a:spcBef>
              <a:buSzPct val="25000"/>
              <a:defRPr/>
            </a:pPr>
            <a:r>
              <a:rPr lang="en-US" altLang="zh-TW" dirty="0">
                <a:latin typeface="+mj-ea"/>
                <a:ea typeface="+mj-ea"/>
                <a:cs typeface="Times New Roman" pitchFamily="18" charset="0"/>
              </a:rPr>
              <a:t>4.</a:t>
            </a:r>
            <a:r>
              <a:rPr lang="zh-TW" altLang="en-US" dirty="0">
                <a:latin typeface="+mj-ea"/>
                <a:ea typeface="+mj-ea"/>
                <a:cs typeface="Times New Roman" pitchFamily="18" charset="0"/>
              </a:rPr>
              <a:t>核心素養承續十大基本能力與核心能力勾勒說明學習者圖像（自主行動）</a:t>
            </a:r>
            <a:r>
              <a:rPr lang="en-US" altLang="en-US" dirty="0">
                <a:latin typeface="+mj-ea"/>
                <a:ea typeface="+mj-ea"/>
                <a:cs typeface="Times New Roman" pitchFamily="18" charset="0"/>
              </a:rPr>
              <a:t>、</a:t>
            </a:r>
            <a:r>
              <a:rPr lang="zh-TW" altLang="en-US" dirty="0">
                <a:latin typeface="+mj-ea"/>
                <a:ea typeface="+mj-ea"/>
                <a:cs typeface="Times New Roman" pitchFamily="18" charset="0"/>
              </a:rPr>
              <a:t>學習的圖像（溝通互動），以及學習的意義和價值（社會參與）。</a:t>
            </a:r>
          </a:p>
          <a:p>
            <a:pPr eaLnBrk="1" hangingPunct="1">
              <a:spcBef>
                <a:spcPct val="0"/>
              </a:spcBef>
              <a:buSzPct val="25000"/>
              <a:defRPr/>
            </a:pPr>
            <a:endParaRPr lang="en-US" dirty="0">
              <a:latin typeface="+mj-ea"/>
              <a:ea typeface="+mj-ea"/>
              <a:cs typeface="Times New Roman" pitchFamily="18" charset="0"/>
            </a:endParaRPr>
          </a:p>
        </p:txBody>
      </p:sp>
      <p:sp>
        <p:nvSpPr>
          <p:cNvPr id="187395" name="Shape 501"/>
          <p:cNvSpPr>
            <a:spLocks noGrp="1"/>
          </p:cNvSpPr>
          <p:nvPr>
            <p:ph type="sldNum" sz="quarter" idx="5"/>
          </p:nvPr>
        </p:nvSpPr>
        <p:spPr>
          <a:noFill/>
          <a:ln>
            <a:miter lim="800000"/>
            <a:headEnd/>
            <a:tailEnd/>
          </a:ln>
        </p:spPr>
        <p:txBody>
          <a:bodyPr lIns="91397" tIns="45686" rIns="91397" bIns="45686"/>
          <a:lstStyle/>
          <a:p>
            <a:pPr>
              <a:buSzPct val="25000"/>
            </a:pPr>
            <a:fld id="{02364B74-22A8-4556-90EC-FA7FEA8A7E40}" type="slidenum">
              <a:rPr lang="en-US" altLang="zh-TW" smtClean="0">
                <a:solidFill>
                  <a:srgbClr val="000000"/>
                </a:solidFill>
                <a:ea typeface="新細明體" charset="-120"/>
                <a:sym typeface="Calibri" pitchFamily="34" charset="0"/>
              </a:rPr>
              <a:pPr>
                <a:buSzPct val="25000"/>
              </a:pPr>
              <a:t>19</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22192353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9441" name="Shape 490"/>
          <p:cNvSpPr>
            <a:spLocks noGrp="1" noRot="1" noChangeAspect="1" noTextEdit="1"/>
          </p:cNvSpPr>
          <p:nvPr>
            <p:ph type="sldImg" idx="2"/>
          </p:nvPr>
        </p:nvSpPr>
        <p:spPr bwMode="auto">
          <a:custGeom>
            <a:avLst/>
            <a:gdLst>
              <a:gd name="T0" fmla="*/ 0 w 120000"/>
              <a:gd name="T1" fmla="*/ 0 h 120000"/>
              <a:gd name="T2" fmla="*/ 2147483647 w 120000"/>
              <a:gd name="T3" fmla="*/ 0 h 120000"/>
              <a:gd name="T4" fmla="*/ 2147483647 w 120000"/>
              <a:gd name="T5" fmla="*/ 2147483647 h 120000"/>
              <a:gd name="T6" fmla="*/ 0 w 120000"/>
              <a:gd name="T7" fmla="*/ 2147483647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solidFill>
              <a:srgbClr val="000000"/>
            </a:solidFill>
            <a:round/>
            <a:headEnd type="none" w="med" len="med"/>
            <a:tailEnd type="none" w="med" len="med"/>
          </a:ln>
        </p:spPr>
      </p:sp>
      <p:sp>
        <p:nvSpPr>
          <p:cNvPr id="189442" name="Shape 491"/>
          <p:cNvSpPr>
            <a:spLocks noGrp="1"/>
          </p:cNvSpPr>
          <p:nvPr>
            <p:ph type="body" idx="1"/>
          </p:nvPr>
        </p:nvSpPr>
        <p:spPr>
          <a:noFill/>
        </p:spPr>
        <p:txBody>
          <a:bodyPr lIns="91397" tIns="45686" rIns="91397" bIns="45686"/>
          <a:lstStyle/>
          <a:p>
            <a:pPr eaLnBrk="1" hangingPunct="1">
              <a:spcBef>
                <a:spcPct val="0"/>
              </a:spcBef>
              <a:buSzPct val="25000"/>
            </a:pPr>
            <a:r>
              <a:rPr lang="zh-TW" altLang="en-US" b="1" i="1"/>
              <a:t>請注意動畫效果：</a:t>
            </a:r>
            <a:endParaRPr lang="en-US" altLang="zh-TW" b="1" i="1"/>
          </a:p>
          <a:p>
            <a:pPr eaLnBrk="1" hangingPunct="1">
              <a:spcBef>
                <a:spcPct val="0"/>
              </a:spcBef>
              <a:buSzPct val="25000"/>
            </a:pPr>
            <a:r>
              <a:rPr lang="zh-TW" altLang="en-US"/>
              <a:t>核心素養的三面九項：</a:t>
            </a:r>
            <a:endParaRPr lang="en-US" altLang="zh-TW"/>
          </a:p>
          <a:p>
            <a:pPr eaLnBrk="1" hangingPunct="1">
              <a:spcBef>
                <a:spcPct val="0"/>
              </a:spcBef>
              <a:buSzPct val="25000"/>
            </a:pPr>
            <a:r>
              <a:rPr lang="zh-TW" altLang="en-US"/>
              <a:t>自主行動、溝通互動、社會參與</a:t>
            </a:r>
            <a:endParaRPr lang="en-US" altLang="zh-TW"/>
          </a:p>
          <a:p>
            <a:pPr eaLnBrk="1" hangingPunct="1">
              <a:spcBef>
                <a:spcPct val="0"/>
              </a:spcBef>
              <a:buSzPct val="25000"/>
            </a:pPr>
            <a:r>
              <a:rPr lang="zh-TW" altLang="en-US"/>
              <a:t>重點在於生活情境的交互靈活應用。</a:t>
            </a:r>
            <a:endParaRPr lang="en-US" altLang="zh-TW"/>
          </a:p>
          <a:p>
            <a:pPr eaLnBrk="1" hangingPunct="1">
              <a:spcBef>
                <a:spcPct val="0"/>
              </a:spcBef>
              <a:buSzPct val="25000"/>
            </a:pPr>
            <a:endParaRPr lang="en-US" altLang="zh-TW"/>
          </a:p>
          <a:p>
            <a:pPr eaLnBrk="1" hangingPunct="1">
              <a:spcBef>
                <a:spcPct val="0"/>
              </a:spcBef>
              <a:buSzPct val="25000"/>
            </a:pPr>
            <a:endParaRPr lang="zh-TW" altLang="en-US"/>
          </a:p>
        </p:txBody>
      </p:sp>
      <p:sp>
        <p:nvSpPr>
          <p:cNvPr id="189443" name="Shape 492"/>
          <p:cNvSpPr>
            <a:spLocks noGrp="1"/>
          </p:cNvSpPr>
          <p:nvPr>
            <p:ph type="sldNum" sz="quarter" idx="5"/>
          </p:nvPr>
        </p:nvSpPr>
        <p:spPr>
          <a:noFill/>
          <a:ln>
            <a:miter lim="800000"/>
            <a:headEnd/>
            <a:tailEnd/>
          </a:ln>
        </p:spPr>
        <p:txBody>
          <a:bodyPr lIns="91397" tIns="45686" rIns="91397" bIns="45686"/>
          <a:lstStyle/>
          <a:p>
            <a:pPr>
              <a:buSzPct val="25000"/>
            </a:pPr>
            <a:fld id="{6BC2A9F2-4597-461C-8195-5F1A6974ACE9}" type="slidenum">
              <a:rPr lang="en-US" altLang="zh-TW" smtClean="0">
                <a:solidFill>
                  <a:srgbClr val="000000"/>
                </a:solidFill>
                <a:ea typeface="新細明體" charset="-120"/>
                <a:sym typeface="Calibri" pitchFamily="34" charset="0"/>
              </a:rPr>
              <a:pPr>
                <a:buSzPct val="25000"/>
              </a:pPr>
              <a:t>20</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26300373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1489" name="Shape 521"/>
          <p:cNvSpPr>
            <a:spLocks noGrp="1" noRot="1" noChangeAspect="1" noTextEdit="1"/>
          </p:cNvSpPr>
          <p:nvPr>
            <p:ph type="sldImg" idx="2"/>
          </p:nvPr>
        </p:nvSpPr>
        <p:spPr bwMode="auto">
          <a:custGeom>
            <a:avLst/>
            <a:gdLst>
              <a:gd name="T0" fmla="*/ 0 w 120000"/>
              <a:gd name="T1" fmla="*/ 0 h 120000"/>
              <a:gd name="T2" fmla="*/ 2147483647 w 120000"/>
              <a:gd name="T3" fmla="*/ 0 h 120000"/>
              <a:gd name="T4" fmla="*/ 2147483647 w 120000"/>
              <a:gd name="T5" fmla="*/ 2147483647 h 120000"/>
              <a:gd name="T6" fmla="*/ 0 w 120000"/>
              <a:gd name="T7" fmla="*/ 2147483647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solidFill>
              <a:srgbClr val="000000"/>
            </a:solidFill>
            <a:round/>
            <a:headEnd type="none" w="med" len="med"/>
            <a:tailEnd type="none" w="med" len="med"/>
          </a:ln>
        </p:spPr>
      </p:sp>
      <p:sp>
        <p:nvSpPr>
          <p:cNvPr id="191490" name="Shape 522"/>
          <p:cNvSpPr>
            <a:spLocks noGrp="1"/>
          </p:cNvSpPr>
          <p:nvPr>
            <p:ph type="body" idx="1"/>
          </p:nvPr>
        </p:nvSpPr>
        <p:spPr>
          <a:noFill/>
        </p:spPr>
        <p:txBody>
          <a:bodyPr lIns="91397" tIns="45686" rIns="91397" bIns="45686"/>
          <a:lstStyle/>
          <a:p>
            <a:pPr eaLnBrk="1" hangingPunct="1"/>
            <a:r>
              <a:rPr lang="zh-TW" altLang="en-US" b="1" i="1" dirty="0"/>
              <a:t>請注意動畫效果：</a:t>
            </a:r>
            <a:endParaRPr lang="en-US" altLang="zh-TW" b="1" i="1" dirty="0"/>
          </a:p>
          <a:p>
            <a:pPr eaLnBrk="1" hangingPunct="1"/>
            <a:r>
              <a:rPr lang="en-US" altLang="zh-TW" dirty="0"/>
              <a:t>1.</a:t>
            </a:r>
            <a:r>
              <a:rPr lang="zh-TW" altLang="en-US" dirty="0"/>
              <a:t>核心素養的課程轉化，係由理念到實際、由抽象到具體、由共同到分殊，環環相扣，層層轉化。各領域</a:t>
            </a:r>
            <a:r>
              <a:rPr lang="en-US" altLang="zh-TW" dirty="0"/>
              <a:t>/</a:t>
            </a:r>
            <a:r>
              <a:rPr lang="zh-TW" altLang="en-US" dirty="0"/>
              <a:t>科目應考量本身的理念與目標，結合各教育階段核心素養，以發展及訂定「各領域</a:t>
            </a:r>
            <a:r>
              <a:rPr lang="en-US" altLang="zh-TW" dirty="0"/>
              <a:t>/</a:t>
            </a:r>
            <a:r>
              <a:rPr lang="zh-TW" altLang="en-US" dirty="0"/>
              <a:t>科目核心素養」及「各領域</a:t>
            </a:r>
            <a:r>
              <a:rPr lang="en-US" altLang="zh-TW" dirty="0"/>
              <a:t>/</a:t>
            </a:r>
            <a:r>
              <a:rPr lang="zh-TW" altLang="en-US" dirty="0"/>
              <a:t>科目學習重點」。「各領域</a:t>
            </a:r>
            <a:r>
              <a:rPr lang="en-US" altLang="zh-TW" dirty="0"/>
              <a:t>/</a:t>
            </a:r>
            <a:r>
              <a:rPr lang="zh-TW" altLang="en-US" dirty="0"/>
              <a:t>科目核心素養」與「各領域</a:t>
            </a:r>
            <a:r>
              <a:rPr lang="en-US" altLang="zh-TW" dirty="0"/>
              <a:t>/</a:t>
            </a:r>
            <a:r>
              <a:rPr lang="zh-TW" altLang="en-US" dirty="0"/>
              <a:t>科目學習重點」之間，需彼此呼應，雙向互動。</a:t>
            </a:r>
            <a:endParaRPr lang="en-US" altLang="zh-TW" dirty="0"/>
          </a:p>
          <a:p>
            <a:pPr eaLnBrk="1" hangingPunct="1">
              <a:spcBef>
                <a:spcPct val="0"/>
              </a:spcBef>
              <a:buSzPct val="25000"/>
            </a:pPr>
            <a:r>
              <a:rPr lang="en-US" altLang="zh-TW" dirty="0"/>
              <a:t>2.</a:t>
            </a:r>
            <a:r>
              <a:rPr lang="zh-TW" altLang="en-US" dirty="0"/>
              <a:t>在未來課程綱要中，可透過總綱的「核心素養」、「各教育階段核心素養」，及各領域</a:t>
            </a:r>
            <a:r>
              <a:rPr lang="en-US" altLang="zh-TW" dirty="0"/>
              <a:t>/</a:t>
            </a:r>
            <a:r>
              <a:rPr lang="zh-TW" altLang="en-US" dirty="0"/>
              <a:t>科目綱要的「各領域</a:t>
            </a:r>
            <a:r>
              <a:rPr lang="en-US" altLang="zh-TW" dirty="0"/>
              <a:t>/</a:t>
            </a:r>
            <a:r>
              <a:rPr lang="zh-TW" altLang="en-US" dirty="0"/>
              <a:t>科目核心素養」、「各領域</a:t>
            </a:r>
            <a:r>
              <a:rPr lang="en-US" altLang="zh-TW" dirty="0"/>
              <a:t>/</a:t>
            </a:r>
            <a:r>
              <a:rPr lang="zh-TW" altLang="en-US" dirty="0"/>
              <a:t>科目學習重點」來進行轉化與表述。</a:t>
            </a:r>
            <a:endParaRPr lang="en-US" altLang="zh-TW" dirty="0"/>
          </a:p>
          <a:p>
            <a:pPr eaLnBrk="1" hangingPunct="1"/>
            <a:r>
              <a:rPr lang="en-US" altLang="zh-TW" dirty="0"/>
              <a:t>3.</a:t>
            </a:r>
            <a:r>
              <a:rPr lang="zh-TW" altLang="en-US" dirty="0"/>
              <a:t>各領域</a:t>
            </a:r>
            <a:r>
              <a:rPr lang="en-US" altLang="zh-TW" dirty="0"/>
              <a:t>/</a:t>
            </a:r>
            <a:r>
              <a:rPr lang="zh-TW" altLang="en-US" dirty="0"/>
              <a:t>科目學習重點由「學習表現」與「學習內容」兩個向度所組成</a:t>
            </a:r>
            <a:r>
              <a:rPr lang="zh-TW" altLang="en-US" dirty="0">
                <a:latin typeface="新細明體" charset="-120"/>
              </a:rPr>
              <a:t>。</a:t>
            </a:r>
            <a:endParaRPr lang="en-US" altLang="zh-TW" dirty="0">
              <a:latin typeface="新細明體" charset="-120"/>
            </a:endParaRPr>
          </a:p>
          <a:p>
            <a:pPr eaLnBrk="1" hangingPunct="1"/>
            <a:endParaRPr lang="en-US" altLang="zh-TW" b="1" i="1" u="sng" dirty="0"/>
          </a:p>
        </p:txBody>
      </p:sp>
      <p:sp>
        <p:nvSpPr>
          <p:cNvPr id="191491" name="Shape 523"/>
          <p:cNvSpPr>
            <a:spLocks noGrp="1"/>
          </p:cNvSpPr>
          <p:nvPr>
            <p:ph type="sldNum" sz="quarter" idx="5"/>
          </p:nvPr>
        </p:nvSpPr>
        <p:spPr>
          <a:noFill/>
          <a:ln>
            <a:miter lim="800000"/>
            <a:headEnd/>
            <a:tailEnd/>
          </a:ln>
        </p:spPr>
        <p:txBody>
          <a:bodyPr lIns="91397" tIns="45686" rIns="91397" bIns="45686"/>
          <a:lstStyle/>
          <a:p>
            <a:pPr>
              <a:buSzPct val="25000"/>
            </a:pPr>
            <a:fld id="{F234E495-87F8-4467-A05B-FB8C4299D493}" type="slidenum">
              <a:rPr lang="en-US" altLang="zh-TW" smtClean="0">
                <a:solidFill>
                  <a:srgbClr val="000000"/>
                </a:solidFill>
                <a:ea typeface="新細明體" charset="-120"/>
                <a:sym typeface="Calibri" pitchFamily="34" charset="0"/>
              </a:rPr>
              <a:pPr>
                <a:buSzPct val="25000"/>
              </a:pPr>
              <a:t>21</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30672831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3537" name="Shape 521"/>
          <p:cNvSpPr>
            <a:spLocks noGrp="1" noRot="1" noChangeAspect="1" noTextEdit="1"/>
          </p:cNvSpPr>
          <p:nvPr>
            <p:ph type="sldImg" idx="2"/>
          </p:nvPr>
        </p:nvSpPr>
        <p:spPr bwMode="auto">
          <a:custGeom>
            <a:avLst/>
            <a:gdLst>
              <a:gd name="T0" fmla="*/ 0 w 120000"/>
              <a:gd name="T1" fmla="*/ 0 h 120000"/>
              <a:gd name="T2" fmla="*/ 2147483647 w 120000"/>
              <a:gd name="T3" fmla="*/ 0 h 120000"/>
              <a:gd name="T4" fmla="*/ 2147483647 w 120000"/>
              <a:gd name="T5" fmla="*/ 2147483647 h 120000"/>
              <a:gd name="T6" fmla="*/ 0 w 120000"/>
              <a:gd name="T7" fmla="*/ 2147483647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solidFill>
              <a:srgbClr val="000000"/>
            </a:solidFill>
            <a:round/>
            <a:headEnd type="none" w="med" len="med"/>
            <a:tailEnd type="none" w="med" len="med"/>
          </a:ln>
        </p:spPr>
      </p:sp>
      <p:sp>
        <p:nvSpPr>
          <p:cNvPr id="193538" name="Shape 522"/>
          <p:cNvSpPr>
            <a:spLocks noGrp="1"/>
          </p:cNvSpPr>
          <p:nvPr>
            <p:ph type="body" idx="1"/>
          </p:nvPr>
        </p:nvSpPr>
        <p:spPr>
          <a:noFill/>
        </p:spPr>
        <p:txBody>
          <a:bodyPr lIns="91397" tIns="45686" rIns="91397" bIns="45686"/>
          <a:lstStyle/>
          <a:p>
            <a:pPr eaLnBrk="1" hangingPunct="1"/>
            <a:r>
              <a:rPr lang="zh-TW" altLang="en-US" b="1" i="1" dirty="0"/>
              <a:t>請注意動畫效果：</a:t>
            </a:r>
            <a:endParaRPr lang="en-US" altLang="zh-TW" b="1" i="1" dirty="0"/>
          </a:p>
          <a:p>
            <a:pPr eaLnBrk="1" hangingPunct="1"/>
            <a:r>
              <a:rPr lang="en-US" altLang="zh-TW" dirty="0"/>
              <a:t>1.</a:t>
            </a:r>
            <a:r>
              <a:rPr lang="zh-TW" altLang="en-US" dirty="0"/>
              <a:t>核心素養的課程轉化，係由理念到實際、由抽象到具體、由共同到分殊，環環相扣，層層轉化。各領域</a:t>
            </a:r>
            <a:r>
              <a:rPr lang="en-US" altLang="zh-TW" dirty="0"/>
              <a:t>/</a:t>
            </a:r>
            <a:r>
              <a:rPr lang="zh-TW" altLang="en-US" dirty="0"/>
              <a:t>科目應考量本身的理念與目標，結合各教育階段核心素養，以發展及訂定「各領域</a:t>
            </a:r>
            <a:r>
              <a:rPr lang="en-US" altLang="zh-TW" dirty="0"/>
              <a:t>/</a:t>
            </a:r>
            <a:r>
              <a:rPr lang="zh-TW" altLang="en-US" dirty="0"/>
              <a:t>科目核心素養」及「各領域</a:t>
            </a:r>
            <a:r>
              <a:rPr lang="en-US" altLang="zh-TW" dirty="0"/>
              <a:t>/</a:t>
            </a:r>
            <a:r>
              <a:rPr lang="zh-TW" altLang="en-US" dirty="0"/>
              <a:t>科目學習重點」。「各領域</a:t>
            </a:r>
            <a:r>
              <a:rPr lang="en-US" altLang="zh-TW" dirty="0"/>
              <a:t>/</a:t>
            </a:r>
            <a:r>
              <a:rPr lang="zh-TW" altLang="en-US" dirty="0"/>
              <a:t>科目核心素養」與「各領域</a:t>
            </a:r>
            <a:r>
              <a:rPr lang="en-US" altLang="zh-TW" dirty="0"/>
              <a:t>/</a:t>
            </a:r>
            <a:r>
              <a:rPr lang="zh-TW" altLang="en-US" dirty="0"/>
              <a:t>科目學習重點」之間，需彼此呼應，雙向互動。</a:t>
            </a:r>
            <a:endParaRPr lang="en-US" altLang="zh-TW" dirty="0"/>
          </a:p>
          <a:p>
            <a:pPr eaLnBrk="1" hangingPunct="1">
              <a:spcBef>
                <a:spcPct val="0"/>
              </a:spcBef>
              <a:buSzPct val="25000"/>
            </a:pPr>
            <a:r>
              <a:rPr lang="en-US" altLang="zh-TW" dirty="0"/>
              <a:t>2.</a:t>
            </a:r>
            <a:r>
              <a:rPr lang="zh-TW" altLang="en-US" dirty="0"/>
              <a:t>在未來課程綱要中，可透過總綱的「核心素養」、「各教育階段核心素養」，及各領域</a:t>
            </a:r>
            <a:r>
              <a:rPr lang="en-US" altLang="zh-TW" dirty="0"/>
              <a:t>/</a:t>
            </a:r>
            <a:r>
              <a:rPr lang="zh-TW" altLang="en-US" dirty="0"/>
              <a:t>科目綱要的「各領域</a:t>
            </a:r>
            <a:r>
              <a:rPr lang="en-US" altLang="zh-TW" dirty="0"/>
              <a:t>/</a:t>
            </a:r>
            <a:r>
              <a:rPr lang="zh-TW" altLang="en-US" dirty="0"/>
              <a:t>科目核心素養」、「各領域</a:t>
            </a:r>
            <a:r>
              <a:rPr lang="en-US" altLang="zh-TW" dirty="0"/>
              <a:t>/</a:t>
            </a:r>
            <a:r>
              <a:rPr lang="zh-TW" altLang="en-US" dirty="0"/>
              <a:t>科目學習重點」來進行轉化與表述。</a:t>
            </a:r>
            <a:endParaRPr lang="en-US" altLang="zh-TW" dirty="0"/>
          </a:p>
          <a:p>
            <a:pPr eaLnBrk="1" hangingPunct="1"/>
            <a:r>
              <a:rPr lang="en-US" altLang="zh-TW" dirty="0"/>
              <a:t>3.</a:t>
            </a:r>
            <a:r>
              <a:rPr lang="zh-TW" altLang="en-US" dirty="0"/>
              <a:t>各領域</a:t>
            </a:r>
            <a:r>
              <a:rPr lang="en-US" altLang="zh-TW" dirty="0"/>
              <a:t>/</a:t>
            </a:r>
            <a:r>
              <a:rPr lang="zh-TW" altLang="en-US" dirty="0"/>
              <a:t>科目學習重點由「學習表現」與「學習內容」兩個向度所組成</a:t>
            </a:r>
            <a:r>
              <a:rPr lang="zh-TW" altLang="en-US" dirty="0">
                <a:latin typeface="新細明體" charset="-120"/>
              </a:rPr>
              <a:t>。</a:t>
            </a:r>
            <a:endParaRPr lang="en-US" altLang="zh-TW" dirty="0">
              <a:latin typeface="新細明體" charset="-120"/>
            </a:endParaRPr>
          </a:p>
          <a:p>
            <a:pPr eaLnBrk="1" hangingPunct="1"/>
            <a:endParaRPr lang="en-US" altLang="zh-TW" b="1" i="1" u="sng" dirty="0"/>
          </a:p>
        </p:txBody>
      </p:sp>
      <p:sp>
        <p:nvSpPr>
          <p:cNvPr id="193539" name="Shape 523"/>
          <p:cNvSpPr txBox="1">
            <a:spLocks noGrp="1"/>
          </p:cNvSpPr>
          <p:nvPr/>
        </p:nvSpPr>
        <p:spPr bwMode="auto">
          <a:xfrm>
            <a:off x="3850643" y="9427214"/>
            <a:ext cx="2945448" cy="497838"/>
          </a:xfrm>
          <a:prstGeom prst="rect">
            <a:avLst/>
          </a:prstGeom>
          <a:noFill/>
          <a:ln w="9525">
            <a:noFill/>
            <a:miter lim="800000"/>
            <a:headEnd/>
            <a:tailEnd/>
          </a:ln>
        </p:spPr>
        <p:txBody>
          <a:bodyPr lIns="91397" tIns="45686" rIns="91397" bIns="45686" anchor="b"/>
          <a:lstStyle/>
          <a:p>
            <a:pPr algn="r">
              <a:buSzPct val="25000"/>
            </a:pPr>
            <a:fld id="{C64BFBCD-C90A-4BDD-AD6E-4BC9FF97D302}" type="slidenum">
              <a:rPr kumimoji="0" lang="en-US" altLang="zh-TW" sz="1200">
                <a:solidFill>
                  <a:srgbClr val="000000"/>
                </a:solidFill>
                <a:latin typeface="Calibri" pitchFamily="34" charset="0"/>
                <a:sym typeface="Calibri" pitchFamily="34" charset="0"/>
              </a:rPr>
              <a:pPr algn="r">
                <a:buSzPct val="25000"/>
              </a:pPr>
              <a:t>22</a:t>
            </a:fld>
            <a:endParaRPr kumimoji="0" lang="en-US" altLang="zh-TW" sz="1200">
              <a:solidFill>
                <a:srgbClr val="000000"/>
              </a:solidFill>
              <a:latin typeface="Calibri" pitchFamily="34" charset="0"/>
              <a:sym typeface="Calibri" pitchFamily="34" charset="0"/>
            </a:endParaRPr>
          </a:p>
        </p:txBody>
      </p:sp>
    </p:spTree>
    <p:extLst>
      <p:ext uri="{BB962C8B-B14F-4D97-AF65-F5344CB8AC3E}">
        <p14:creationId xmlns:p14="http://schemas.microsoft.com/office/powerpoint/2010/main" val="40441146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5585" name="Shape 555"/>
          <p:cNvSpPr>
            <a:spLocks noGrp="1" noRot="1" noChangeAspect="1" noTextEdit="1"/>
          </p:cNvSpPr>
          <p:nvPr>
            <p:ph type="sldImg" idx="2"/>
          </p:nvPr>
        </p:nvSpPr>
        <p:spPr bwMode="auto">
          <a:xfrm>
            <a:off x="917575" y="744538"/>
            <a:ext cx="4962525" cy="3722687"/>
          </a:xfrm>
          <a:custGeom>
            <a:avLst/>
            <a:gdLst>
              <a:gd name="T0" fmla="*/ 0 w 120000"/>
              <a:gd name="T1" fmla="*/ 0 h 120000"/>
              <a:gd name="T2" fmla="*/ 2147483647 w 120000"/>
              <a:gd name="T3" fmla="*/ 0 h 120000"/>
              <a:gd name="T4" fmla="*/ 2147483647 w 120000"/>
              <a:gd name="T5" fmla="*/ 2147483647 h 120000"/>
              <a:gd name="T6" fmla="*/ 0 w 120000"/>
              <a:gd name="T7" fmla="*/ 2147483647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solidFill>
              <a:srgbClr val="000000"/>
            </a:solidFill>
            <a:round/>
            <a:headEnd type="none" w="med" len="med"/>
            <a:tailEnd type="none" w="med" len="med"/>
          </a:ln>
        </p:spPr>
      </p:sp>
      <p:sp>
        <p:nvSpPr>
          <p:cNvPr id="195586" name="Shape 556"/>
          <p:cNvSpPr>
            <a:spLocks noGrp="1"/>
          </p:cNvSpPr>
          <p:nvPr>
            <p:ph type="body" idx="1"/>
          </p:nvPr>
        </p:nvSpPr>
        <p:spPr>
          <a:noFill/>
        </p:spPr>
        <p:txBody>
          <a:bodyPr lIns="91397" tIns="91397" rIns="91397" bIns="91397"/>
          <a:lstStyle/>
          <a:p>
            <a:pPr eaLnBrk="1" hangingPunct="1">
              <a:spcBef>
                <a:spcPct val="0"/>
              </a:spcBef>
              <a:buSzPct val="25000"/>
            </a:pPr>
            <a:r>
              <a:rPr lang="en-US" altLang="zh-TW">
                <a:solidFill>
                  <a:srgbClr val="000000"/>
                </a:solidFill>
                <a:sym typeface="Calibri" pitchFamily="34" charset="0"/>
              </a:rPr>
              <a:t>12</a:t>
            </a:r>
            <a:r>
              <a:rPr lang="zh-TW" altLang="en-US">
                <a:solidFill>
                  <a:srgbClr val="000000"/>
                </a:solidFill>
                <a:sym typeface="Calibri" pitchFamily="34" charset="0"/>
              </a:rPr>
              <a:t>年國教課綱的課程架構</a:t>
            </a:r>
          </a:p>
        </p:txBody>
      </p:sp>
    </p:spTree>
    <p:extLst>
      <p:ext uri="{BB962C8B-B14F-4D97-AF65-F5344CB8AC3E}">
        <p14:creationId xmlns:p14="http://schemas.microsoft.com/office/powerpoint/2010/main" val="5809969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7633" name="Shape 562"/>
          <p:cNvSpPr>
            <a:spLocks noGrp="1" noRot="1" noChangeAspect="1" noTextEdit="1"/>
          </p:cNvSpPr>
          <p:nvPr>
            <p:ph type="sldImg" idx="2"/>
          </p:nvPr>
        </p:nvSpPr>
        <p:spPr bwMode="auto">
          <a:custGeom>
            <a:avLst/>
            <a:gdLst>
              <a:gd name="T0" fmla="*/ 0 w 120000"/>
              <a:gd name="T1" fmla="*/ 0 h 120000"/>
              <a:gd name="T2" fmla="*/ 2147483647 w 120000"/>
              <a:gd name="T3" fmla="*/ 0 h 120000"/>
              <a:gd name="T4" fmla="*/ 2147483647 w 120000"/>
              <a:gd name="T5" fmla="*/ 2147483647 h 120000"/>
              <a:gd name="T6" fmla="*/ 0 w 120000"/>
              <a:gd name="T7" fmla="*/ 2147483647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solidFill>
              <a:srgbClr val="000000"/>
            </a:solidFill>
            <a:round/>
            <a:headEnd type="none" w="med" len="med"/>
            <a:tailEnd type="none" w="med" len="med"/>
          </a:ln>
        </p:spPr>
      </p:sp>
      <p:sp>
        <p:nvSpPr>
          <p:cNvPr id="197634" name="Shape 563"/>
          <p:cNvSpPr>
            <a:spLocks noGrp="1"/>
          </p:cNvSpPr>
          <p:nvPr>
            <p:ph type="body" idx="1"/>
          </p:nvPr>
        </p:nvSpPr>
        <p:spPr>
          <a:noFill/>
        </p:spPr>
        <p:txBody>
          <a:bodyPr lIns="91397" tIns="45686" rIns="91397" bIns="45686"/>
          <a:lstStyle/>
          <a:p>
            <a:pPr eaLnBrk="1" hangingPunct="1">
              <a:spcBef>
                <a:spcPct val="0"/>
              </a:spcBef>
              <a:buSzPct val="25000"/>
            </a:pPr>
            <a:r>
              <a:rPr lang="zh-TW" altLang="en-US" dirty="0">
                <a:solidFill>
                  <a:srgbClr val="000000"/>
                </a:solidFill>
                <a:sym typeface="Calibri" pitchFamily="34" charset="0"/>
              </a:rPr>
              <a:t>說明課綱的部定課程與校訂課程就像一棵樹的樹根與枝葉一樣，樹根穩，才能確保學生基本學力。校訂課程的多元生活化，才能讓孩子適性發展</a:t>
            </a:r>
            <a:endParaRPr lang="en-US" altLang="zh-TW" dirty="0">
              <a:solidFill>
                <a:srgbClr val="000000"/>
              </a:solidFill>
              <a:sym typeface="Calibri" pitchFamily="34" charset="0"/>
            </a:endParaRPr>
          </a:p>
        </p:txBody>
      </p:sp>
      <p:sp>
        <p:nvSpPr>
          <p:cNvPr id="197635" name="Shape 564"/>
          <p:cNvSpPr>
            <a:spLocks noGrp="1"/>
          </p:cNvSpPr>
          <p:nvPr>
            <p:ph type="sldNum" sz="quarter" idx="5"/>
          </p:nvPr>
        </p:nvSpPr>
        <p:spPr>
          <a:noFill/>
          <a:ln>
            <a:miter lim="800000"/>
            <a:headEnd/>
            <a:tailEnd/>
          </a:ln>
        </p:spPr>
        <p:txBody>
          <a:bodyPr lIns="91397" tIns="45686" rIns="91397" bIns="45686"/>
          <a:lstStyle/>
          <a:p>
            <a:pPr>
              <a:buSzPct val="25000"/>
            </a:pPr>
            <a:fld id="{525085A9-3D37-4471-8DE9-D03F0DF94BAE}" type="slidenum">
              <a:rPr lang="en-US" altLang="zh-TW" smtClean="0">
                <a:solidFill>
                  <a:srgbClr val="000000"/>
                </a:solidFill>
                <a:ea typeface="新細明體" charset="-120"/>
                <a:sym typeface="Calibri" pitchFamily="34" charset="0"/>
              </a:rPr>
              <a:pPr>
                <a:buSzPct val="25000"/>
              </a:pPr>
              <a:t>24</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22104673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9681" name="Shape 569"/>
          <p:cNvSpPr>
            <a:spLocks noGrp="1"/>
          </p:cNvSpPr>
          <p:nvPr>
            <p:ph type="body" idx="1"/>
          </p:nvPr>
        </p:nvSpPr>
        <p:spPr>
          <a:noFill/>
        </p:spPr>
        <p:txBody>
          <a:bodyPr lIns="91297" tIns="91297" rIns="91297" bIns="91297"/>
          <a:lstStyle/>
          <a:p>
            <a:pPr eaLnBrk="1" hangingPunct="1"/>
            <a:r>
              <a:rPr lang="zh-TW" altLang="en-US" b="1" i="1" dirty="0"/>
              <a:t>請注意動畫效果：</a:t>
            </a:r>
            <a:endParaRPr lang="en-US" altLang="zh-TW" b="1" i="1" dirty="0"/>
          </a:p>
          <a:p>
            <a:pPr eaLnBrk="1" hangingPunct="1"/>
            <a:r>
              <a:rPr lang="zh-TW" altLang="en-US" dirty="0"/>
              <a:t>新課綱</a:t>
            </a:r>
            <a:r>
              <a:rPr lang="zh-TW" altLang="zh-TW" dirty="0"/>
              <a:t>將學習範疇劃分為八大領域，</a:t>
            </a:r>
            <a:r>
              <a:rPr lang="zh-TW" altLang="en-US" dirty="0"/>
              <a:t>但</a:t>
            </a:r>
            <a:r>
              <a:rPr lang="zh-TW" altLang="zh-TW" dirty="0"/>
              <a:t>國小</a:t>
            </a:r>
            <a:r>
              <a:rPr lang="zh-TW" altLang="en-US" dirty="0"/>
              <a:t>階段</a:t>
            </a:r>
            <a:r>
              <a:rPr lang="zh-TW" altLang="zh-TW" dirty="0"/>
              <a:t>科技領域</a:t>
            </a:r>
            <a:r>
              <a:rPr lang="zh-TW" altLang="en-US" dirty="0"/>
              <a:t>不排課，科技融入各領域教學</a:t>
            </a:r>
            <a:r>
              <a:rPr lang="zh-TW" altLang="zh-TW" dirty="0"/>
              <a:t>。</a:t>
            </a:r>
          </a:p>
          <a:p>
            <a:pPr eaLnBrk="1" hangingPunct="1">
              <a:spcBef>
                <a:spcPct val="0"/>
              </a:spcBef>
            </a:pPr>
            <a:r>
              <a:rPr lang="zh-TW" altLang="en-US" dirty="0">
                <a:latin typeface="標楷體" pitchFamily="65" charset="-120"/>
                <a:ea typeface="標楷體" pitchFamily="65" charset="-120"/>
              </a:rPr>
              <a:t>而國小的第一階段生活課程則統整了綜合活動領域，全部納為生活課程的範疇（包含社會、自然、藝術及綜合活動）。可減少課程相似與重複的困境，幫助學生更為統整的學習。</a:t>
            </a:r>
            <a:endParaRPr lang="en-US" altLang="zh-TW" dirty="0">
              <a:latin typeface="標楷體" pitchFamily="65" charset="-120"/>
              <a:ea typeface="標楷體" pitchFamily="65" charset="-120"/>
            </a:endParaRPr>
          </a:p>
          <a:p>
            <a:pPr eaLnBrk="1" hangingPunct="1">
              <a:spcBef>
                <a:spcPct val="0"/>
              </a:spcBef>
            </a:pPr>
            <a:r>
              <a:rPr lang="zh-TW" altLang="en-US" dirty="0">
                <a:latin typeface="標楷體" pitchFamily="65" charset="-120"/>
                <a:ea typeface="標楷體" pitchFamily="65" charset="-120"/>
              </a:rPr>
              <a:t>本土語文部份國小階段新增新住民語文選項。</a:t>
            </a:r>
            <a:endParaRPr lang="en-US" altLang="zh-TW" dirty="0">
              <a:latin typeface="標楷體" pitchFamily="65" charset="-120"/>
              <a:ea typeface="標楷體" pitchFamily="65" charset="-120"/>
            </a:endParaRPr>
          </a:p>
        </p:txBody>
      </p:sp>
      <p:sp>
        <p:nvSpPr>
          <p:cNvPr id="199682" name="Shape 570"/>
          <p:cNvSpPr>
            <a:spLocks noGrp="1" noRot="1" noChangeAspect="1" noTextEdit="1"/>
          </p:cNvSpPr>
          <p:nvPr>
            <p:ph type="sldImg" idx="2"/>
          </p:nvPr>
        </p:nvSpPr>
        <p:spPr bwMode="auto">
          <a:custGeom>
            <a:avLst/>
            <a:gdLst>
              <a:gd name="T0" fmla="*/ 0 w 120000"/>
              <a:gd name="T1" fmla="*/ 0 h 120000"/>
              <a:gd name="T2" fmla="*/ 2147483647 w 120000"/>
              <a:gd name="T3" fmla="*/ 0 h 120000"/>
              <a:gd name="T4" fmla="*/ 2147483647 w 120000"/>
              <a:gd name="T5" fmla="*/ 2147483647 h 120000"/>
              <a:gd name="T6" fmla="*/ 0 w 120000"/>
              <a:gd name="T7" fmla="*/ 2147483647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solidFill>
              <a:srgbClr val="000000"/>
            </a:solidFill>
            <a:miter lim="800000"/>
            <a:headEnd/>
            <a:tailEnd/>
          </a:ln>
        </p:spPr>
      </p:sp>
    </p:spTree>
    <p:extLst>
      <p:ext uri="{BB962C8B-B14F-4D97-AF65-F5344CB8AC3E}">
        <p14:creationId xmlns:p14="http://schemas.microsoft.com/office/powerpoint/2010/main" val="9490349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eaLnBrk="1" hangingPunct="1">
              <a:spcBef>
                <a:spcPct val="0"/>
              </a:spcBef>
              <a:buSzPct val="25000"/>
            </a:pPr>
            <a:r>
              <a:rPr lang="en-US" altLang="zh-TW" dirty="0" err="1">
                <a:solidFill>
                  <a:srgbClr val="000000"/>
                </a:solidFill>
                <a:sym typeface="Calibri" pitchFamily="34" charset="0"/>
              </a:rPr>
              <a:t>強調校訂課程</a:t>
            </a:r>
            <a:r>
              <a:rPr lang="zh-TW" altLang="en-US" dirty="0">
                <a:solidFill>
                  <a:srgbClr val="000000"/>
                </a:solidFill>
                <a:latin typeface="新細明體" charset="-120"/>
                <a:sym typeface="Calibri" pitchFamily="34" charset="0"/>
              </a:rPr>
              <a:t>，</a:t>
            </a:r>
            <a:r>
              <a:rPr lang="en-US" altLang="zh-TW" dirty="0" err="1">
                <a:solidFill>
                  <a:srgbClr val="000000"/>
                </a:solidFill>
                <a:sym typeface="Calibri" pitchFamily="34" charset="0"/>
              </a:rPr>
              <a:t>四種可能的課程規劃</a:t>
            </a:r>
            <a:r>
              <a:rPr lang="zh-TW" altLang="en-US" dirty="0">
                <a:solidFill>
                  <a:srgbClr val="000000"/>
                </a:solidFill>
                <a:sym typeface="Calibri" pitchFamily="34" charset="0"/>
              </a:rPr>
              <a:t>之</a:t>
            </a:r>
            <a:r>
              <a:rPr lang="en-US" altLang="zh-TW" dirty="0">
                <a:solidFill>
                  <a:srgbClr val="000000"/>
                </a:solidFill>
                <a:sym typeface="Calibri" pitchFamily="34" charset="0"/>
              </a:rPr>
              <a:t>意</a:t>
            </a:r>
            <a:r>
              <a:rPr lang="zh-TW" altLang="en-US" dirty="0">
                <a:solidFill>
                  <a:srgbClr val="000000"/>
                </a:solidFill>
                <a:sym typeface="Calibri" pitchFamily="34" charset="0"/>
              </a:rPr>
              <a:t>涵</a:t>
            </a:r>
            <a:r>
              <a:rPr lang="zh-TW" altLang="en-US" dirty="0">
                <a:latin typeface="新細明體" charset="-120"/>
              </a:rPr>
              <a:t>。最後強調：我們可以滿足孩子更大的學習需求。</a:t>
            </a:r>
            <a:endParaRPr lang="en-US" altLang="zh-TW" dirty="0">
              <a:latin typeface="新細明體" charset="-120"/>
            </a:endParaRPr>
          </a:p>
          <a:p>
            <a:pPr eaLnBrk="1" hangingPunct="1">
              <a:spcBef>
                <a:spcPct val="0"/>
              </a:spcBef>
              <a:buSzPct val="25000"/>
            </a:pPr>
            <a:endParaRPr lang="en-US" altLang="zh-TW" dirty="0">
              <a:solidFill>
                <a:srgbClr val="000000"/>
              </a:solidFill>
              <a:latin typeface="新細明體" charset="-120"/>
              <a:sym typeface="Calibri" pitchFamily="34" charset="0"/>
            </a:endParaRPr>
          </a:p>
          <a:p>
            <a:pPr eaLnBrk="1" hangingPunct="1">
              <a:spcBef>
                <a:spcPct val="0"/>
              </a:spcBef>
              <a:buSzPct val="25000"/>
            </a:pPr>
            <a:r>
              <a:rPr lang="zh-TW" altLang="en-US" dirty="0"/>
              <a:t>主題</a:t>
            </a:r>
            <a:r>
              <a:rPr lang="en-US" altLang="zh-TW" dirty="0"/>
              <a:t>/</a:t>
            </a:r>
            <a:r>
              <a:rPr lang="zh-TW" altLang="en-US" dirty="0"/>
              <a:t>專題</a:t>
            </a:r>
            <a:r>
              <a:rPr lang="en-US" altLang="zh-TW" dirty="0"/>
              <a:t>/ </a:t>
            </a:r>
            <a:r>
              <a:rPr lang="zh-TW" altLang="en-US" dirty="0"/>
              <a:t>議題探究課程：跨領域</a:t>
            </a:r>
            <a:r>
              <a:rPr lang="en-US" altLang="zh-TW" dirty="0"/>
              <a:t>/</a:t>
            </a:r>
            <a:r>
              <a:rPr lang="zh-TW" altLang="en-US" dirty="0"/>
              <a:t>科目或結合各項議題，發展「統整性主題</a:t>
            </a:r>
            <a:r>
              <a:rPr lang="en-US" altLang="zh-TW" dirty="0"/>
              <a:t>/</a:t>
            </a:r>
            <a:r>
              <a:rPr lang="zh-TW" altLang="en-US" dirty="0"/>
              <a:t>專題</a:t>
            </a:r>
            <a:r>
              <a:rPr lang="en-US" altLang="zh-TW" dirty="0"/>
              <a:t>/</a:t>
            </a:r>
            <a:r>
              <a:rPr lang="zh-TW" altLang="en-US" dirty="0"/>
              <a:t>議題探究課 程」，強化知能整合與生活運用能力。</a:t>
            </a:r>
            <a:endParaRPr lang="en-US" altLang="zh-TW" dirty="0"/>
          </a:p>
          <a:p>
            <a:pPr eaLnBrk="1" hangingPunct="1">
              <a:spcBef>
                <a:spcPct val="0"/>
              </a:spcBef>
              <a:buSzPct val="25000"/>
            </a:pPr>
            <a:endParaRPr lang="en-US" altLang="zh-TW" dirty="0"/>
          </a:p>
          <a:p>
            <a:pPr eaLnBrk="1" hangingPunct="1">
              <a:spcBef>
                <a:spcPct val="0"/>
              </a:spcBef>
              <a:buSzPct val="25000"/>
            </a:pPr>
            <a:r>
              <a:rPr lang="zh-TW" altLang="en-US" dirty="0"/>
              <a:t>社團活動與技藝課程：</a:t>
            </a:r>
            <a:endParaRPr lang="en-US" altLang="zh-TW" dirty="0"/>
          </a:p>
          <a:p>
            <a:pPr eaLnBrk="1" hangingPunct="1">
              <a:spcBef>
                <a:spcPct val="0"/>
              </a:spcBef>
              <a:buSzPct val="25000"/>
            </a:pPr>
            <a:r>
              <a:rPr lang="zh-TW" altLang="en-US" dirty="0"/>
              <a:t>社團活動：學生依興趣及能力分組選修與其他班級學生共同上課。</a:t>
            </a:r>
            <a:endParaRPr lang="en-US" altLang="zh-TW" dirty="0"/>
          </a:p>
          <a:p>
            <a:pPr eaLnBrk="1" hangingPunct="1">
              <a:spcBef>
                <a:spcPct val="0"/>
              </a:spcBef>
              <a:buSzPct val="25000"/>
            </a:pPr>
            <a:r>
              <a:rPr lang="zh-TW" altLang="en-US" dirty="0"/>
              <a:t>技藝課程：以促進手眼身心等感官統合，實際操作之課程為主，也可開設與技術型高中銜接的技藝課程等。</a:t>
            </a:r>
            <a:endParaRPr lang="en-US" altLang="zh-TW" dirty="0"/>
          </a:p>
          <a:p>
            <a:pPr eaLnBrk="1" hangingPunct="1">
              <a:spcBef>
                <a:spcPct val="0"/>
              </a:spcBef>
              <a:buSzPct val="25000"/>
            </a:pPr>
            <a:endParaRPr lang="en-US" altLang="zh-TW" dirty="0"/>
          </a:p>
          <a:p>
            <a:pPr eaLnBrk="1" hangingPunct="1">
              <a:spcBef>
                <a:spcPct val="0"/>
              </a:spcBef>
              <a:buSzPct val="25000"/>
            </a:pPr>
            <a:r>
              <a:rPr lang="zh-TW" altLang="en-US" dirty="0"/>
              <a:t>特殊需求領域 課程 專指針對「特殊教育」學生，如：身心障礙或資賦優異學生，及特殊類型班級如體育班，藝才班所設計的課程。</a:t>
            </a:r>
            <a:endParaRPr lang="en-US" altLang="zh-TW" dirty="0"/>
          </a:p>
          <a:p>
            <a:pPr eaLnBrk="1" hangingPunct="1">
              <a:spcBef>
                <a:spcPct val="0"/>
              </a:spcBef>
              <a:buSzPct val="25000"/>
            </a:pPr>
            <a:endParaRPr lang="en-US" altLang="zh-TW" dirty="0"/>
          </a:p>
          <a:p>
            <a:pPr eaLnBrk="1" hangingPunct="1">
              <a:spcBef>
                <a:spcPct val="0"/>
              </a:spcBef>
              <a:buSzPct val="25000"/>
            </a:pPr>
            <a:r>
              <a:rPr lang="zh-TW" altLang="en-US" dirty="0"/>
              <a:t>其他類課程 包括本土語文</a:t>
            </a:r>
            <a:r>
              <a:rPr lang="en-US" altLang="zh-TW" dirty="0"/>
              <a:t>/</a:t>
            </a:r>
            <a:r>
              <a:rPr lang="zh-TW" altLang="en-US" dirty="0"/>
              <a:t>新住民語文、服務學習、戶外教育、班際或校際交流 、自治活動、班級輔導、學生自主學習等各式課程</a:t>
            </a:r>
            <a:r>
              <a:rPr lang="en-US" altLang="zh-TW" dirty="0"/>
              <a:t>,</a:t>
            </a:r>
            <a:r>
              <a:rPr lang="zh-TW" altLang="en-US" dirty="0"/>
              <a:t>以及領域補救教 學課程。</a:t>
            </a:r>
            <a:endParaRPr lang="en-US" altLang="zh-TW" dirty="0">
              <a:solidFill>
                <a:srgbClr val="000000"/>
              </a:solidFill>
              <a:sym typeface="Calibri" pitchFamily="34" charset="0"/>
            </a:endParaRPr>
          </a:p>
          <a:p>
            <a:endParaRPr lang="zh-TW" altLang="en-US" dirty="0"/>
          </a:p>
        </p:txBody>
      </p:sp>
      <p:sp>
        <p:nvSpPr>
          <p:cNvPr id="4" name="投影片編號版面配置區 3"/>
          <p:cNvSpPr>
            <a:spLocks noGrp="1"/>
          </p:cNvSpPr>
          <p:nvPr>
            <p:ph type="sldNum" sz="quarter" idx="10"/>
          </p:nvPr>
        </p:nvSpPr>
        <p:spPr/>
        <p:txBody>
          <a:bodyPr/>
          <a:lstStyle/>
          <a:p>
            <a:pPr>
              <a:defRPr/>
            </a:pPr>
            <a:fld id="{47A7BB33-55DB-487F-AFE4-32BB4C85A527}" type="slidenum">
              <a:rPr lang="zh-TW" altLang="en-US" smtClean="0"/>
              <a:pPr>
                <a:defRPr/>
              </a:pPr>
              <a:t>26</a:t>
            </a:fld>
            <a:endParaRPr lang="en-US" altLang="zh-TW"/>
          </a:p>
        </p:txBody>
      </p:sp>
    </p:spTree>
    <p:extLst>
      <p:ext uri="{BB962C8B-B14F-4D97-AF65-F5344CB8AC3E}">
        <p14:creationId xmlns:p14="http://schemas.microsoft.com/office/powerpoint/2010/main" val="18946899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47A7BB33-55DB-487F-AFE4-32BB4C85A527}" type="slidenum">
              <a:rPr lang="zh-TW" altLang="en-US" smtClean="0"/>
              <a:pPr>
                <a:defRPr/>
              </a:pPr>
              <a:t>27</a:t>
            </a:fld>
            <a:endParaRPr lang="en-US" altLang="zh-TW"/>
          </a:p>
        </p:txBody>
      </p:sp>
    </p:spTree>
    <p:extLst>
      <p:ext uri="{BB962C8B-B14F-4D97-AF65-F5344CB8AC3E}">
        <p14:creationId xmlns:p14="http://schemas.microsoft.com/office/powerpoint/2010/main" val="32288627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05825" name="Shape 576"/>
          <p:cNvSpPr>
            <a:spLocks noGrp="1" noRot="1" noChangeAspect="1" noTextEdit="1"/>
          </p:cNvSpPr>
          <p:nvPr>
            <p:ph type="sldImg" idx="2"/>
          </p:nvPr>
        </p:nvSpPr>
        <p:spPr bwMode="auto">
          <a:custGeom>
            <a:avLst/>
            <a:gdLst>
              <a:gd name="T0" fmla="*/ 0 w 120000"/>
              <a:gd name="T1" fmla="*/ 0 h 120000"/>
              <a:gd name="T2" fmla="*/ 2147483647 w 120000"/>
              <a:gd name="T3" fmla="*/ 0 h 120000"/>
              <a:gd name="T4" fmla="*/ 2147483647 w 120000"/>
              <a:gd name="T5" fmla="*/ 2147483647 h 120000"/>
              <a:gd name="T6" fmla="*/ 0 w 120000"/>
              <a:gd name="T7" fmla="*/ 2147483647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solidFill>
              <a:srgbClr val="000000"/>
            </a:solidFill>
            <a:round/>
            <a:headEnd type="none" w="med" len="med"/>
            <a:tailEnd type="none" w="med" len="med"/>
          </a:ln>
        </p:spPr>
      </p:sp>
      <p:sp>
        <p:nvSpPr>
          <p:cNvPr id="205826" name="Shape 577"/>
          <p:cNvSpPr>
            <a:spLocks noGrp="1"/>
          </p:cNvSpPr>
          <p:nvPr>
            <p:ph type="body" idx="1"/>
          </p:nvPr>
        </p:nvSpPr>
        <p:spPr>
          <a:noFill/>
        </p:spPr>
        <p:txBody>
          <a:bodyPr lIns="91397" tIns="45686" rIns="91397" bIns="45686"/>
          <a:lstStyle/>
          <a:p>
            <a:pPr eaLnBrk="1" hangingPunct="1">
              <a:spcBef>
                <a:spcPct val="0"/>
              </a:spcBef>
              <a:buSzPct val="25000"/>
            </a:pPr>
            <a:endParaRPr lang="en-US" altLang="zh-TW" b="1" i="1" u="sng" dirty="0"/>
          </a:p>
        </p:txBody>
      </p:sp>
      <p:sp>
        <p:nvSpPr>
          <p:cNvPr id="205827" name="Shape 578"/>
          <p:cNvSpPr>
            <a:spLocks noGrp="1"/>
          </p:cNvSpPr>
          <p:nvPr>
            <p:ph type="sldNum" sz="quarter" idx="5"/>
          </p:nvPr>
        </p:nvSpPr>
        <p:spPr>
          <a:noFill/>
          <a:ln>
            <a:miter lim="800000"/>
            <a:headEnd/>
            <a:tailEnd/>
          </a:ln>
        </p:spPr>
        <p:txBody>
          <a:bodyPr lIns="91397" tIns="45686" rIns="91397" bIns="45686"/>
          <a:lstStyle/>
          <a:p>
            <a:pPr>
              <a:buSzPct val="25000"/>
            </a:pPr>
            <a:fld id="{E2A11E18-0D5C-41EF-8C1A-FC835364C826}" type="slidenum">
              <a:rPr lang="en-US" altLang="zh-TW" smtClean="0">
                <a:solidFill>
                  <a:srgbClr val="000000"/>
                </a:solidFill>
                <a:ea typeface="新細明體" charset="-120"/>
                <a:sym typeface="Calibri" pitchFamily="34" charset="0"/>
              </a:rPr>
              <a:pPr>
                <a:buSzPct val="25000"/>
              </a:pPr>
              <a:t>28</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718656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96259" name="備忘稿版面配置區 2"/>
          <p:cNvSpPr>
            <a:spLocks noGrp="1"/>
          </p:cNvSpPr>
          <p:nvPr>
            <p:ph type="body" idx="1"/>
          </p:nvPr>
        </p:nvSpPr>
        <p:spPr/>
        <p:txBody>
          <a:bodyPr/>
          <a:lstStyle/>
          <a:p>
            <a:pPr>
              <a:defRPr/>
            </a:pPr>
            <a:r>
              <a:rPr lang="zh-TW" altLang="en-US" b="1" i="1" dirty="0"/>
              <a:t>請注意動畫效果：</a:t>
            </a:r>
            <a:endParaRPr lang="en-US" altLang="zh-TW" b="1" i="1" dirty="0"/>
          </a:p>
          <a:p>
            <a:pPr>
              <a:defRPr/>
            </a:pPr>
            <a:r>
              <a:rPr lang="zh-TW" altLang="en-US" dirty="0"/>
              <a:t>數據顯示</a:t>
            </a:r>
            <a:r>
              <a:rPr lang="en-US" altLang="zh-TW" dirty="0"/>
              <a:t>100-103</a:t>
            </a:r>
            <a:r>
              <a:rPr lang="zh-TW" altLang="en-US" dirty="0"/>
              <a:t>年，是因十二年國民基本教育自民國</a:t>
            </a:r>
            <a:r>
              <a:rPr lang="en-US" altLang="zh-TW" dirty="0"/>
              <a:t>103</a:t>
            </a:r>
            <a:r>
              <a:rPr lang="zh-TW" altLang="en-US" dirty="0"/>
              <a:t>年</a:t>
            </a:r>
            <a:r>
              <a:rPr lang="en-US" altLang="zh-TW" dirty="0"/>
              <a:t>8</a:t>
            </a:r>
            <a:r>
              <a:rPr lang="zh-TW" altLang="en-US" dirty="0"/>
              <a:t>月起，十二年國民基本教育分兩階段，前九年為國民教育，依「國民教育法」及「強迫入學條例」規定辦理，對象為</a:t>
            </a:r>
            <a:r>
              <a:rPr lang="en-US" altLang="zh-TW" dirty="0"/>
              <a:t>6</a:t>
            </a:r>
            <a:r>
              <a:rPr lang="zh-TW" altLang="en-US" dirty="0"/>
              <a:t>至</a:t>
            </a:r>
            <a:r>
              <a:rPr lang="en-US" altLang="zh-TW" dirty="0"/>
              <a:t>15</a:t>
            </a:r>
            <a:r>
              <a:rPr lang="zh-TW" altLang="en-US" dirty="0"/>
              <a:t>歲學齡之國民，主要內涵為：普及、義務、強迫入學、免學費、以政府辦理為原則、劃分學區免試入學、單一類型學校及施以普通教育。後三年為高級中等教育，已制定「高級中等教育法」，對象為</a:t>
            </a:r>
            <a:r>
              <a:rPr lang="en-US" altLang="zh-TW" dirty="0"/>
              <a:t>15</a:t>
            </a:r>
            <a:r>
              <a:rPr lang="zh-TW" altLang="en-US" dirty="0"/>
              <a:t>歲以上之國民，主要內涵為：普及、自願非強迫入學、免學費、公私立學校並行、免試為主、學校類型多元及普通與職業教育兼顧。是以呈現至</a:t>
            </a:r>
            <a:r>
              <a:rPr lang="en-US" altLang="zh-TW" dirty="0"/>
              <a:t>103</a:t>
            </a:r>
            <a:r>
              <a:rPr lang="zh-TW" altLang="en-US" dirty="0"/>
              <a:t>年。</a:t>
            </a:r>
            <a:endParaRPr lang="en-US" altLang="zh-TW" dirty="0"/>
          </a:p>
          <a:p>
            <a:pPr eaLnBrk="1" hangingPunct="1">
              <a:defRPr/>
            </a:pPr>
            <a:r>
              <a:rPr lang="zh-TW" altLang="en-US" dirty="0"/>
              <a:t>此頁先說明為何要實施</a:t>
            </a:r>
            <a:r>
              <a:rPr lang="en-US" altLang="zh-TW" dirty="0"/>
              <a:t>12</a:t>
            </a:r>
            <a:r>
              <a:rPr lang="zh-TW" altLang="en-US" dirty="0"/>
              <a:t>年國教</a:t>
            </a:r>
            <a:r>
              <a:rPr lang="zh-TW" altLang="en-US" b="1" dirty="0"/>
              <a:t>：</a:t>
            </a:r>
            <a:endParaRPr lang="en-US" altLang="zh-TW" dirty="0"/>
          </a:p>
          <a:p>
            <a:pPr eaLnBrk="1" hangingPunct="1">
              <a:buFont typeface="Calibri" pitchFamily="34" charset="0"/>
              <a:buAutoNum type="arabicPeriod"/>
              <a:defRPr/>
            </a:pPr>
            <a:r>
              <a:rPr lang="zh-TW" altLang="en-US" dirty="0"/>
              <a:t>根據統計，</a:t>
            </a:r>
            <a:r>
              <a:rPr lang="en-US" altLang="zh-TW" dirty="0"/>
              <a:t>101</a:t>
            </a:r>
            <a:r>
              <a:rPr lang="zh-TW" altLang="en-US" dirty="0"/>
              <a:t>至</a:t>
            </a:r>
            <a:r>
              <a:rPr lang="en-US" altLang="zh-TW" dirty="0"/>
              <a:t>103</a:t>
            </a:r>
            <a:r>
              <a:rPr lang="zh-TW" altLang="en-US" dirty="0"/>
              <a:t>年國中</a:t>
            </a:r>
            <a:r>
              <a:rPr lang="zh-TW" altLang="en-US" u="none" dirty="0"/>
              <a:t>畢業生升入高級中等學校</a:t>
            </a:r>
            <a:r>
              <a:rPr lang="zh-TW" altLang="en-US" dirty="0"/>
              <a:t>之升學率已達</a:t>
            </a:r>
            <a:r>
              <a:rPr lang="en-US" altLang="zh-TW" dirty="0"/>
              <a:t>99</a:t>
            </a:r>
            <a:r>
              <a:rPr lang="en-US" altLang="zh-TW" u="sng" dirty="0"/>
              <a:t>.5</a:t>
            </a:r>
            <a:r>
              <a:rPr lang="en-US" altLang="zh-TW" dirty="0"/>
              <a:t>%</a:t>
            </a:r>
            <a:r>
              <a:rPr lang="zh-TW" altLang="en-US" dirty="0"/>
              <a:t>，</a:t>
            </a:r>
            <a:r>
              <a:rPr lang="zh-TW" altLang="en-US" dirty="0">
                <a:latin typeface="新細明體" pitchFamily="18" charset="-120"/>
              </a:rPr>
              <a:t>高中</a:t>
            </a:r>
            <a:r>
              <a:rPr lang="zh-TW" altLang="en-US" u="sng" strike="sngStrike" dirty="0">
                <a:latin typeface="新細明體" pitchFamily="18" charset="-120"/>
              </a:rPr>
              <a:t>生</a:t>
            </a:r>
            <a:r>
              <a:rPr lang="zh-TW" altLang="en-US" dirty="0">
                <a:latin typeface="新細明體" pitchFamily="18" charset="-120"/>
              </a:rPr>
              <a:t>及高職</a:t>
            </a:r>
            <a:r>
              <a:rPr lang="zh-TW" altLang="en-US" u="sng" dirty="0">
                <a:latin typeface="新細明體" pitchFamily="18" charset="-120"/>
              </a:rPr>
              <a:t>畢業</a:t>
            </a:r>
            <a:r>
              <a:rPr lang="zh-TW" altLang="en-US" dirty="0">
                <a:latin typeface="新細明體" pitchFamily="18" charset="-120"/>
              </a:rPr>
              <a:t>生</a:t>
            </a:r>
            <a:r>
              <a:rPr lang="zh-TW" altLang="en-US" u="sng" dirty="0">
                <a:latin typeface="新細明體" pitchFamily="18" charset="-120"/>
              </a:rPr>
              <a:t>升入高等教育學府</a:t>
            </a:r>
            <a:r>
              <a:rPr lang="zh-TW" altLang="en-US" dirty="0">
                <a:latin typeface="新細明體" pitchFamily="18" charset="-120"/>
              </a:rPr>
              <a:t>的升學率也</a:t>
            </a:r>
            <a:r>
              <a:rPr lang="zh-TW" altLang="en-US" u="sng" dirty="0">
                <a:latin typeface="新細明體" pitchFamily="18" charset="-120"/>
              </a:rPr>
              <a:t>分別超越</a:t>
            </a:r>
            <a:r>
              <a:rPr lang="en-US" altLang="zh-TW" u="sng" dirty="0">
                <a:latin typeface="新細明體" pitchFamily="18" charset="-120"/>
              </a:rPr>
              <a:t>95</a:t>
            </a:r>
            <a:r>
              <a:rPr lang="zh-TW" altLang="en-US" u="sng" dirty="0">
                <a:latin typeface="新細明體" pitchFamily="18" charset="-120"/>
              </a:rPr>
              <a:t>％及</a:t>
            </a:r>
            <a:r>
              <a:rPr lang="en-US" altLang="zh-TW" u="sng" dirty="0">
                <a:latin typeface="新細明體" pitchFamily="18" charset="-120"/>
              </a:rPr>
              <a:t>80%</a:t>
            </a:r>
            <a:r>
              <a:rPr lang="zh-TW" altLang="en-US" dirty="0">
                <a:latin typeface="新細明體" pitchFamily="18" charset="-120"/>
              </a:rPr>
              <a:t>，</a:t>
            </a:r>
            <a:r>
              <a:rPr lang="zh-TW" altLang="en-US" dirty="0"/>
              <a:t>在量方面實質上已具備</a:t>
            </a:r>
            <a:r>
              <a:rPr lang="en-US" altLang="zh-TW" dirty="0"/>
              <a:t>12</a:t>
            </a:r>
            <a:r>
              <a:rPr lang="zh-TW" altLang="en-US" dirty="0"/>
              <a:t>年國教的</a:t>
            </a:r>
            <a:r>
              <a:rPr lang="zh-TW" altLang="en-US" u="sng" dirty="0"/>
              <a:t>條件</a:t>
            </a:r>
            <a:r>
              <a:rPr lang="zh-TW" altLang="en-US" dirty="0">
                <a:latin typeface="新細明體" pitchFamily="18" charset="-120"/>
              </a:rPr>
              <a:t>。</a:t>
            </a:r>
            <a:endParaRPr lang="en-US" altLang="zh-TW" dirty="0"/>
          </a:p>
          <a:p>
            <a:pPr eaLnBrk="1" hangingPunct="1">
              <a:buFont typeface="Calibri" pitchFamily="34" charset="0"/>
              <a:buAutoNum type="arabicPeriod"/>
              <a:defRPr/>
            </a:pPr>
            <a:r>
              <a:rPr lang="zh-TW" altLang="en-US" dirty="0"/>
              <a:t>政府可以說是在國高中的升學實際上，落實推動十二年國民基本教育</a:t>
            </a:r>
            <a:r>
              <a:rPr lang="zh-TW" altLang="en-US" dirty="0">
                <a:latin typeface="新細明體" pitchFamily="18" charset="-120"/>
              </a:rPr>
              <a:t>。</a:t>
            </a:r>
            <a:endParaRPr lang="en-US" altLang="zh-TW" dirty="0">
              <a:latin typeface="新細明體" pitchFamily="18" charset="-120"/>
            </a:endParaRPr>
          </a:p>
          <a:p>
            <a:pPr eaLnBrk="1" hangingPunct="1">
              <a:buFont typeface="Calibri" pitchFamily="34" charset="0"/>
              <a:buNone/>
              <a:defRPr/>
            </a:pPr>
            <a:r>
              <a:rPr lang="en-US" altLang="zh-TW" dirty="0">
                <a:latin typeface="新細明體" pitchFamily="18" charset="-120"/>
              </a:rPr>
              <a:t>3.</a:t>
            </a:r>
            <a:r>
              <a:rPr lang="zh-TW" altLang="en-US" dirty="0">
                <a:solidFill>
                  <a:srgbClr val="FF0000"/>
                </a:solidFill>
                <a:latin typeface="新細明體" pitchFamily="18" charset="-120"/>
              </a:rPr>
              <a:t>補充網址</a:t>
            </a:r>
            <a:r>
              <a:rPr lang="en-US" altLang="zh-TW" b="1" dirty="0">
                <a:hlinkClick r:id="rId3"/>
              </a:rPr>
              <a:t>https://ppt.cc/fAN8Yx</a:t>
            </a:r>
            <a:endParaRPr lang="zh-TW" altLang="en-US" dirty="0"/>
          </a:p>
        </p:txBody>
      </p:sp>
      <p:sp>
        <p:nvSpPr>
          <p:cNvPr id="25603" name="投影片編號版面配置區 3"/>
          <p:cNvSpPr>
            <a:spLocks noGrp="1"/>
          </p:cNvSpPr>
          <p:nvPr>
            <p:ph type="sldNum" sz="quarter" idx="5"/>
          </p:nvPr>
        </p:nvSpPr>
        <p:spPr>
          <a:noFill/>
          <a:ln>
            <a:miter lim="800000"/>
            <a:headEnd/>
            <a:tailEnd/>
          </a:ln>
        </p:spPr>
        <p:txBody>
          <a:bodyPr/>
          <a:lstStyle/>
          <a:p>
            <a:fld id="{3519F180-3C66-41A0-A22A-69E4DB9B1081}" type="slidenum">
              <a:rPr lang="zh-TW" altLang="en-US" smtClean="0">
                <a:ea typeface="新細明體" charset="-120"/>
              </a:rPr>
              <a:pPr/>
              <a:t>2</a:t>
            </a:fld>
            <a:endParaRPr lang="en-US" altLang="zh-TW">
              <a:ea typeface="新細明體" charset="-120"/>
            </a:endParaRPr>
          </a:p>
        </p:txBody>
      </p:sp>
    </p:spTree>
    <p:extLst>
      <p:ext uri="{BB962C8B-B14F-4D97-AF65-F5344CB8AC3E}">
        <p14:creationId xmlns:p14="http://schemas.microsoft.com/office/powerpoint/2010/main" val="23282690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0945" name="Shape 576"/>
          <p:cNvSpPr>
            <a:spLocks noGrp="1" noRot="1" noChangeAspect="1" noTextEdit="1"/>
          </p:cNvSpPr>
          <p:nvPr>
            <p:ph type="sldImg" idx="2"/>
          </p:nvPr>
        </p:nvSpPr>
        <p:spPr bwMode="auto">
          <a:xfrm>
            <a:off x="919163" y="744538"/>
            <a:ext cx="4960937" cy="3721100"/>
          </a:xfrm>
          <a:custGeom>
            <a:avLst/>
            <a:gdLst>
              <a:gd name="T0" fmla="*/ 0 w 120000"/>
              <a:gd name="T1" fmla="*/ 0 h 120000"/>
              <a:gd name="T2" fmla="*/ 2147483647 w 120000"/>
              <a:gd name="T3" fmla="*/ 0 h 120000"/>
              <a:gd name="T4" fmla="*/ 2147483647 w 120000"/>
              <a:gd name="T5" fmla="*/ 2147483647 h 120000"/>
              <a:gd name="T6" fmla="*/ 0 w 120000"/>
              <a:gd name="T7" fmla="*/ 2147483647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solidFill>
              <a:srgbClr val="000000"/>
            </a:solidFill>
            <a:round/>
            <a:headEnd type="none" w="med" len="med"/>
            <a:tailEnd type="none" w="med" len="med"/>
          </a:ln>
        </p:spPr>
      </p:sp>
      <p:sp>
        <p:nvSpPr>
          <p:cNvPr id="210946" name="Shape 577"/>
          <p:cNvSpPr>
            <a:spLocks noGrp="1"/>
          </p:cNvSpPr>
          <p:nvPr>
            <p:ph type="body" idx="1"/>
          </p:nvPr>
        </p:nvSpPr>
        <p:spPr>
          <a:noFill/>
        </p:spPr>
        <p:txBody>
          <a:bodyPr lIns="91397" tIns="45686" rIns="91397" bIns="45686"/>
          <a:lstStyle/>
          <a:p>
            <a:pPr>
              <a:spcBef>
                <a:spcPct val="0"/>
              </a:spcBef>
              <a:buSzPct val="25000"/>
            </a:pPr>
            <a:endParaRPr lang="en-US" altLang="zh-TW" b="1" i="1" u="sng"/>
          </a:p>
        </p:txBody>
      </p:sp>
      <p:sp>
        <p:nvSpPr>
          <p:cNvPr id="210947" name="Shape 578"/>
          <p:cNvSpPr txBox="1">
            <a:spLocks noGrp="1"/>
          </p:cNvSpPr>
          <p:nvPr/>
        </p:nvSpPr>
        <p:spPr bwMode="auto">
          <a:xfrm>
            <a:off x="3850643" y="9428800"/>
            <a:ext cx="2945448" cy="496252"/>
          </a:xfrm>
          <a:prstGeom prst="rect">
            <a:avLst/>
          </a:prstGeom>
          <a:noFill/>
          <a:ln w="9525">
            <a:noFill/>
            <a:miter lim="800000"/>
            <a:headEnd/>
            <a:tailEnd/>
          </a:ln>
        </p:spPr>
        <p:txBody>
          <a:bodyPr lIns="91397" tIns="45686" rIns="91397" bIns="45686" anchor="b"/>
          <a:lstStyle/>
          <a:p>
            <a:pPr algn="r">
              <a:buSzPct val="25000"/>
            </a:pPr>
            <a:fld id="{E4FFBEAB-CD4A-47E9-989B-46849E13A85A}" type="slidenum">
              <a:rPr kumimoji="0" lang="en-US" altLang="zh-TW" sz="1200">
                <a:solidFill>
                  <a:srgbClr val="000000"/>
                </a:solidFill>
                <a:latin typeface="Calibri" pitchFamily="34" charset="0"/>
                <a:sym typeface="Calibri" pitchFamily="34" charset="0"/>
              </a:rPr>
              <a:pPr algn="r">
                <a:buSzPct val="25000"/>
              </a:pPr>
              <a:t>29</a:t>
            </a:fld>
            <a:endParaRPr kumimoji="0" lang="en-US" altLang="zh-TW" sz="1200">
              <a:solidFill>
                <a:srgbClr val="000000"/>
              </a:solidFill>
              <a:latin typeface="Calibri" pitchFamily="34" charset="0"/>
              <a:sym typeface="Calibri" pitchFamily="34" charset="0"/>
            </a:endParaRPr>
          </a:p>
        </p:txBody>
      </p:sp>
    </p:spTree>
    <p:extLst>
      <p:ext uri="{BB962C8B-B14F-4D97-AF65-F5344CB8AC3E}">
        <p14:creationId xmlns:p14="http://schemas.microsoft.com/office/powerpoint/2010/main" val="32585650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2993" name="Shape 584"/>
          <p:cNvSpPr>
            <a:spLocks noGrp="1" noRot="1" noChangeAspect="1" noTextEdit="1"/>
          </p:cNvSpPr>
          <p:nvPr>
            <p:ph type="sldImg" idx="2"/>
          </p:nvPr>
        </p:nvSpPr>
        <p:spPr bwMode="auto">
          <a:custGeom>
            <a:avLst/>
            <a:gdLst>
              <a:gd name="T0" fmla="*/ 0 w 120000"/>
              <a:gd name="T1" fmla="*/ 0 h 120000"/>
              <a:gd name="T2" fmla="*/ 2147483647 w 120000"/>
              <a:gd name="T3" fmla="*/ 0 h 120000"/>
              <a:gd name="T4" fmla="*/ 2147483647 w 120000"/>
              <a:gd name="T5" fmla="*/ 2147483647 h 120000"/>
              <a:gd name="T6" fmla="*/ 0 w 120000"/>
              <a:gd name="T7" fmla="*/ 2147483647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solidFill>
              <a:srgbClr val="000000"/>
            </a:solidFill>
            <a:miter lim="800000"/>
            <a:headEnd/>
            <a:tailEnd/>
          </a:ln>
        </p:spPr>
      </p:sp>
      <p:sp>
        <p:nvSpPr>
          <p:cNvPr id="265218" name="Shape 585"/>
          <p:cNvSpPr>
            <a:spLocks noGrp="1"/>
          </p:cNvSpPr>
          <p:nvPr>
            <p:ph type="body" idx="1"/>
          </p:nvPr>
        </p:nvSpPr>
        <p:spPr/>
        <p:txBody>
          <a:bodyPr lIns="91297" tIns="91297" rIns="91297" bIns="91297"/>
          <a:lstStyle/>
          <a:p>
            <a:pPr eaLnBrk="1" hangingPunct="1">
              <a:spcBef>
                <a:spcPct val="0"/>
              </a:spcBef>
              <a:defRPr/>
            </a:pP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請注意動畫效果：</a:t>
            </a:r>
            <a:endPar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endParaRPr>
          </a:p>
          <a:p>
            <a:pPr eaLnBrk="1" hangingPunct="1">
              <a:spcBef>
                <a:spcPct val="0"/>
              </a:spcBef>
              <a:defRPr/>
            </a:pPr>
            <a:endPar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endParaRPr>
          </a:p>
          <a:p>
            <a:pPr eaLnBrk="1" hangingPunct="1">
              <a:spcBef>
                <a:spcPct val="0"/>
              </a:spcBef>
              <a:defRPr/>
            </a:pP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以週為單位，例如每週一節地理，也可隔週上兩節地理。</a:t>
            </a:r>
          </a:p>
          <a:p>
            <a:pPr eaLnBrk="1" hangingPunct="1">
              <a:spcBef>
                <a:spcPct val="0"/>
              </a:spcBef>
              <a:defRPr/>
            </a:pP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以學期為單位，可上學期排兩節社會（地理），下學期就不排地理，另排社會（歷史公民）</a:t>
            </a:r>
          </a:p>
          <a:p>
            <a:pPr eaLnBrk="1" hangingPunct="1">
              <a:spcBef>
                <a:spcPct val="0"/>
              </a:spcBef>
              <a:defRPr/>
            </a:pP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第四階段領域內跨科的部份，係屬於含數個科目的領域，例如藝術領域，表演藝術＋視覺藝術合科</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2</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節，音樂</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1</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節，也可以七年級視覺</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2</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節，表藝</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1</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節，八年級時音樂兩節，表藝一節。</a:t>
            </a:r>
          </a:p>
          <a:p>
            <a:pPr eaLnBrk="1" hangingPunct="1">
              <a:spcBef>
                <a:spcPct val="0"/>
              </a:spcBef>
              <a:defRPr/>
            </a:pPr>
            <a:endPar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endParaRPr>
          </a:p>
          <a:p>
            <a:pPr eaLnBrk="1" hangingPunct="1">
              <a:spcBef>
                <a:spcPct val="0"/>
              </a:spcBef>
              <a:defRPr/>
            </a:pP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跨領域統整，只要統整節數不超過總節數的</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1/5</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，說明如下</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a:t>
            </a:r>
          </a:p>
          <a:p>
            <a:pPr eaLnBrk="1" hangingPunct="1">
              <a:spcBef>
                <a:spcPct val="0"/>
              </a:spcBef>
              <a:defRPr/>
            </a:pP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資料來源</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:https://www.naer.edu.tw/files/15-1000-8438,c1179-1.php?Lang=zh-tw###</a:t>
            </a:r>
          </a:p>
          <a:p>
            <a:pPr eaLnBrk="1" hangingPunct="1">
              <a:spcBef>
                <a:spcPct val="0"/>
              </a:spcBef>
              <a:defRPr/>
            </a:pP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Q2</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：總綱之領域課程規劃說明第二點：「跨領域統整課程最多佔領域學習課程總節數五分之一，其學習節數得分開計入相關學習領域，並可進行協同教學」，如何計算和規劃實施？ </a:t>
            </a:r>
          </a:p>
          <a:p>
            <a:pPr eaLnBrk="1" hangingPunct="1">
              <a:spcBef>
                <a:spcPct val="0"/>
              </a:spcBef>
              <a:defRPr/>
            </a:pP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依據十二年國民基本教育課程綱要總綱，國民小學及國民中學教育階段規劃說明「領域學習課程」</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頁</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11)</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中提到：「跨領域統整課程最多佔領域學習課程總節數五分之一，其學習節數得分開計入相關學習領域，並可進行協同教學。」故學校規劃與實施部定課程跨領域統整課程，針對五分之一的計算和規劃實施說明如下。</a:t>
            </a:r>
          </a:p>
          <a:p>
            <a:pPr eaLnBrk="1" hangingPunct="1">
              <a:spcBef>
                <a:spcPct val="0"/>
              </a:spcBef>
              <a:defRPr/>
            </a:pP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一、依據總綱規範</a:t>
            </a:r>
          </a:p>
          <a:p>
            <a:pPr eaLnBrk="1" hangingPunct="1">
              <a:spcBef>
                <a:spcPct val="0"/>
              </a:spcBef>
              <a:defRPr/>
            </a:pP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    依據總綱於國民小學及國民中學教育階段規劃說明「領域學習課程」</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頁</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11)</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「跨領域統整課程最多佔領域學習課程總節數五分之一」，故參考頁</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10</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表</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4</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所列各學習階段每週領域學習節數，以學期</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(20</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週</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、或是學年</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(40</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週</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之領域學習課程總節數進行整體規劃。</a:t>
            </a:r>
          </a:p>
          <a:p>
            <a:pPr eaLnBrk="1" hangingPunct="1">
              <a:spcBef>
                <a:spcPct val="0"/>
              </a:spcBef>
              <a:defRPr/>
            </a:pP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二、符合教育部教學正常化相關規定與領域學習節數原則</a:t>
            </a:r>
          </a:p>
          <a:p>
            <a:pPr eaLnBrk="1" hangingPunct="1">
              <a:spcBef>
                <a:spcPct val="0"/>
              </a:spcBef>
              <a:defRPr/>
            </a:pP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    五分之一跨領域統整課程應符合教育部教學正常化之相關規定，並且符合部定課程各領域教學節數之原則。學校整體規劃部定課程時，總綱提供至多五分之一的跨領域統整課程空間，同時也確保每個領域</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科目至少需有五分之四的領域學習課程總節數實施各該領域</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科目的課程。</a:t>
            </a:r>
          </a:p>
          <a:p>
            <a:pPr eaLnBrk="1" hangingPunct="1">
              <a:spcBef>
                <a:spcPct val="0"/>
              </a:spcBef>
              <a:defRPr/>
            </a:pP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三、依學校本位課程發展精神整體規劃</a:t>
            </a:r>
          </a:p>
          <a:p>
            <a:pPr eaLnBrk="1" hangingPunct="1">
              <a:spcBef>
                <a:spcPct val="0"/>
              </a:spcBef>
              <a:defRPr/>
            </a:pP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    十二年國教課綱強調學校本位課程發展。因此，部定課程可以因應學校條件與學生學習需求，本於學校本位課程發展精神進行整體規劃，並經學校課程發展委員會通過後實施。舉例來說，學校經過盤整分析、研討、與凝聚共識後，預計規劃第二學習階段實施部定課程的跨領域統整課程，並且決定以領域學習課程總節數每週</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25</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節，每學期</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20</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週五分之一共</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100</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節的總量來規劃與實施之。然而，學校需要同時須衡量各領域至多五分之一可進行跨領域統整以及至少五分之四實施領域</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科目課程之空間，例如學校規劃跨領域統整課程，其一「生態之美」包含國語文、自然、綜合活動、藝術等領域、科目。以自然科學領域為例，國小第二學習階段</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中年級</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自然科學領域每週</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3</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節，每學期</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20</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週，總共有</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60</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節課，所以，自然科學領域最多可以有</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12</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節課實施跨領域統整的課程，其餘至少</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48</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節課的學習節數，須實施自然科學領域內的課程，其餘依此原則計算，並且秉持學校本位課程發展精神，如可採取統整週、部分週、全學期等多元模式整體規劃實施。 </a:t>
            </a:r>
          </a:p>
          <a:p>
            <a:pPr eaLnBrk="1" hangingPunct="1">
              <a:spcBef>
                <a:spcPct val="0"/>
              </a:spcBef>
              <a:defRPr/>
            </a:pPr>
            <a:endPar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endParaRPr>
          </a:p>
          <a:p>
            <a:pPr eaLnBrk="1" hangingPunct="1">
              <a:spcBef>
                <a:spcPct val="0"/>
              </a:spcBef>
              <a:defRPr/>
            </a:pP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再來是總綱中規範英語文領域可跨階段彈性開課，第二階段增一節彈性時數</a:t>
            </a:r>
            <a:r>
              <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rPr>
              <a:t>,</a:t>
            </a: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第三階段則減一節彈性時數</a:t>
            </a:r>
          </a:p>
          <a:p>
            <a:pPr eaLnBrk="1" hangingPunct="1">
              <a:spcBef>
                <a:spcPct val="0"/>
              </a:spcBef>
              <a:defRPr/>
            </a:pPr>
            <a:r>
              <a:rPr kumimoji="0" lang="zh-TW" altLang="en-US" b="1" dirty="0">
                <a:effectLst>
                  <a:outerShdw blurRad="38100" dist="38100" dir="2700000" algn="tl">
                    <a:srgbClr val="C0C0C0"/>
                  </a:outerShdw>
                </a:effectLst>
                <a:latin typeface="微軟正黑體" pitchFamily="34" charset="-120"/>
                <a:ea typeface="微軟正黑體" pitchFamily="34" charset="-120"/>
                <a:sym typeface="Arial Black" pitchFamily="34" charset="0"/>
              </a:rPr>
              <a:t>以上這些彈性組合課程，都給予學校最適切的調整彈性，讓學校更能符應學校特色與學生需求安排課程。</a:t>
            </a:r>
            <a:endParaRPr kumimoji="0" lang="en-US" altLang="zh-TW" b="1" dirty="0">
              <a:effectLst>
                <a:outerShdw blurRad="38100" dist="38100" dir="2700000" algn="tl">
                  <a:srgbClr val="C0C0C0"/>
                </a:outerShdw>
              </a:effectLst>
              <a:latin typeface="微軟正黑體" pitchFamily="34" charset="-120"/>
              <a:ea typeface="微軟正黑體" pitchFamily="34" charset="-120"/>
              <a:sym typeface="Arial Black" pitchFamily="34" charset="0"/>
            </a:endParaRPr>
          </a:p>
          <a:p>
            <a:pPr eaLnBrk="1" hangingPunct="1">
              <a:spcBef>
                <a:spcPct val="0"/>
              </a:spcBef>
              <a:defRPr/>
            </a:pPr>
            <a:endParaRPr lang="zh-TW" altLang="en-US" dirty="0"/>
          </a:p>
        </p:txBody>
      </p:sp>
      <p:sp>
        <p:nvSpPr>
          <p:cNvPr id="212995" name="Shape 586"/>
          <p:cNvSpPr>
            <a:spLocks noGrp="1"/>
          </p:cNvSpPr>
          <p:nvPr>
            <p:ph type="sldNum" sz="quarter" idx="5"/>
          </p:nvPr>
        </p:nvSpPr>
        <p:spPr>
          <a:noFill/>
          <a:ln>
            <a:miter lim="800000"/>
            <a:headEnd/>
            <a:tailEnd/>
          </a:ln>
        </p:spPr>
        <p:txBody>
          <a:bodyPr lIns="91397" tIns="45686" rIns="91397" bIns="45686"/>
          <a:lstStyle/>
          <a:p>
            <a:pPr>
              <a:buClr>
                <a:srgbClr val="000000"/>
              </a:buClr>
              <a:buSzPct val="25000"/>
            </a:pPr>
            <a:fld id="{E6A26E88-685E-450A-A0B3-313F98E9A638}" type="slidenum">
              <a:rPr lang="en-US" altLang="zh-TW" smtClean="0">
                <a:ea typeface="新細明體" charset="-120"/>
              </a:rPr>
              <a:pPr>
                <a:buClr>
                  <a:srgbClr val="000000"/>
                </a:buClr>
                <a:buSzPct val="25000"/>
              </a:pPr>
              <a:t>30</a:t>
            </a:fld>
            <a:endParaRPr lang="en-US" altLang="zh-TW">
              <a:ea typeface="新細明體" charset="-120"/>
            </a:endParaRPr>
          </a:p>
        </p:txBody>
      </p:sp>
    </p:spTree>
    <p:extLst>
      <p:ext uri="{BB962C8B-B14F-4D97-AF65-F5344CB8AC3E}">
        <p14:creationId xmlns:p14="http://schemas.microsoft.com/office/powerpoint/2010/main" val="20739492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投影片圖像版面配置區 1"/>
          <p:cNvSpPr>
            <a:spLocks noGrp="1" noRot="1" noChangeAspect="1"/>
          </p:cNvSpPr>
          <p:nvPr>
            <p:ph type="sldImg"/>
          </p:nvPr>
        </p:nvSpPr>
        <p:spPr bwMode="auto">
          <a:noFill/>
          <a:ln>
            <a:solidFill>
              <a:srgbClr val="000000"/>
            </a:solidFill>
            <a:miter lim="800000"/>
            <a:headEnd/>
            <a:tailEnd/>
          </a:ln>
        </p:spPr>
      </p:sp>
      <p:sp>
        <p:nvSpPr>
          <p:cNvPr id="21506" name="備忘稿版面配置區 2"/>
          <p:cNvSpPr>
            <a:spLocks noGrp="1"/>
          </p:cNvSpPr>
          <p:nvPr>
            <p:ph type="body" idx="1"/>
          </p:nvPr>
        </p:nvSpPr>
        <p:spPr>
          <a:noFill/>
        </p:spPr>
        <p:txBody>
          <a:bodyPr/>
          <a:lstStyle/>
          <a:p>
            <a:r>
              <a:rPr lang="zh-TW" altLang="en-US" b="1" dirty="0">
                <a:latin typeface="標楷體" pitchFamily="65" charset="-120"/>
                <a:ea typeface="標楷體" pitchFamily="65" charset="-120"/>
                <a:cs typeface="Times New Roman" pitchFamily="18" charset="0"/>
              </a:rPr>
              <a:t>使用說明</a:t>
            </a:r>
            <a:r>
              <a:rPr lang="en-US" altLang="zh-TW" b="1" dirty="0">
                <a:latin typeface="標楷體" pitchFamily="65" charset="-120"/>
                <a:ea typeface="標楷體" pitchFamily="65" charset="-120"/>
                <a:cs typeface="Times New Roman" pitchFamily="18" charset="0"/>
              </a:rPr>
              <a:t>:</a:t>
            </a:r>
          </a:p>
          <a:p>
            <a:pPr eaLnBrk="1" hangingPunct="1">
              <a:lnSpc>
                <a:spcPct val="140000"/>
              </a:lnSpc>
            </a:pPr>
            <a:r>
              <a:rPr lang="en-US" altLang="zh-TW" b="1" dirty="0">
                <a:solidFill>
                  <a:srgbClr val="FF0000"/>
                </a:solidFill>
                <a:latin typeface="標楷體" pitchFamily="65" charset="-120"/>
                <a:ea typeface="標楷體" pitchFamily="65" charset="-120"/>
                <a:cs typeface="Times New Roman" pitchFamily="18" charset="0"/>
              </a:rPr>
              <a:t>1.</a:t>
            </a:r>
            <a:r>
              <a:rPr lang="zh-TW" altLang="en-US" b="1" dirty="0">
                <a:solidFill>
                  <a:srgbClr val="FF0000"/>
                </a:solidFill>
                <a:latin typeface="標楷體" pitchFamily="65" charset="-120"/>
                <a:ea typeface="標楷體" pitchFamily="65" charset="-120"/>
                <a:cs typeface="Times New Roman" pitchFamily="18" charset="0"/>
              </a:rPr>
              <a:t>本簡報共</a:t>
            </a:r>
            <a:r>
              <a:rPr lang="en-US" altLang="zh-TW" b="1" dirty="0">
                <a:solidFill>
                  <a:srgbClr val="FF0000"/>
                </a:solidFill>
                <a:latin typeface="標楷體" pitchFamily="65" charset="-120"/>
                <a:ea typeface="標楷體" pitchFamily="65" charset="-120"/>
                <a:cs typeface="Times New Roman" pitchFamily="18" charset="0"/>
              </a:rPr>
              <a:t>69</a:t>
            </a:r>
            <a:r>
              <a:rPr lang="zh-TW" altLang="en-US" b="1" dirty="0">
                <a:solidFill>
                  <a:srgbClr val="FF0000"/>
                </a:solidFill>
                <a:latin typeface="標楷體" pitchFamily="65" charset="-120"/>
                <a:ea typeface="標楷體" pitchFamily="65" charset="-120"/>
                <a:cs typeface="Times New Roman" pitchFamily="18" charset="0"/>
              </a:rPr>
              <a:t>頁，時間約</a:t>
            </a:r>
            <a:r>
              <a:rPr lang="en-US" altLang="zh-TW" b="1" dirty="0">
                <a:solidFill>
                  <a:srgbClr val="FF0000"/>
                </a:solidFill>
                <a:latin typeface="標楷體" pitchFamily="65" charset="-120"/>
                <a:ea typeface="標楷體" pitchFamily="65" charset="-120"/>
                <a:cs typeface="Times New Roman" pitchFamily="18" charset="0"/>
              </a:rPr>
              <a:t>100</a:t>
            </a:r>
            <a:r>
              <a:rPr lang="zh-TW" altLang="en-US" b="1" dirty="0">
                <a:solidFill>
                  <a:srgbClr val="FF0000"/>
                </a:solidFill>
                <a:latin typeface="標楷體" pitchFamily="65" charset="-120"/>
                <a:ea typeface="標楷體" pitchFamily="65" charset="-120"/>
                <a:cs typeface="Times New Roman" pitchFamily="18" charset="0"/>
              </a:rPr>
              <a:t>分鐘（可依宣講對象、實作討論調整時間）</a:t>
            </a:r>
            <a:endParaRPr lang="en-US" altLang="zh-TW" b="1" dirty="0">
              <a:solidFill>
                <a:srgbClr val="FF0000"/>
              </a:solidFill>
              <a:latin typeface="標楷體" pitchFamily="65" charset="-12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2.</a:t>
            </a:r>
            <a:r>
              <a:rPr lang="zh-TW" altLang="en-US" b="1" dirty="0">
                <a:latin typeface="標楷體" pitchFamily="65" charset="-120"/>
                <a:ea typeface="標楷體" pitchFamily="65" charset="-120"/>
                <a:cs typeface="Times New Roman" pitchFamily="18" charset="0"/>
              </a:rPr>
              <a:t>宣講對象：國中小校長、主任、組長、老師</a:t>
            </a:r>
            <a:endParaRPr lang="en-US" altLang="zh-TW" b="1" dirty="0">
              <a:latin typeface="標楷體" pitchFamily="65" charset="-120"/>
              <a:ea typeface="標楷體" pitchFamily="65" charset="-120"/>
              <a:cs typeface="Times New Roman" pitchFamily="18" charset="0"/>
            </a:endParaRPr>
          </a:p>
          <a:p>
            <a:pPr defTabSz="913120" eaLnBrk="1" hangingPunct="1">
              <a:lnSpc>
                <a:spcPct val="140000"/>
              </a:lnSpc>
              <a:defRPr/>
            </a:pPr>
            <a:r>
              <a:rPr lang="en-US" altLang="zh-TW" b="1" dirty="0">
                <a:latin typeface="標楷體" pitchFamily="65" charset="-120"/>
                <a:ea typeface="標楷體" pitchFamily="65" charset="-120"/>
                <a:cs typeface="Times New Roman" pitchFamily="18" charset="0"/>
              </a:rPr>
              <a:t>3.</a:t>
            </a:r>
            <a:r>
              <a:rPr lang="zh-TW" altLang="en-US" b="1" dirty="0">
                <a:latin typeface="標楷體" pitchFamily="65" charset="-120"/>
                <a:ea typeface="標楷體" pitchFamily="65" charset="-120"/>
                <a:cs typeface="Times New Roman" pitchFamily="18" charset="0"/>
              </a:rPr>
              <a:t>簡報共分五個部分</a:t>
            </a:r>
            <a:r>
              <a:rPr lang="en-US" altLang="zh-TW" b="1" dirty="0">
                <a:latin typeface="標楷體" pitchFamily="65" charset="-120"/>
                <a:ea typeface="標楷體" pitchFamily="65" charset="-120"/>
                <a:cs typeface="Times New Roman" pitchFamily="18" charset="0"/>
              </a:rPr>
              <a:t>:</a:t>
            </a:r>
            <a:r>
              <a:rPr lang="zh-TW" altLang="en-US" b="1" dirty="0">
                <a:latin typeface="標楷體" panose="03000509000000000000" pitchFamily="65" charset="-120"/>
                <a:ea typeface="標楷體" panose="03000509000000000000" pitchFamily="65" charset="-120"/>
                <a:cs typeface="Times New Roman" pitchFamily="18" charset="0"/>
              </a:rPr>
              <a:t>新課綱的研修背景 </a:t>
            </a:r>
            <a:r>
              <a:rPr lang="en-US" altLang="zh-TW" b="1" dirty="0">
                <a:latin typeface="標楷體" pitchFamily="65" charset="-120"/>
                <a:ea typeface="標楷體" pitchFamily="65" charset="-120"/>
                <a:cs typeface="Times New Roman" pitchFamily="18" charset="0"/>
              </a:rPr>
              <a:t>p.1--</a:t>
            </a:r>
            <a:r>
              <a:rPr lang="zh-TW" altLang="en-US" b="1" dirty="0">
                <a:latin typeface="標楷體" panose="03000509000000000000" pitchFamily="65" charset="-120"/>
                <a:ea typeface="標楷體" panose="03000509000000000000" pitchFamily="65" charset="-120"/>
                <a:cs typeface="Times New Roman" pitchFamily="18" charset="0"/>
              </a:rPr>
              <a:t>新課綱的研修歷程 </a:t>
            </a:r>
            <a:r>
              <a:rPr lang="en-US" altLang="zh-TW" b="1" dirty="0">
                <a:latin typeface="標楷體" pitchFamily="65" charset="-120"/>
                <a:ea typeface="標楷體" pitchFamily="65" charset="-120"/>
                <a:cs typeface="Times New Roman" pitchFamily="18" charset="0"/>
              </a:rPr>
              <a:t>p.10--</a:t>
            </a:r>
            <a:r>
              <a:rPr lang="zh-TW" altLang="en-US" b="1" dirty="0">
                <a:latin typeface="標楷體" panose="03000509000000000000" pitchFamily="65" charset="-120"/>
                <a:ea typeface="標楷體" panose="03000509000000000000" pitchFamily="65" charset="-120"/>
                <a:cs typeface="Times New Roman" pitchFamily="18" charset="0"/>
              </a:rPr>
              <a:t>新課綱的重要內涵 </a:t>
            </a:r>
            <a:r>
              <a:rPr lang="en-US" altLang="zh-TW" b="1" dirty="0">
                <a:latin typeface="標楷體" pitchFamily="65" charset="-120"/>
                <a:ea typeface="標楷體" pitchFamily="65" charset="-120"/>
                <a:cs typeface="Times New Roman" pitchFamily="18" charset="0"/>
              </a:rPr>
              <a:t>p.14--</a:t>
            </a:r>
            <a:r>
              <a:rPr lang="zh-TW" altLang="en-US" b="1" dirty="0">
                <a:solidFill>
                  <a:srgbClr val="FF0000"/>
                </a:solidFill>
                <a:latin typeface="標楷體" panose="03000509000000000000" pitchFamily="65" charset="-120"/>
                <a:ea typeface="標楷體" panose="03000509000000000000" pitchFamily="65" charset="-120"/>
              </a:rPr>
              <a:t>政府層級的整備與推動 </a:t>
            </a:r>
            <a:r>
              <a:rPr lang="en-US" altLang="zh-TW" b="1" dirty="0">
                <a:latin typeface="標楷體" pitchFamily="65" charset="-120"/>
                <a:ea typeface="標楷體" pitchFamily="65" charset="-120"/>
                <a:cs typeface="Times New Roman" pitchFamily="18" charset="0"/>
              </a:rPr>
              <a:t>p.31--</a:t>
            </a:r>
            <a:r>
              <a:rPr lang="zh-TW" altLang="en-US" b="1" dirty="0">
                <a:solidFill>
                  <a:srgbClr val="FF0000"/>
                </a:solidFill>
                <a:latin typeface="標楷體" panose="03000509000000000000" pitchFamily="65" charset="-120"/>
                <a:ea typeface="標楷體" panose="03000509000000000000" pitchFamily="65" charset="-120"/>
              </a:rPr>
              <a:t>學校實踐新課綱的第一哩路</a:t>
            </a:r>
            <a:r>
              <a:rPr lang="en-US" altLang="zh-TW" b="1" dirty="0">
                <a:latin typeface="Times New Roman" pitchFamily="18" charset="0"/>
                <a:ea typeface="標楷體" pitchFamily="65" charset="-120"/>
                <a:cs typeface="Times New Roman" pitchFamily="18" charset="0"/>
              </a:rPr>
              <a:t>p.47</a:t>
            </a:r>
            <a:endParaRPr lang="zh-TW" altLang="en-US" dirty="0">
              <a:latin typeface="Times New Roman" pitchFamily="18" charset="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4.</a:t>
            </a:r>
            <a:r>
              <a:rPr lang="zh-TW" altLang="en-US" b="1" dirty="0">
                <a:latin typeface="標楷體" pitchFamily="65" charset="-120"/>
                <a:ea typeface="標楷體" pitchFamily="65" charset="-120"/>
                <a:cs typeface="Times New Roman" pitchFamily="18" charset="0"/>
              </a:rPr>
              <a:t>檢附國中小案例可以其他學校替換，並依實際需求增刪</a:t>
            </a:r>
            <a:endParaRPr lang="en-US" altLang="zh-TW" b="1" dirty="0">
              <a:latin typeface="標楷體" pitchFamily="65" charset="-12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5.</a:t>
            </a:r>
            <a:r>
              <a:rPr lang="zh-TW" altLang="en-US" b="1" dirty="0">
                <a:latin typeface="標楷體" pitchFamily="65" charset="-120"/>
                <a:ea typeface="標楷體" pitchFamily="65" charset="-120"/>
                <a:cs typeface="Times New Roman" pitchFamily="18" charset="0"/>
              </a:rPr>
              <a:t>簡報後附上兩個討論與議題可提供實作時運用</a:t>
            </a:r>
            <a:endParaRPr lang="en-US" altLang="zh-TW" b="1" dirty="0">
              <a:latin typeface="標楷體" pitchFamily="65" charset="-12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6.</a:t>
            </a:r>
            <a:r>
              <a:rPr lang="zh-TW" altLang="en-US" b="1" dirty="0">
                <a:latin typeface="標楷體" pitchFamily="65" charset="-120"/>
                <a:ea typeface="標楷體" pitchFamily="65" charset="-120"/>
                <a:cs typeface="Times New Roman" pitchFamily="18" charset="0"/>
              </a:rPr>
              <a:t>宣講時請參考備註欄的簡報說明</a:t>
            </a:r>
            <a:endParaRPr lang="en-US" altLang="zh-TW" b="1" dirty="0">
              <a:latin typeface="標楷體" pitchFamily="65" charset="-12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7.</a:t>
            </a:r>
            <a:r>
              <a:rPr lang="zh-TW" altLang="en-US" b="1" dirty="0">
                <a:latin typeface="標楷體" pitchFamily="65" charset="-120"/>
                <a:ea typeface="標楷體" pitchFamily="65" charset="-120"/>
                <a:cs typeface="Times New Roman" pitchFamily="18" charset="0"/>
              </a:rPr>
              <a:t>本簡報完整包含</a:t>
            </a:r>
            <a:r>
              <a:rPr lang="zh-TW" altLang="en-US" b="1" dirty="0">
                <a:solidFill>
                  <a:srgbClr val="FF0000"/>
                </a:solidFill>
                <a:latin typeface="標楷體" pitchFamily="65" charset="-120"/>
                <a:ea typeface="標楷體" pitchFamily="65" charset="-120"/>
                <a:cs typeface="Times New Roman" pitchFamily="18" charset="0"/>
              </a:rPr>
              <a:t>學校準備</a:t>
            </a:r>
            <a:r>
              <a:rPr lang="en-US" altLang="zh-TW" b="1" dirty="0">
                <a:latin typeface="標楷體" pitchFamily="65" charset="-120"/>
                <a:ea typeface="標楷體" pitchFamily="65" charset="-120"/>
                <a:cs typeface="Times New Roman" pitchFamily="18" charset="0"/>
              </a:rPr>
              <a:t>(</a:t>
            </a:r>
            <a:r>
              <a:rPr lang="zh-TW" altLang="en-US" b="1" dirty="0">
                <a:latin typeface="標楷體" pitchFamily="65" charset="-120"/>
                <a:ea typeface="標楷體" pitchFamily="65" charset="-120"/>
                <a:cs typeface="Times New Roman" pitchFamily="18" charset="0"/>
              </a:rPr>
              <a:t>學校本位課程、課程領導、素養導向</a:t>
            </a:r>
            <a:r>
              <a:rPr lang="en-US" altLang="zh-TW" b="1" dirty="0">
                <a:latin typeface="標楷體" pitchFamily="65" charset="-120"/>
                <a:ea typeface="標楷體" pitchFamily="65" charset="-120"/>
                <a:cs typeface="Times New Roman" pitchFamily="18" charset="0"/>
              </a:rPr>
              <a:t>)</a:t>
            </a:r>
            <a:endParaRPr lang="zh-TW" altLang="en-US" b="1" dirty="0">
              <a:latin typeface="標楷體" pitchFamily="65" charset="-120"/>
              <a:ea typeface="標楷體" pitchFamily="65" charset="-120"/>
              <a:cs typeface="Times New Roman" pitchFamily="18" charset="0"/>
            </a:endParaRPr>
          </a:p>
        </p:txBody>
      </p:sp>
      <p:sp>
        <p:nvSpPr>
          <p:cNvPr id="21507" name="投影片編號版面配置區 3"/>
          <p:cNvSpPr>
            <a:spLocks noGrp="1"/>
          </p:cNvSpPr>
          <p:nvPr>
            <p:ph type="sldNum" sz="quarter" idx="5"/>
          </p:nvPr>
        </p:nvSpPr>
        <p:spPr>
          <a:noFill/>
          <a:ln>
            <a:miter lim="800000"/>
            <a:headEnd/>
            <a:tailEnd/>
          </a:ln>
        </p:spPr>
        <p:txBody>
          <a:bodyPr/>
          <a:lstStyle/>
          <a:p>
            <a:fld id="{BFACCFCE-2F70-4455-AD25-B0023F86A8B7}" type="slidenum">
              <a:rPr lang="zh-TW" altLang="en-US" smtClean="0">
                <a:ea typeface="新細明體" charset="-120"/>
              </a:rPr>
              <a:pPr/>
              <a:t>31</a:t>
            </a:fld>
            <a:endParaRPr lang="en-US" altLang="zh-TW">
              <a:ea typeface="新細明體" charset="-120"/>
            </a:endParaRPr>
          </a:p>
        </p:txBody>
      </p:sp>
    </p:spTree>
    <p:extLst>
      <p:ext uri="{BB962C8B-B14F-4D97-AF65-F5344CB8AC3E}">
        <p14:creationId xmlns:p14="http://schemas.microsoft.com/office/powerpoint/2010/main" val="29184290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C18248EB-2DFF-458E-89F7-A8B6FA28310C}" type="slidenum">
              <a:rPr lang="zh-TW" altLang="en-US" smtClean="0"/>
              <a:pPr/>
              <a:t>32</a:t>
            </a:fld>
            <a:endParaRPr lang="zh-TW" altLang="en-US"/>
          </a:p>
        </p:txBody>
      </p:sp>
    </p:spTree>
    <p:extLst>
      <p:ext uri="{BB962C8B-B14F-4D97-AF65-F5344CB8AC3E}">
        <p14:creationId xmlns:p14="http://schemas.microsoft.com/office/powerpoint/2010/main" val="3553021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13120">
              <a:defRPr/>
            </a:pPr>
            <a:endParaRPr lang="en-US" altLang="zh-TW" b="1" dirty="0">
              <a:solidFill>
                <a:schemeClr val="bg1">
                  <a:lumMod val="50000"/>
                </a:schemeClr>
              </a:solidFill>
            </a:endParaRPr>
          </a:p>
        </p:txBody>
      </p:sp>
      <p:sp>
        <p:nvSpPr>
          <p:cNvPr id="4" name="投影片編號版面配置區 3"/>
          <p:cNvSpPr>
            <a:spLocks noGrp="1"/>
          </p:cNvSpPr>
          <p:nvPr>
            <p:ph type="sldNum" sz="quarter" idx="10"/>
          </p:nvPr>
        </p:nvSpPr>
        <p:spPr/>
        <p:txBody>
          <a:bodyPr/>
          <a:lstStyle/>
          <a:p>
            <a:pPr>
              <a:defRPr/>
            </a:pPr>
            <a:fld id="{47A7BB33-55DB-487F-AFE4-32BB4C85A527}" type="slidenum">
              <a:rPr lang="zh-TW" altLang="en-US" smtClean="0"/>
              <a:pPr>
                <a:defRPr/>
              </a:pPr>
              <a:t>33</a:t>
            </a:fld>
            <a:endParaRPr lang="en-US" altLang="zh-TW"/>
          </a:p>
        </p:txBody>
      </p:sp>
    </p:spTree>
    <p:extLst>
      <p:ext uri="{BB962C8B-B14F-4D97-AF65-F5344CB8AC3E}">
        <p14:creationId xmlns:p14="http://schemas.microsoft.com/office/powerpoint/2010/main" val="17329115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	</a:t>
            </a:r>
            <a:endParaRPr lang="zh-TW" altLang="en-US" dirty="0"/>
          </a:p>
        </p:txBody>
      </p:sp>
      <p:sp>
        <p:nvSpPr>
          <p:cNvPr id="4" name="投影片編號版面配置區 3"/>
          <p:cNvSpPr>
            <a:spLocks noGrp="1"/>
          </p:cNvSpPr>
          <p:nvPr>
            <p:ph type="sldNum" sz="quarter" idx="10"/>
          </p:nvPr>
        </p:nvSpPr>
        <p:spPr/>
        <p:txBody>
          <a:bodyPr/>
          <a:lstStyle/>
          <a:p>
            <a:pPr>
              <a:defRPr/>
            </a:pPr>
            <a:fld id="{47A7BB33-55DB-487F-AFE4-32BB4C85A527}" type="slidenum">
              <a:rPr lang="zh-TW" altLang="en-US" smtClean="0"/>
              <a:pPr>
                <a:defRPr/>
              </a:pPr>
              <a:t>34</a:t>
            </a:fld>
            <a:endParaRPr lang="en-US" altLang="zh-TW"/>
          </a:p>
        </p:txBody>
      </p:sp>
    </p:spTree>
    <p:extLst>
      <p:ext uri="{BB962C8B-B14F-4D97-AF65-F5344CB8AC3E}">
        <p14:creationId xmlns:p14="http://schemas.microsoft.com/office/powerpoint/2010/main" val="42695202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l"/>
            <a:r>
              <a:rPr lang="zh-TW" altLang="en-US" dirty="0"/>
              <a:t>總綱種子講師培訓共</a:t>
            </a:r>
            <a:r>
              <a:rPr lang="en-US" altLang="zh-TW" dirty="0"/>
              <a:t>3300</a:t>
            </a:r>
            <a:r>
              <a:rPr lang="zh-TW" altLang="en-US" dirty="0"/>
              <a:t>位</a:t>
            </a:r>
            <a:endParaRPr lang="en-US" altLang="zh-TW" dirty="0"/>
          </a:p>
          <a:p>
            <a:pPr algn="l"/>
            <a:r>
              <a:rPr lang="zh-TW" altLang="en-US" dirty="0"/>
              <a:t>前導學校</a:t>
            </a:r>
            <a:r>
              <a:rPr lang="en-US" altLang="zh-TW" dirty="0"/>
              <a:t>(</a:t>
            </a:r>
            <a:r>
              <a:rPr lang="zh-TW" altLang="en-US" dirty="0"/>
              <a:t>不含科技</a:t>
            </a:r>
            <a:r>
              <a:rPr lang="en-US" altLang="zh-TW" dirty="0"/>
              <a:t>)</a:t>
            </a:r>
            <a:r>
              <a:rPr lang="zh-TW" altLang="en-US" dirty="0"/>
              <a:t>共</a:t>
            </a:r>
            <a:r>
              <a:rPr lang="en-US" altLang="zh-TW" dirty="0"/>
              <a:t>579</a:t>
            </a:r>
            <a:r>
              <a:rPr lang="zh-TW" altLang="en-US" dirty="0"/>
              <a:t>校</a:t>
            </a:r>
            <a:endParaRPr lang="en-US" altLang="zh-TW" dirty="0"/>
          </a:p>
          <a:p>
            <a:pPr algn="l"/>
            <a:r>
              <a:rPr lang="zh-TW" altLang="en-US" dirty="0"/>
              <a:t>科技前導學校</a:t>
            </a:r>
            <a:r>
              <a:rPr lang="en-US" altLang="zh-TW" dirty="0"/>
              <a:t>25</a:t>
            </a:r>
            <a:r>
              <a:rPr lang="zh-TW" altLang="en-US" dirty="0"/>
              <a:t>校</a:t>
            </a:r>
            <a:r>
              <a:rPr lang="en-US" altLang="zh-TW" dirty="0"/>
              <a:t/>
            </a:r>
            <a:br>
              <a:rPr lang="en-US" altLang="zh-TW" dirty="0"/>
            </a:br>
            <a:r>
              <a:rPr lang="zh-TW" altLang="en-US" dirty="0"/>
              <a:t>家長宣導核心講師</a:t>
            </a:r>
            <a:r>
              <a:rPr lang="en-US" altLang="zh-TW" dirty="0"/>
              <a:t>166</a:t>
            </a:r>
            <a:r>
              <a:rPr lang="zh-TW" altLang="en-US" dirty="0"/>
              <a:t>位</a:t>
            </a:r>
            <a:r>
              <a:rPr lang="en-US" altLang="zh-TW" dirty="0"/>
              <a:t>	</a:t>
            </a:r>
          </a:p>
          <a:p>
            <a:pPr algn="l"/>
            <a:endParaRPr lang="en-US" altLang="zh-TW" dirty="0"/>
          </a:p>
        </p:txBody>
      </p:sp>
      <p:sp>
        <p:nvSpPr>
          <p:cNvPr id="4" name="投影片編號版面配置區 3"/>
          <p:cNvSpPr>
            <a:spLocks noGrp="1"/>
          </p:cNvSpPr>
          <p:nvPr>
            <p:ph type="sldNum" sz="quarter" idx="10"/>
          </p:nvPr>
        </p:nvSpPr>
        <p:spPr/>
        <p:txBody>
          <a:bodyPr/>
          <a:lstStyle/>
          <a:p>
            <a:pPr>
              <a:defRPr/>
            </a:pPr>
            <a:fld id="{47A7BB33-55DB-487F-AFE4-32BB4C85A527}" type="slidenum">
              <a:rPr lang="zh-TW" altLang="en-US" smtClean="0"/>
              <a:pPr>
                <a:defRPr/>
              </a:pPr>
              <a:t>35</a:t>
            </a:fld>
            <a:endParaRPr lang="en-US" altLang="zh-TW"/>
          </a:p>
        </p:txBody>
      </p:sp>
    </p:spTree>
    <p:extLst>
      <p:ext uri="{BB962C8B-B14F-4D97-AF65-F5344CB8AC3E}">
        <p14:creationId xmlns:p14="http://schemas.microsoft.com/office/powerpoint/2010/main" val="18980674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科技領域師資因應相關配套作為</a:t>
            </a:r>
          </a:p>
          <a:p>
            <a:r>
              <a:rPr lang="en-US" altLang="zh-TW" dirty="0"/>
              <a:t>(</a:t>
            </a:r>
            <a:r>
              <a:rPr lang="zh-TW" altLang="en-US" dirty="0"/>
              <a:t>一</a:t>
            </a:r>
            <a:r>
              <a:rPr lang="en-US" altLang="zh-TW" dirty="0"/>
              <a:t>)</a:t>
            </a:r>
            <a:r>
              <a:rPr lang="zh-TW" altLang="en-US" dirty="0"/>
              <a:t>放寬新課綱彈性人力運用機制</a:t>
            </a:r>
          </a:p>
          <a:p>
            <a:r>
              <a:rPr lang="en-US" altLang="zh-TW" dirty="0"/>
              <a:t>1</a:t>
            </a:r>
            <a:r>
              <a:rPr lang="zh-TW" altLang="en-US" dirty="0"/>
              <a:t>、為確保推動新課綱所需彈性人力調控機制及滿足科技領域師資需求，學校可在不超過全校教師員額編制數</a:t>
            </a:r>
            <a:r>
              <a:rPr lang="en-US" altLang="zh-TW" dirty="0"/>
              <a:t>8%</a:t>
            </a:r>
            <a:r>
              <a:rPr lang="zh-TW" altLang="en-US" dirty="0"/>
              <a:t>範圍內控留專任員額，初期員額控留比率可稍提高，但配合少子女化應逐年下降。</a:t>
            </a:r>
          </a:p>
          <a:p>
            <a:r>
              <a:rPr lang="en-US" altLang="zh-TW" dirty="0"/>
              <a:t>2</a:t>
            </a:r>
            <a:r>
              <a:rPr lang="zh-TW" altLang="en-US" dirty="0"/>
              <a:t>、本部國教署為滿足</a:t>
            </a:r>
            <a:r>
              <a:rPr lang="en-US" altLang="zh-TW" dirty="0"/>
              <a:t>108</a:t>
            </a:r>
            <a:r>
              <a:rPr lang="zh-TW" altLang="en-US" dirty="0"/>
              <a:t>學年度推動新課綱所需彈性運用師資人力需求，自</a:t>
            </a:r>
            <a:r>
              <a:rPr lang="en-US" altLang="zh-TW" dirty="0"/>
              <a:t>107</a:t>
            </a:r>
            <a:r>
              <a:rPr lang="zh-TW" altLang="en-US" dirty="0"/>
              <a:t>學年度起提高一般地區國中每班教師員額編制至</a:t>
            </a:r>
            <a:r>
              <a:rPr lang="en-US" altLang="zh-TW" dirty="0"/>
              <a:t>2.2</a:t>
            </a:r>
            <a:r>
              <a:rPr lang="zh-TW" altLang="en-US" dirty="0"/>
              <a:t>人；偏遠地區國中依據偏遠地區學校教育發展條例第</a:t>
            </a:r>
            <a:r>
              <a:rPr lang="en-US" altLang="zh-TW" dirty="0"/>
              <a:t>11</a:t>
            </a:r>
            <a:r>
              <a:rPr lang="zh-TW" altLang="en-US" dirty="0"/>
              <a:t>條，由每班</a:t>
            </a:r>
            <a:r>
              <a:rPr lang="en-US" altLang="zh-TW" dirty="0"/>
              <a:t>2.2</a:t>
            </a:r>
            <a:r>
              <a:rPr lang="zh-TW" altLang="en-US" dirty="0"/>
              <a:t>人再調高到合理員額，並分三年達成。另亦持續推動公立國民中學增置專長教師員額實施計畫</a:t>
            </a:r>
            <a:r>
              <a:rPr lang="en-US" altLang="zh-TW" dirty="0"/>
              <a:t>(</a:t>
            </a:r>
            <a:r>
              <a:rPr lang="zh-TW" altLang="en-US" dirty="0"/>
              <a:t>國中</a:t>
            </a:r>
            <a:r>
              <a:rPr lang="en-US" altLang="zh-TW" dirty="0"/>
              <a:t>1000</a:t>
            </a:r>
            <a:r>
              <a:rPr lang="zh-TW" altLang="en-US" dirty="0"/>
              <a:t>專案</a:t>
            </a:r>
            <a:r>
              <a:rPr lang="en-US" altLang="zh-TW" dirty="0"/>
              <a:t>)</a:t>
            </a:r>
            <a:r>
              <a:rPr lang="zh-TW" altLang="en-US" dirty="0"/>
              <a:t>，針對直轄市、縣（市）政府所屬公立國民中學全校普通班</a:t>
            </a:r>
            <a:r>
              <a:rPr lang="en-US" altLang="zh-TW" dirty="0"/>
              <a:t>36</a:t>
            </a:r>
            <a:r>
              <a:rPr lang="zh-TW" altLang="en-US" dirty="0"/>
              <a:t>班以下者，平均每校以增置</a:t>
            </a:r>
            <a:r>
              <a:rPr lang="en-US" altLang="zh-TW" dirty="0"/>
              <a:t>1</a:t>
            </a:r>
            <a:r>
              <a:rPr lang="zh-TW" altLang="en-US" dirty="0"/>
              <a:t>至</a:t>
            </a:r>
            <a:r>
              <a:rPr lang="en-US" altLang="zh-TW" dirty="0"/>
              <a:t>2</a:t>
            </a:r>
            <a:r>
              <a:rPr lang="zh-TW" altLang="en-US" dirty="0"/>
              <a:t>名教師為限，學校並應優先聘任各學習領域缺乏之專長師資。</a:t>
            </a:r>
          </a:p>
          <a:p>
            <a:r>
              <a:rPr lang="en-US" altLang="zh-TW" dirty="0"/>
              <a:t>(</a:t>
            </a:r>
            <a:r>
              <a:rPr lang="zh-TW" altLang="en-US" dirty="0"/>
              <a:t>二</a:t>
            </a:r>
            <a:r>
              <a:rPr lang="en-US" altLang="zh-TW" dirty="0"/>
              <a:t>) </a:t>
            </a:r>
            <a:r>
              <a:rPr lang="zh-TW" altLang="en-US" dirty="0"/>
              <a:t>推動偏遠地區學校教師合聘機制</a:t>
            </a:r>
          </a:p>
          <a:p>
            <a:r>
              <a:rPr lang="en-US" altLang="zh-TW" dirty="0"/>
              <a:t>1</a:t>
            </a:r>
            <a:r>
              <a:rPr lang="zh-TW" altLang="en-US" dirty="0"/>
              <a:t>、</a:t>
            </a:r>
            <a:r>
              <a:rPr lang="en-US" altLang="zh-TW" dirty="0"/>
              <a:t>106</a:t>
            </a:r>
            <a:r>
              <a:rPr lang="zh-TW" altLang="en-US" dirty="0"/>
              <a:t>年</a:t>
            </a:r>
            <a:r>
              <a:rPr lang="en-US" altLang="zh-TW" dirty="0"/>
              <a:t>12</a:t>
            </a:r>
            <a:r>
              <a:rPr lang="zh-TW" altLang="en-US" dirty="0"/>
              <a:t>月</a:t>
            </a:r>
            <a:r>
              <a:rPr lang="en-US" altLang="zh-TW" dirty="0"/>
              <a:t>6</a:t>
            </a:r>
            <a:r>
              <a:rPr lang="zh-TW" altLang="en-US" dirty="0"/>
              <a:t>日訂定發布之</a:t>
            </a:r>
            <a:r>
              <a:rPr lang="en-US" altLang="zh-TW" dirty="0"/>
              <a:t>《</a:t>
            </a:r>
            <a:r>
              <a:rPr lang="zh-TW" altLang="en-US" dirty="0"/>
              <a:t>偏遠地區學校教育發展條例</a:t>
            </a:r>
            <a:r>
              <a:rPr lang="en-US" altLang="zh-TW" dirty="0"/>
              <a:t>》</a:t>
            </a:r>
            <a:r>
              <a:rPr lang="zh-TW" altLang="en-US" dirty="0"/>
              <a:t>第</a:t>
            </a:r>
            <a:r>
              <a:rPr lang="en-US" altLang="zh-TW" dirty="0"/>
              <a:t>10</a:t>
            </a:r>
            <a:r>
              <a:rPr lang="zh-TW" altLang="en-US" dirty="0"/>
              <a:t>條規定「（第</a:t>
            </a:r>
            <a:r>
              <a:rPr lang="en-US" altLang="zh-TW" dirty="0"/>
              <a:t>1</a:t>
            </a:r>
            <a:r>
              <a:rPr lang="zh-TW" altLang="en-US" dirty="0"/>
              <a:t>項）主管機關就偏遠地區學校之組織、人事及運作，得依下列規定為特別之處理，不受國民教育法及高級中等教育法之限制：</a:t>
            </a:r>
            <a:r>
              <a:rPr lang="en-US" altLang="zh-TW" dirty="0"/>
              <a:t>…</a:t>
            </a:r>
            <a:r>
              <a:rPr lang="zh-TW" altLang="en-US" dirty="0"/>
              <a:t>（第</a:t>
            </a:r>
            <a:r>
              <a:rPr lang="en-US" altLang="zh-TW" dirty="0"/>
              <a:t>3</a:t>
            </a:r>
            <a:r>
              <a:rPr lang="zh-TW" altLang="en-US" dirty="0"/>
              <a:t>款）高級中等以下學校，就特定專長領域，跨同級或不同級學校，聘任合聘教師或巡迴教師。</a:t>
            </a:r>
            <a:r>
              <a:rPr lang="en-US" altLang="zh-TW" dirty="0"/>
              <a:t>…</a:t>
            </a:r>
            <a:r>
              <a:rPr lang="zh-TW" altLang="en-US" dirty="0"/>
              <a:t>（第</a:t>
            </a:r>
            <a:r>
              <a:rPr lang="en-US" altLang="zh-TW" dirty="0"/>
              <a:t>2</a:t>
            </a:r>
            <a:r>
              <a:rPr lang="zh-TW" altLang="en-US" dirty="0"/>
              <a:t>項） 前項第三款之合聘或巡迴方式及其聘任辦法，由中央主管機關定之。」</a:t>
            </a:r>
          </a:p>
          <a:p>
            <a:r>
              <a:rPr lang="en-US" altLang="zh-TW" dirty="0"/>
              <a:t>2</a:t>
            </a:r>
            <a:r>
              <a:rPr lang="zh-TW" altLang="en-US" dirty="0"/>
              <a:t>、</a:t>
            </a:r>
            <a:r>
              <a:rPr lang="en-US" altLang="zh-TW" dirty="0"/>
              <a:t>107</a:t>
            </a:r>
            <a:r>
              <a:rPr lang="zh-TW" altLang="en-US" dirty="0"/>
              <a:t>年</a:t>
            </a:r>
            <a:r>
              <a:rPr lang="en-US" altLang="zh-TW" dirty="0"/>
              <a:t>8</a:t>
            </a:r>
            <a:r>
              <a:rPr lang="zh-TW" altLang="en-US" dirty="0"/>
              <a:t>月</a:t>
            </a:r>
            <a:r>
              <a:rPr lang="en-US" altLang="zh-TW" dirty="0"/>
              <a:t>27</a:t>
            </a:r>
            <a:r>
              <a:rPr lang="zh-TW" altLang="en-US" dirty="0"/>
              <a:t>日訂定發布</a:t>
            </a:r>
            <a:r>
              <a:rPr lang="en-US" altLang="zh-TW" dirty="0"/>
              <a:t>《</a:t>
            </a:r>
            <a:r>
              <a:rPr lang="zh-TW" altLang="en-US" dirty="0"/>
              <a:t>偏遠地區學校合聘教師及巡迴教師聘任辦法</a:t>
            </a:r>
            <a:r>
              <a:rPr lang="en-US" altLang="zh-TW" dirty="0"/>
              <a:t>》</a:t>
            </a:r>
            <a:r>
              <a:rPr lang="zh-TW" altLang="en-US" dirty="0"/>
              <a:t>，提供各直轄市、縣（市）政府及所屬偏遠地區學校於聘任合聘教師及巡迴教師有遵循之依據。</a:t>
            </a:r>
          </a:p>
          <a:p>
            <a:r>
              <a:rPr lang="en-US" altLang="zh-TW" dirty="0"/>
              <a:t>(</a:t>
            </a:r>
            <a:r>
              <a:rPr lang="zh-TW" altLang="en-US" dirty="0"/>
              <a:t>三</a:t>
            </a:r>
            <a:r>
              <a:rPr lang="en-US" altLang="zh-TW" dirty="0"/>
              <a:t>) </a:t>
            </a:r>
            <a:r>
              <a:rPr lang="zh-TW" altLang="en-US" dirty="0"/>
              <a:t>推動協同教學機制：</a:t>
            </a:r>
            <a:r>
              <a:rPr lang="en-US" altLang="zh-TW" dirty="0"/>
              <a:t>106</a:t>
            </a:r>
            <a:r>
              <a:rPr lang="zh-TW" altLang="en-US" dirty="0"/>
              <a:t>年</a:t>
            </a:r>
            <a:r>
              <a:rPr lang="en-US" altLang="zh-TW" dirty="0"/>
              <a:t>10</a:t>
            </a:r>
            <a:r>
              <a:rPr lang="zh-TW" altLang="en-US" dirty="0"/>
              <a:t>月</a:t>
            </a:r>
            <a:r>
              <a:rPr lang="en-US" altLang="zh-TW" dirty="0"/>
              <a:t>26</a:t>
            </a:r>
            <a:r>
              <a:rPr lang="zh-TW" altLang="en-US" dirty="0"/>
              <a:t>日訂定</a:t>
            </a:r>
            <a:r>
              <a:rPr lang="en-US" altLang="zh-TW" dirty="0"/>
              <a:t>《</a:t>
            </a:r>
            <a:r>
              <a:rPr lang="zh-TW" altLang="en-US" dirty="0"/>
              <a:t>國民中學及國民小學實施跨領域或跨科目協同教學參考原則</a:t>
            </a:r>
            <a:r>
              <a:rPr lang="en-US" altLang="zh-TW" dirty="0"/>
              <a:t>》</a:t>
            </a:r>
            <a:r>
              <a:rPr lang="zh-TW" altLang="en-US" dirty="0"/>
              <a:t>之行政指導文件，提供各地方政府參考，各地方政府可依據自身需求，研訂合適之相關規定。</a:t>
            </a:r>
          </a:p>
          <a:p>
            <a:r>
              <a:rPr lang="en-US" altLang="zh-TW" dirty="0"/>
              <a:t>(</a:t>
            </a:r>
            <a:r>
              <a:rPr lang="zh-TW" altLang="en-US" dirty="0"/>
              <a:t>四</a:t>
            </a:r>
            <a:r>
              <a:rPr lang="en-US" altLang="zh-TW" dirty="0"/>
              <a:t>)</a:t>
            </a:r>
            <a:r>
              <a:rPr lang="zh-TW" altLang="en-US" dirty="0"/>
              <a:t>除了上述配套外，本部國教署亦督請各地方政府「逐校」確認所轄科技領域師資現況，以</a:t>
            </a:r>
            <a:r>
              <a:rPr lang="zh-TW" altLang="zh-TW" dirty="0"/>
              <a:t>開公費培育名額、開正式教師缺額（可採單一學校開缺、跨校合聘或巡迴方式）、現職教師第二專長培訓、介聘、鄰近國高中具專長教師跨校兼課、未具專長教師與業師協同授課等方式</a:t>
            </a:r>
            <a:r>
              <a:rPr lang="zh-TW" altLang="en-US" dirty="0"/>
              <a:t>等機制，補足科技領域專長師資。</a:t>
            </a:r>
            <a:endParaRPr lang="en-US" altLang="zh-TW" dirty="0"/>
          </a:p>
          <a:p>
            <a:r>
              <a:rPr lang="en-US" altLang="zh-TW" dirty="0"/>
              <a:t>*</a:t>
            </a:r>
            <a:r>
              <a:rPr lang="zh-TW" altLang="zh-TW" dirty="0"/>
              <a:t>課程與教學輔導</a:t>
            </a:r>
          </a:p>
          <a:p>
            <a:r>
              <a:rPr lang="en-US" altLang="zh-TW" dirty="0"/>
              <a:t>1.</a:t>
            </a:r>
            <a:r>
              <a:rPr lang="zh-TW" altLang="zh-TW" dirty="0"/>
              <a:t>為增進教師專業知能，已於</a:t>
            </a:r>
            <a:r>
              <a:rPr lang="en-US" altLang="zh-TW" dirty="0"/>
              <a:t>106</a:t>
            </a:r>
            <a:r>
              <a:rPr lang="zh-TW" altLang="zh-TW" dirty="0"/>
              <a:t>學年度正式成立科技領域中央課程與教學輔導團，地方政府亦於</a:t>
            </a:r>
            <a:r>
              <a:rPr lang="en-US" altLang="zh-TW" dirty="0"/>
              <a:t>107</a:t>
            </a:r>
            <a:r>
              <a:rPr lang="zh-TW" altLang="zh-TW" dirty="0"/>
              <a:t>學年度皆成立科技領域國教輔導團，提供現場教師專業支持。</a:t>
            </a:r>
          </a:p>
          <a:p>
            <a:r>
              <a:rPr lang="en-US" altLang="zh-TW" dirty="0"/>
              <a:t>2.</a:t>
            </a:r>
            <a:r>
              <a:rPr lang="zh-TW" altLang="zh-TW" dirty="0"/>
              <a:t>補助各縣市辦理「</a:t>
            </a:r>
            <a:r>
              <a:rPr lang="zh-TW" altLang="zh-TW" b="1" dirty="0"/>
              <a:t>科技教育推動總體計畫</a:t>
            </a:r>
            <a:r>
              <a:rPr lang="zh-TW" altLang="zh-TW" dirty="0"/>
              <a:t>」，</a:t>
            </a:r>
            <a:r>
              <a:rPr lang="en-US" altLang="zh-TW" dirty="0">
                <a:latin typeface="微軟正黑體" panose="020B0604030504040204" pitchFamily="34" charset="-120"/>
                <a:ea typeface="微軟正黑體" panose="020B0604030504040204" pitchFamily="34" charset="-120"/>
              </a:rPr>
              <a:t>109</a:t>
            </a:r>
            <a:r>
              <a:rPr lang="zh-TW" altLang="en-US" dirty="0">
                <a:latin typeface="微軟正黑體" panose="020B0604030504040204" pitchFamily="34" charset="-120"/>
                <a:ea typeface="微軟正黑體" panose="020B0604030504040204" pitchFamily="34" charset="-120"/>
              </a:rPr>
              <a:t>學年度已補助設立</a:t>
            </a:r>
            <a:r>
              <a:rPr lang="en-US" altLang="zh-TW" dirty="0">
                <a:latin typeface="微軟正黑體" panose="020B0604030504040204" pitchFamily="34" charset="-120"/>
                <a:ea typeface="微軟正黑體" panose="020B0604030504040204" pitchFamily="34" charset="-120"/>
              </a:rPr>
              <a:t>100</a:t>
            </a:r>
            <a:r>
              <a:rPr lang="zh-TW" altLang="en-US" dirty="0">
                <a:latin typeface="微軟正黑體" panose="020B0604030504040204" pitchFamily="34" charset="-120"/>
                <a:ea typeface="微軟正黑體" panose="020B0604030504040204" pitchFamily="34" charset="-120"/>
              </a:rPr>
              <a:t>所自造教育及科技中心</a:t>
            </a:r>
            <a:r>
              <a:rPr lang="zh-TW" altLang="zh-TW" dirty="0"/>
              <a:t>、</a:t>
            </a:r>
            <a:r>
              <a:rPr lang="en-US" altLang="zh-TW" dirty="0"/>
              <a:t>90</a:t>
            </a:r>
            <a:r>
              <a:rPr lang="zh-TW" altLang="zh-TW" dirty="0"/>
              <a:t>所偏遠地區學校推動科技領域課程、</a:t>
            </a:r>
            <a:r>
              <a:rPr lang="en-US" altLang="zh-TW" dirty="0"/>
              <a:t>21</a:t>
            </a:r>
            <a:r>
              <a:rPr lang="zh-TW" altLang="en-US" dirty="0"/>
              <a:t>縣市</a:t>
            </a:r>
            <a:r>
              <a:rPr lang="zh-TW" altLang="zh-TW" dirty="0"/>
              <a:t>政府辦理科技教育學生競賽</a:t>
            </a:r>
            <a:r>
              <a:rPr lang="zh-TW" altLang="en-US" dirty="0"/>
              <a:t>及活動</a:t>
            </a:r>
            <a:r>
              <a:rPr lang="zh-TW" altLang="zh-TW" dirty="0"/>
              <a:t>及</a:t>
            </a:r>
            <a:r>
              <a:rPr lang="en-US" altLang="zh-TW" dirty="0"/>
              <a:t>774</a:t>
            </a:r>
            <a:r>
              <a:rPr lang="zh-TW" altLang="zh-TW" dirty="0"/>
              <a:t>校辦理科技教育</a:t>
            </a:r>
            <a:r>
              <a:rPr lang="en-US" altLang="zh-TW" dirty="0"/>
              <a:t>(</a:t>
            </a:r>
            <a:r>
              <a:rPr lang="zh-TW" altLang="zh-TW" dirty="0"/>
              <a:t>含新興科技</a:t>
            </a:r>
            <a:r>
              <a:rPr lang="en-US" altLang="zh-TW" dirty="0"/>
              <a:t>)</a:t>
            </a:r>
            <a:r>
              <a:rPr lang="zh-TW" altLang="zh-TW" dirty="0"/>
              <a:t>學習及探索活動。</a:t>
            </a:r>
          </a:p>
          <a:p>
            <a:r>
              <a:rPr lang="en-US" altLang="zh-TW" dirty="0"/>
              <a:t>3.</a:t>
            </a:r>
            <a:r>
              <a:rPr lang="zh-TW" altLang="en-US" dirty="0"/>
              <a:t> </a:t>
            </a:r>
            <a:r>
              <a:rPr lang="en-US" altLang="zh-TW" dirty="0"/>
              <a:t>*</a:t>
            </a:r>
            <a:r>
              <a:rPr lang="zh-TW" altLang="zh-TW" dirty="0"/>
              <a:t>設備充實</a:t>
            </a:r>
            <a:r>
              <a:rPr lang="en-US" altLang="zh-TW" dirty="0"/>
              <a:t>/</a:t>
            </a:r>
            <a:r>
              <a:rPr lang="zh-TW" altLang="zh-TW" dirty="0"/>
              <a:t>國民中小學</a:t>
            </a:r>
          </a:p>
          <a:p>
            <a:r>
              <a:rPr lang="en-US" altLang="zh-TW" dirty="0"/>
              <a:t>1.</a:t>
            </a:r>
            <a:r>
              <a:rPr lang="zh-TW" altLang="zh-TW" dirty="0"/>
              <a:t>為因應新課綱推動，設備基準業於</a:t>
            </a:r>
            <a:r>
              <a:rPr lang="en-US" altLang="zh-TW" dirty="0"/>
              <a:t>108</a:t>
            </a:r>
            <a:r>
              <a:rPr lang="zh-TW" altLang="zh-TW" dirty="0"/>
              <a:t>年</a:t>
            </a:r>
            <a:r>
              <a:rPr lang="en-US" altLang="zh-TW" dirty="0"/>
              <a:t>7</a:t>
            </a:r>
            <a:r>
              <a:rPr lang="zh-TW" altLang="zh-TW" dirty="0"/>
              <a:t>月</a:t>
            </a:r>
            <a:r>
              <a:rPr lang="en-US" altLang="zh-TW" dirty="0"/>
              <a:t>24</a:t>
            </a:r>
            <a:r>
              <a:rPr lang="zh-TW" altLang="zh-TW" dirty="0"/>
              <a:t>號教育部臺教授國部字第</a:t>
            </a:r>
            <a:r>
              <a:rPr lang="en-US" altLang="zh-TW" dirty="0"/>
              <a:t>1080056287B</a:t>
            </a:r>
            <a:r>
              <a:rPr lang="zh-TW" altLang="zh-TW" dirty="0"/>
              <a:t>號令修正發布。</a:t>
            </a:r>
          </a:p>
          <a:p>
            <a:r>
              <a:rPr lang="en-US" altLang="zh-TW" dirty="0"/>
              <a:t>2.</a:t>
            </a:r>
            <a:r>
              <a:rPr lang="zh-TW" altLang="zh-TW" dirty="0"/>
              <a:t>國教署規劃補助各縣市政府建置生活科技領域教室所需設備經費，自</a:t>
            </a:r>
            <a:r>
              <a:rPr lang="en-US" altLang="zh-TW" dirty="0"/>
              <a:t>107</a:t>
            </a:r>
            <a:r>
              <a:rPr lang="zh-TW" altLang="zh-TW" dirty="0"/>
              <a:t>年起分三年編列經費補助，補助基準說明如下：</a:t>
            </a:r>
          </a:p>
          <a:p>
            <a:r>
              <a:rPr lang="en-US" altLang="zh-TW" dirty="0"/>
              <a:t>(1)</a:t>
            </a:r>
            <a:r>
              <a:rPr lang="zh-TW" altLang="zh-TW" dirty="0"/>
              <a:t>以班級規模級距進行生活科技教室設置，班級規模</a:t>
            </a:r>
            <a:r>
              <a:rPr lang="en-US" altLang="zh-TW" dirty="0"/>
              <a:t>24</a:t>
            </a:r>
            <a:r>
              <a:rPr lang="zh-TW" altLang="zh-TW" dirty="0"/>
              <a:t>班以下設置</a:t>
            </a:r>
            <a:r>
              <a:rPr lang="en-US" altLang="zh-TW" dirty="0"/>
              <a:t>1</a:t>
            </a:r>
            <a:r>
              <a:rPr lang="zh-TW" altLang="zh-TW" dirty="0"/>
              <a:t>間、班級規模</a:t>
            </a:r>
            <a:r>
              <a:rPr lang="en-US" altLang="zh-TW" dirty="0"/>
              <a:t>25</a:t>
            </a:r>
            <a:r>
              <a:rPr lang="zh-TW" altLang="zh-TW" dirty="0"/>
              <a:t>班以上每增</a:t>
            </a:r>
            <a:r>
              <a:rPr lang="en-US" altLang="zh-TW" dirty="0"/>
              <a:t>24</a:t>
            </a:r>
            <a:r>
              <a:rPr lang="zh-TW" altLang="zh-TW" dirty="0"/>
              <a:t>班增加</a:t>
            </a:r>
            <a:r>
              <a:rPr lang="en-US" altLang="zh-TW" dirty="0"/>
              <a:t>1</a:t>
            </a:r>
            <a:r>
              <a:rPr lang="zh-TW" altLang="zh-TW" dirty="0"/>
              <a:t>間。</a:t>
            </a:r>
          </a:p>
          <a:p>
            <a:r>
              <a:rPr lang="en-US" altLang="zh-TW" dirty="0"/>
              <a:t>(2)</a:t>
            </a:r>
            <a:r>
              <a:rPr lang="zh-TW" altLang="zh-TW" dirty="0"/>
              <a:t>每間教室補助經費新臺幣</a:t>
            </a:r>
            <a:r>
              <a:rPr lang="en-US" altLang="zh-TW" dirty="0"/>
              <a:t>60</a:t>
            </a:r>
            <a:r>
              <a:rPr lang="zh-TW" altLang="zh-TW" dirty="0"/>
              <a:t>萬元添購基本設備，另各地方政府得視所屬學校是否具備編制內按月支領待遇，及依法取得中等學校生活科技相關合格證書，且任教中等學校生活科技相關科目之師資，申請每間教室擴充設備經費</a:t>
            </a:r>
            <a:r>
              <a:rPr lang="en-US" altLang="zh-TW" dirty="0"/>
              <a:t>40</a:t>
            </a:r>
            <a:r>
              <a:rPr lang="zh-TW" altLang="zh-TW" dirty="0"/>
              <a:t>萬元。</a:t>
            </a:r>
          </a:p>
          <a:p>
            <a:r>
              <a:rPr lang="en-US" altLang="zh-TW" dirty="0"/>
              <a:t>(3)</a:t>
            </a:r>
            <a:r>
              <a:rPr lang="zh-TW" altLang="zh-TW" dirty="0"/>
              <a:t>因應新課綱設備基準，每間教室基本設備申請上限為60萬元，班級規模24班以下學校設置1間、25班以上每增24班增加1間，以此類推；另倘學校正式生活科技教師完成增能課程且取得新證者，可另申請60萬元經費建置擴充設備。至109年7月，累計已補助1,973間生活科技教室充實基本設備(其中175間並完成擴充設備建置)</a:t>
            </a:r>
            <a:endParaRPr lang="zh-TW" altLang="en-US" dirty="0"/>
          </a:p>
        </p:txBody>
      </p:sp>
      <p:sp>
        <p:nvSpPr>
          <p:cNvPr id="4" name="投影片編號版面配置區 3"/>
          <p:cNvSpPr>
            <a:spLocks noGrp="1"/>
          </p:cNvSpPr>
          <p:nvPr>
            <p:ph type="sldNum" sz="quarter" idx="10"/>
          </p:nvPr>
        </p:nvSpPr>
        <p:spPr/>
        <p:txBody>
          <a:bodyPr/>
          <a:lstStyle/>
          <a:p>
            <a:pPr>
              <a:defRPr/>
            </a:pPr>
            <a:fld id="{47A7BB33-55DB-487F-AFE4-32BB4C85A527}" type="slidenum">
              <a:rPr lang="zh-TW" altLang="en-US" smtClean="0"/>
              <a:pPr>
                <a:defRPr/>
              </a:pPr>
              <a:t>36</a:t>
            </a:fld>
            <a:endParaRPr lang="en-US" altLang="zh-TW"/>
          </a:p>
        </p:txBody>
      </p:sp>
    </p:spTree>
    <p:extLst>
      <p:ext uri="{BB962C8B-B14F-4D97-AF65-F5344CB8AC3E}">
        <p14:creationId xmlns:p14="http://schemas.microsoft.com/office/powerpoint/2010/main" val="35355869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spcAft>
                <a:spcPct val="35000"/>
              </a:spcAft>
            </a:pPr>
            <a:endParaRPr lang="en-US" altLang="zh-TW" sz="2000" dirty="0">
              <a:solidFill>
                <a:srgbClr val="C00000"/>
              </a:solidFill>
              <a:latin typeface="標楷體" pitchFamily="65" charset="-120"/>
              <a:ea typeface="標楷體" pitchFamily="65" charset="-120"/>
            </a:endParaRPr>
          </a:p>
          <a:p>
            <a:pPr eaLnBrk="1" hangingPunct="1"/>
            <a:endParaRPr lang="zh-TW" altLang="en-US" dirty="0"/>
          </a:p>
        </p:txBody>
      </p:sp>
      <p:sp>
        <p:nvSpPr>
          <p:cNvPr id="87044" name="投影片編號版面配置區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itchFamily="34" charset="0"/>
                <a:ea typeface="新細明體" pitchFamily="18" charset="-120"/>
              </a:defRPr>
            </a:lvl1pPr>
            <a:lvl2pPr marL="741910" indent="-285350">
              <a:spcBef>
                <a:spcPct val="30000"/>
              </a:spcBef>
              <a:defRPr kumimoji="1" sz="1200">
                <a:solidFill>
                  <a:schemeClr val="tx1"/>
                </a:solidFill>
                <a:latin typeface="Calibri" pitchFamily="34" charset="0"/>
                <a:ea typeface="新細明體" pitchFamily="18" charset="-120"/>
              </a:defRPr>
            </a:lvl2pPr>
            <a:lvl3pPr marL="1141400" indent="-228280">
              <a:spcBef>
                <a:spcPct val="30000"/>
              </a:spcBef>
              <a:defRPr kumimoji="1" sz="1200">
                <a:solidFill>
                  <a:schemeClr val="tx1"/>
                </a:solidFill>
                <a:latin typeface="Calibri" pitchFamily="34" charset="0"/>
                <a:ea typeface="新細明體" pitchFamily="18" charset="-120"/>
              </a:defRPr>
            </a:lvl3pPr>
            <a:lvl4pPr marL="1597960" indent="-228280">
              <a:spcBef>
                <a:spcPct val="30000"/>
              </a:spcBef>
              <a:defRPr kumimoji="1" sz="1200">
                <a:solidFill>
                  <a:schemeClr val="tx1"/>
                </a:solidFill>
                <a:latin typeface="Calibri" pitchFamily="34" charset="0"/>
                <a:ea typeface="新細明體" pitchFamily="18" charset="-120"/>
              </a:defRPr>
            </a:lvl4pPr>
            <a:lvl5pPr marL="2054520" indent="-228280">
              <a:spcBef>
                <a:spcPct val="30000"/>
              </a:spcBef>
              <a:defRPr kumimoji="1" sz="1200">
                <a:solidFill>
                  <a:schemeClr val="tx1"/>
                </a:solidFill>
                <a:latin typeface="Calibri" pitchFamily="34" charset="0"/>
                <a:ea typeface="新細明體" pitchFamily="18" charset="-120"/>
              </a:defRPr>
            </a:lvl5pPr>
            <a:lvl6pPr marL="2511080" indent="-228280" eaLnBrk="0" fontAlgn="base" hangingPunct="0">
              <a:spcBef>
                <a:spcPct val="30000"/>
              </a:spcBef>
              <a:spcAft>
                <a:spcPct val="0"/>
              </a:spcAft>
              <a:defRPr kumimoji="1" sz="1200">
                <a:solidFill>
                  <a:schemeClr val="tx1"/>
                </a:solidFill>
                <a:latin typeface="Calibri" pitchFamily="34" charset="0"/>
                <a:ea typeface="新細明體" pitchFamily="18" charset="-120"/>
              </a:defRPr>
            </a:lvl6pPr>
            <a:lvl7pPr marL="2967639" indent="-228280" eaLnBrk="0" fontAlgn="base" hangingPunct="0">
              <a:spcBef>
                <a:spcPct val="30000"/>
              </a:spcBef>
              <a:spcAft>
                <a:spcPct val="0"/>
              </a:spcAft>
              <a:defRPr kumimoji="1" sz="1200">
                <a:solidFill>
                  <a:schemeClr val="tx1"/>
                </a:solidFill>
                <a:latin typeface="Calibri" pitchFamily="34" charset="0"/>
                <a:ea typeface="新細明體" pitchFamily="18" charset="-120"/>
              </a:defRPr>
            </a:lvl7pPr>
            <a:lvl8pPr marL="3424199" indent="-228280" eaLnBrk="0" fontAlgn="base" hangingPunct="0">
              <a:spcBef>
                <a:spcPct val="30000"/>
              </a:spcBef>
              <a:spcAft>
                <a:spcPct val="0"/>
              </a:spcAft>
              <a:defRPr kumimoji="1" sz="1200">
                <a:solidFill>
                  <a:schemeClr val="tx1"/>
                </a:solidFill>
                <a:latin typeface="Calibri" pitchFamily="34" charset="0"/>
                <a:ea typeface="新細明體" pitchFamily="18" charset="-120"/>
              </a:defRPr>
            </a:lvl8pPr>
            <a:lvl9pPr marL="3880759" indent="-228280" eaLnBrk="0" fontAlgn="base" hangingPunct="0">
              <a:spcBef>
                <a:spcPct val="30000"/>
              </a:spcBef>
              <a:spcAft>
                <a:spcPct val="0"/>
              </a:spcAft>
              <a:defRPr kumimoji="1" sz="1200">
                <a:solidFill>
                  <a:schemeClr val="tx1"/>
                </a:solidFill>
                <a:latin typeface="Calibri" pitchFamily="34" charset="0"/>
                <a:ea typeface="新細明體" pitchFamily="18" charset="-120"/>
              </a:defRPr>
            </a:lvl9pPr>
          </a:lstStyle>
          <a:p>
            <a:pPr>
              <a:spcBef>
                <a:spcPct val="0"/>
              </a:spcBef>
            </a:pPr>
            <a:fld id="{55EC728D-D459-4DF6-AE22-08331E07A5AE}" type="slidenum">
              <a:rPr kumimoji="0" lang="zh-TW" altLang="en-US"/>
              <a:pPr>
                <a:spcBef>
                  <a:spcPct val="0"/>
                </a:spcBef>
              </a:pPr>
              <a:t>37</a:t>
            </a:fld>
            <a:endParaRPr kumimoji="0" lang="en-US" altLang="zh-TW"/>
          </a:p>
        </p:txBody>
      </p:sp>
    </p:spTree>
    <p:extLst>
      <p:ext uri="{BB962C8B-B14F-4D97-AF65-F5344CB8AC3E}">
        <p14:creationId xmlns:p14="http://schemas.microsoft.com/office/powerpoint/2010/main" val="34879997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spcAft>
                <a:spcPct val="35000"/>
              </a:spcAft>
            </a:pPr>
            <a:endParaRPr lang="en-US" altLang="zh-TW" sz="2000" dirty="0">
              <a:solidFill>
                <a:srgbClr val="C00000"/>
              </a:solidFill>
              <a:latin typeface="標楷體" pitchFamily="65" charset="-120"/>
              <a:ea typeface="標楷體" pitchFamily="65" charset="-120"/>
            </a:endParaRPr>
          </a:p>
          <a:p>
            <a:pPr eaLnBrk="1" hangingPunct="1"/>
            <a:endParaRPr lang="zh-TW" altLang="en-US" dirty="0"/>
          </a:p>
        </p:txBody>
      </p:sp>
      <p:sp>
        <p:nvSpPr>
          <p:cNvPr id="87044" name="投影片編號版面配置區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itchFamily="34" charset="0"/>
                <a:ea typeface="新細明體" pitchFamily="18" charset="-120"/>
              </a:defRPr>
            </a:lvl1pPr>
            <a:lvl2pPr marL="741910" indent="-285350">
              <a:spcBef>
                <a:spcPct val="30000"/>
              </a:spcBef>
              <a:defRPr kumimoji="1" sz="1200">
                <a:solidFill>
                  <a:schemeClr val="tx1"/>
                </a:solidFill>
                <a:latin typeface="Calibri" pitchFamily="34" charset="0"/>
                <a:ea typeface="新細明體" pitchFamily="18" charset="-120"/>
              </a:defRPr>
            </a:lvl2pPr>
            <a:lvl3pPr marL="1141400" indent="-228280">
              <a:spcBef>
                <a:spcPct val="30000"/>
              </a:spcBef>
              <a:defRPr kumimoji="1" sz="1200">
                <a:solidFill>
                  <a:schemeClr val="tx1"/>
                </a:solidFill>
                <a:latin typeface="Calibri" pitchFamily="34" charset="0"/>
                <a:ea typeface="新細明體" pitchFamily="18" charset="-120"/>
              </a:defRPr>
            </a:lvl3pPr>
            <a:lvl4pPr marL="1597960" indent="-228280">
              <a:spcBef>
                <a:spcPct val="30000"/>
              </a:spcBef>
              <a:defRPr kumimoji="1" sz="1200">
                <a:solidFill>
                  <a:schemeClr val="tx1"/>
                </a:solidFill>
                <a:latin typeface="Calibri" pitchFamily="34" charset="0"/>
                <a:ea typeface="新細明體" pitchFamily="18" charset="-120"/>
              </a:defRPr>
            </a:lvl4pPr>
            <a:lvl5pPr marL="2054520" indent="-228280">
              <a:spcBef>
                <a:spcPct val="30000"/>
              </a:spcBef>
              <a:defRPr kumimoji="1" sz="1200">
                <a:solidFill>
                  <a:schemeClr val="tx1"/>
                </a:solidFill>
                <a:latin typeface="Calibri" pitchFamily="34" charset="0"/>
                <a:ea typeface="新細明體" pitchFamily="18" charset="-120"/>
              </a:defRPr>
            </a:lvl5pPr>
            <a:lvl6pPr marL="2511080" indent="-228280" eaLnBrk="0" fontAlgn="base" hangingPunct="0">
              <a:spcBef>
                <a:spcPct val="30000"/>
              </a:spcBef>
              <a:spcAft>
                <a:spcPct val="0"/>
              </a:spcAft>
              <a:defRPr kumimoji="1" sz="1200">
                <a:solidFill>
                  <a:schemeClr val="tx1"/>
                </a:solidFill>
                <a:latin typeface="Calibri" pitchFamily="34" charset="0"/>
                <a:ea typeface="新細明體" pitchFamily="18" charset="-120"/>
              </a:defRPr>
            </a:lvl6pPr>
            <a:lvl7pPr marL="2967639" indent="-228280" eaLnBrk="0" fontAlgn="base" hangingPunct="0">
              <a:spcBef>
                <a:spcPct val="30000"/>
              </a:spcBef>
              <a:spcAft>
                <a:spcPct val="0"/>
              </a:spcAft>
              <a:defRPr kumimoji="1" sz="1200">
                <a:solidFill>
                  <a:schemeClr val="tx1"/>
                </a:solidFill>
                <a:latin typeface="Calibri" pitchFamily="34" charset="0"/>
                <a:ea typeface="新細明體" pitchFamily="18" charset="-120"/>
              </a:defRPr>
            </a:lvl7pPr>
            <a:lvl8pPr marL="3424199" indent="-228280" eaLnBrk="0" fontAlgn="base" hangingPunct="0">
              <a:spcBef>
                <a:spcPct val="30000"/>
              </a:spcBef>
              <a:spcAft>
                <a:spcPct val="0"/>
              </a:spcAft>
              <a:defRPr kumimoji="1" sz="1200">
                <a:solidFill>
                  <a:schemeClr val="tx1"/>
                </a:solidFill>
                <a:latin typeface="Calibri" pitchFamily="34" charset="0"/>
                <a:ea typeface="新細明體" pitchFamily="18" charset="-120"/>
              </a:defRPr>
            </a:lvl8pPr>
            <a:lvl9pPr marL="3880759" indent="-228280" eaLnBrk="0" fontAlgn="base" hangingPunct="0">
              <a:spcBef>
                <a:spcPct val="30000"/>
              </a:spcBef>
              <a:spcAft>
                <a:spcPct val="0"/>
              </a:spcAft>
              <a:defRPr kumimoji="1" sz="1200">
                <a:solidFill>
                  <a:schemeClr val="tx1"/>
                </a:solidFill>
                <a:latin typeface="Calibri" pitchFamily="34" charset="0"/>
                <a:ea typeface="新細明體" pitchFamily="18" charset="-120"/>
              </a:defRPr>
            </a:lvl9pPr>
          </a:lstStyle>
          <a:p>
            <a:pPr>
              <a:spcBef>
                <a:spcPct val="0"/>
              </a:spcBef>
            </a:pPr>
            <a:fld id="{55EC728D-D459-4DF6-AE22-08331E07A5AE}" type="slidenum">
              <a:rPr kumimoji="0" lang="zh-TW" altLang="en-US"/>
              <a:pPr>
                <a:spcBef>
                  <a:spcPct val="0"/>
                </a:spcBef>
              </a:pPr>
              <a:t>38</a:t>
            </a:fld>
            <a:endParaRPr kumimoji="0" lang="en-US" altLang="zh-TW"/>
          </a:p>
        </p:txBody>
      </p:sp>
    </p:spTree>
    <p:extLst>
      <p:ext uri="{BB962C8B-B14F-4D97-AF65-F5344CB8AC3E}">
        <p14:creationId xmlns:p14="http://schemas.microsoft.com/office/powerpoint/2010/main" val="3124569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hlinkClick r:id="rId3"/>
              </a:rPr>
              <a:t>OECD</a:t>
            </a:r>
            <a:r>
              <a:rPr lang="zh-TW" altLang="en-US" dirty="0">
                <a:hlinkClick r:id="rId3"/>
              </a:rPr>
              <a:t> </a:t>
            </a:r>
            <a:r>
              <a:rPr lang="en-US" altLang="zh-TW" dirty="0">
                <a:hlinkClick r:id="rId3"/>
              </a:rPr>
              <a:t>2030</a:t>
            </a:r>
            <a:br>
              <a:rPr lang="en-US" altLang="zh-TW" dirty="0">
                <a:hlinkClick r:id="rId3"/>
              </a:rPr>
            </a:br>
            <a:r>
              <a:rPr lang="en-US" altLang="zh-TW" dirty="0">
                <a:hlinkClick r:id="rId3"/>
              </a:rPr>
              <a:t>http://www.oecd.org/education/2030-project/teaching-and-learning/learning/</a:t>
            </a:r>
            <a:endParaRPr lang="zh-TW" altLang="en-US" dirty="0"/>
          </a:p>
        </p:txBody>
      </p:sp>
      <p:sp>
        <p:nvSpPr>
          <p:cNvPr id="4" name="投影片編號版面配置區 3"/>
          <p:cNvSpPr>
            <a:spLocks noGrp="1"/>
          </p:cNvSpPr>
          <p:nvPr>
            <p:ph type="sldNum" sz="quarter" idx="10"/>
          </p:nvPr>
        </p:nvSpPr>
        <p:spPr/>
        <p:txBody>
          <a:bodyPr/>
          <a:lstStyle/>
          <a:p>
            <a:pPr>
              <a:defRPr/>
            </a:pPr>
            <a:fld id="{47A7BB33-55DB-487F-AFE4-32BB4C85A527}" type="slidenum">
              <a:rPr lang="zh-TW" altLang="en-US" smtClean="0"/>
              <a:pPr>
                <a:defRPr/>
              </a:pPr>
              <a:t>3</a:t>
            </a:fld>
            <a:endParaRPr lang="en-US" altLang="zh-TW"/>
          </a:p>
        </p:txBody>
      </p:sp>
    </p:spTree>
    <p:extLst>
      <p:ext uri="{BB962C8B-B14F-4D97-AF65-F5344CB8AC3E}">
        <p14:creationId xmlns:p14="http://schemas.microsoft.com/office/powerpoint/2010/main" val="1137965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47A7BB33-55DB-487F-AFE4-32BB4C85A527}" type="slidenum">
              <a:rPr lang="zh-TW" altLang="en-US" smtClean="0"/>
              <a:pPr>
                <a:defRPr/>
              </a:pPr>
              <a:t>39</a:t>
            </a:fld>
            <a:endParaRPr lang="en-US" altLang="zh-TW"/>
          </a:p>
        </p:txBody>
      </p:sp>
    </p:spTree>
    <p:extLst>
      <p:ext uri="{BB962C8B-B14F-4D97-AF65-F5344CB8AC3E}">
        <p14:creationId xmlns:p14="http://schemas.microsoft.com/office/powerpoint/2010/main" val="13152364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47A7BB33-55DB-487F-AFE4-32BB4C85A527}" type="slidenum">
              <a:rPr lang="zh-TW" altLang="en-US" smtClean="0"/>
              <a:pPr>
                <a:defRPr/>
              </a:pPr>
              <a:t>40</a:t>
            </a:fld>
            <a:endParaRPr lang="en-US" altLang="zh-TW"/>
          </a:p>
        </p:txBody>
      </p:sp>
    </p:spTree>
    <p:extLst>
      <p:ext uri="{BB962C8B-B14F-4D97-AF65-F5344CB8AC3E}">
        <p14:creationId xmlns:p14="http://schemas.microsoft.com/office/powerpoint/2010/main" val="7742514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47A7BB33-55DB-487F-AFE4-32BB4C85A527}" type="slidenum">
              <a:rPr lang="zh-TW" altLang="en-US" smtClean="0"/>
              <a:pPr>
                <a:defRPr/>
              </a:pPr>
              <a:t>41</a:t>
            </a:fld>
            <a:endParaRPr lang="en-US" altLang="zh-TW"/>
          </a:p>
        </p:txBody>
      </p:sp>
    </p:spTree>
    <p:extLst>
      <p:ext uri="{BB962C8B-B14F-4D97-AF65-F5344CB8AC3E}">
        <p14:creationId xmlns:p14="http://schemas.microsoft.com/office/powerpoint/2010/main" val="323072497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47A7BB33-55DB-487F-AFE4-32BB4C85A527}" type="slidenum">
              <a:rPr lang="zh-TW" altLang="en-US" smtClean="0"/>
              <a:pPr>
                <a:defRPr/>
              </a:pPr>
              <a:t>42</a:t>
            </a:fld>
            <a:endParaRPr lang="en-US" altLang="zh-TW"/>
          </a:p>
        </p:txBody>
      </p:sp>
    </p:spTree>
    <p:extLst>
      <p:ext uri="{BB962C8B-B14F-4D97-AF65-F5344CB8AC3E}">
        <p14:creationId xmlns:p14="http://schemas.microsoft.com/office/powerpoint/2010/main" val="38321354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47A7BB33-55DB-487F-AFE4-32BB4C85A527}" type="slidenum">
              <a:rPr lang="zh-TW" altLang="en-US" smtClean="0"/>
              <a:pPr>
                <a:defRPr/>
              </a:pPr>
              <a:t>43</a:t>
            </a:fld>
            <a:endParaRPr lang="en-US" altLang="zh-TW"/>
          </a:p>
        </p:txBody>
      </p:sp>
    </p:spTree>
    <p:extLst>
      <p:ext uri="{BB962C8B-B14F-4D97-AF65-F5344CB8AC3E}">
        <p14:creationId xmlns:p14="http://schemas.microsoft.com/office/powerpoint/2010/main" val="34848310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0114" name="Shape 72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97" tIns="91297" rIns="91297" bIns="91297"/>
          <a:lstStyle/>
          <a:p>
            <a:pPr defTabSz="913120" eaLnBrk="1" hangingPunct="1">
              <a:spcBef>
                <a:spcPct val="0"/>
              </a:spcBef>
              <a:defRPr/>
            </a:pPr>
            <a:r>
              <a:rPr lang="en-US" altLang="zh-TW" dirty="0">
                <a:hlinkClick r:id="rId3"/>
              </a:rPr>
              <a:t>https://cirn.moe.edu.tw/WebContent/index.aspx?sid=1172&amp;mid=9290</a:t>
            </a:r>
            <a:r>
              <a:rPr lang="zh-TW" altLang="en-US" dirty="0"/>
              <a:t>  </a:t>
            </a:r>
            <a:r>
              <a:rPr lang="en-US" altLang="zh-TW" u="sng" dirty="0">
                <a:hlinkClick r:id="rId4"/>
              </a:rPr>
              <a:t>CIRN </a:t>
            </a:r>
            <a:r>
              <a:rPr lang="zh-TW" altLang="en-US" u="sng" dirty="0">
                <a:hlinkClick r:id="rId4"/>
              </a:rPr>
              <a:t>國民中小學課程與教學資源整合平臺</a:t>
            </a:r>
          </a:p>
          <a:p>
            <a:pPr eaLnBrk="1" hangingPunct="1">
              <a:spcBef>
                <a:spcPct val="0"/>
              </a:spcBef>
            </a:pPr>
            <a:endParaRPr lang="en-US" altLang="zh-TW" dirty="0"/>
          </a:p>
        </p:txBody>
      </p:sp>
      <p:sp>
        <p:nvSpPr>
          <p:cNvPr id="90115" name="Shape 723"/>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35259850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2162" name="Shape 72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97" tIns="91297" rIns="91297" bIns="91297"/>
          <a:lstStyle/>
          <a:p>
            <a:pPr eaLnBrk="1" hangingPunct="1">
              <a:spcBef>
                <a:spcPct val="0"/>
              </a:spcBef>
            </a:pPr>
            <a:r>
              <a:rPr lang="zh-TW" altLang="en-US" dirty="0"/>
              <a:t>點選國家教育研究院文字及圖片皆可以超連結網站  </a:t>
            </a:r>
            <a:r>
              <a:rPr lang="en-US" altLang="zh-TW" dirty="0"/>
              <a:t>http://12cur.naer.edu.tw/</a:t>
            </a:r>
          </a:p>
        </p:txBody>
      </p:sp>
      <p:sp>
        <p:nvSpPr>
          <p:cNvPr id="92163" name="Shape 723"/>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381078325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4210" name="Shape 728"/>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97" tIns="91297" rIns="91297" bIns="91297"/>
          <a:lstStyle/>
          <a:p>
            <a:pPr eaLnBrk="1" hangingPunct="1">
              <a:spcBef>
                <a:spcPct val="0"/>
              </a:spcBef>
            </a:pPr>
            <a:r>
              <a:rPr lang="zh-TW" altLang="en-US" b="0" i="0" dirty="0"/>
              <a:t>點選文字及圖片可超連結網站 </a:t>
            </a:r>
            <a:r>
              <a:rPr lang="en-US" altLang="zh-TW" b="0" i="0" dirty="0"/>
              <a:t>http://cirn.moe.edu.tw/Facet/Home/index.aspx?HtmlName=Home&amp;ToUrl=</a:t>
            </a:r>
            <a:r>
              <a:rPr lang="zh-TW" altLang="en-US" b="0" i="0" dirty="0"/>
              <a:t> </a:t>
            </a:r>
            <a:endParaRPr lang="en-US" altLang="zh-TW" b="0" i="0" dirty="0"/>
          </a:p>
          <a:p>
            <a:pPr eaLnBrk="1" hangingPunct="1">
              <a:spcBef>
                <a:spcPct val="0"/>
              </a:spcBef>
            </a:pPr>
            <a:r>
              <a:rPr lang="zh-TW" altLang="en-US" b="0" i="0" dirty="0"/>
              <a:t>教育部「國民及學前教育署」（以下簡稱國教署）依據</a:t>
            </a:r>
            <a:r>
              <a:rPr lang="en-US" altLang="zh-TW" b="0" i="0" dirty="0"/>
              <a:t>103</a:t>
            </a:r>
            <a:r>
              <a:rPr lang="zh-TW" altLang="en-US" b="0" i="0" dirty="0"/>
              <a:t>年</a:t>
            </a:r>
            <a:r>
              <a:rPr lang="en-US" altLang="zh-TW" b="0" i="0" dirty="0"/>
              <a:t>11</a:t>
            </a:r>
            <a:r>
              <a:rPr lang="zh-TW" altLang="en-US" b="0" i="0" dirty="0"/>
              <a:t>月公布之「十二年國民基本教育課程綱要」總綱中「實施要點」所述：「中央主管機關應整合建置課程與教學資源平臺，以單一入口、分眾管理、品質篩選、共創共享與尊重智慧財產權等原則，連結各種研發的教學資源，提供學生、教師、家長等參考運用。」，乃於</a:t>
            </a:r>
            <a:r>
              <a:rPr lang="en-US" altLang="zh-TW" b="0" i="0" dirty="0"/>
              <a:t>2015</a:t>
            </a:r>
            <a:r>
              <a:rPr lang="zh-TW" altLang="en-US" b="0" i="0" dirty="0"/>
              <a:t>年委託國立臺北教育大學張新仁校長團隊建置「國民中小學課程與教學資源整合平臺」</a:t>
            </a:r>
            <a:r>
              <a:rPr lang="en-US" altLang="zh-TW" b="0" i="0" dirty="0"/>
              <a:t>(Curriculum &amp; Instruction Resources Network</a:t>
            </a:r>
            <a:r>
              <a:rPr lang="zh-TW" altLang="en-US" b="0" i="0" dirty="0"/>
              <a:t>，以下簡稱</a:t>
            </a:r>
            <a:r>
              <a:rPr lang="en-US" altLang="zh-TW" b="0" i="0" dirty="0"/>
              <a:t>CIRN)</a:t>
            </a:r>
            <a:r>
              <a:rPr lang="zh-TW" altLang="en-US" b="0" i="0" dirty="0"/>
              <a:t>。</a:t>
            </a:r>
          </a:p>
          <a:p>
            <a:pPr eaLnBrk="1" hangingPunct="1">
              <a:spcBef>
                <a:spcPct val="0"/>
              </a:spcBef>
            </a:pPr>
            <a:r>
              <a:rPr lang="zh-TW" altLang="en-US" b="0" i="0" dirty="0"/>
              <a:t>  </a:t>
            </a:r>
            <a:r>
              <a:rPr lang="en-US" altLang="zh-TW" b="0" i="0" dirty="0"/>
              <a:t>CIRN</a:t>
            </a:r>
            <a:r>
              <a:rPr lang="zh-TW" altLang="en-US" b="0" i="0" dirty="0"/>
              <a:t>初步規劃十大構面：「課程綱要」、「教學」、「評量」、「補救教學」、「閱讀」、「標竿典範」、「特色創新」、「教育資源」、「輔導團」與「行政專區」。由於臺灣相關課程與教學資源豐富而多元，有的網站可直接連結，有的網站需要新建網站。這些分析、整理、收錄、擴充、建置等極為耗時耗力，需分階段為之。因此，</a:t>
            </a:r>
            <a:r>
              <a:rPr lang="en-US" altLang="zh-TW" b="0" i="0" dirty="0"/>
              <a:t>2015</a:t>
            </a:r>
            <a:r>
              <a:rPr lang="zh-TW" altLang="en-US" b="0" i="0" dirty="0"/>
              <a:t>年為規劃期，主要規劃與設計網站；</a:t>
            </a:r>
            <a:r>
              <a:rPr lang="en-US" altLang="zh-TW" b="0" i="0" dirty="0"/>
              <a:t>2016-2017</a:t>
            </a:r>
            <a:r>
              <a:rPr lang="zh-TW" altLang="en-US" b="0" i="0" dirty="0"/>
              <a:t>年分階段建置整體雛形，串連公部門與民間相關網站，並逐步開放各單位管理使用；</a:t>
            </a:r>
            <a:r>
              <a:rPr lang="en-US" altLang="zh-TW" b="0" i="0" dirty="0"/>
              <a:t>2018</a:t>
            </a:r>
            <a:r>
              <a:rPr lang="zh-TW" altLang="en-US" b="0" i="0" dirty="0"/>
              <a:t>年為推廣期，主要宣傳與推廣單一入口網；</a:t>
            </a:r>
            <a:r>
              <a:rPr lang="en-US" altLang="zh-TW" b="0" i="0" dirty="0"/>
              <a:t>2018</a:t>
            </a:r>
            <a:r>
              <a:rPr lang="zh-TW" altLang="en-US" b="0" i="0" dirty="0"/>
              <a:t>年起則持續精實與擴增平臺內涵，掌握收錄網站的有效連結與更新，以提供優質的網站資源，並永續經營服務。</a:t>
            </a:r>
          </a:p>
          <a:p>
            <a:pPr eaLnBrk="1" hangingPunct="1">
              <a:spcBef>
                <a:spcPct val="0"/>
              </a:spcBef>
            </a:pPr>
            <a:r>
              <a:rPr lang="en-US" altLang="zh-TW" b="0" i="0" dirty="0"/>
              <a:t>--------------------</a:t>
            </a:r>
            <a:endParaRPr lang="zh-TW" altLang="en-US" b="0" i="0" dirty="0"/>
          </a:p>
        </p:txBody>
      </p:sp>
      <p:sp>
        <p:nvSpPr>
          <p:cNvPr id="94211" name="Shape 729"/>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11122345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投影片圖像版面配置區 1"/>
          <p:cNvSpPr>
            <a:spLocks noGrp="1" noRot="1" noChangeAspect="1"/>
          </p:cNvSpPr>
          <p:nvPr>
            <p:ph type="sldImg"/>
          </p:nvPr>
        </p:nvSpPr>
        <p:spPr bwMode="auto">
          <a:noFill/>
          <a:ln>
            <a:solidFill>
              <a:srgbClr val="000000"/>
            </a:solidFill>
            <a:miter lim="800000"/>
            <a:headEnd/>
            <a:tailEnd/>
          </a:ln>
        </p:spPr>
      </p:sp>
      <p:sp>
        <p:nvSpPr>
          <p:cNvPr id="21506" name="備忘稿版面配置區 2"/>
          <p:cNvSpPr>
            <a:spLocks noGrp="1"/>
          </p:cNvSpPr>
          <p:nvPr>
            <p:ph type="body" idx="1"/>
          </p:nvPr>
        </p:nvSpPr>
        <p:spPr>
          <a:noFill/>
        </p:spPr>
        <p:txBody>
          <a:bodyPr/>
          <a:lstStyle/>
          <a:p>
            <a:r>
              <a:rPr lang="zh-TW" altLang="en-US" b="1" dirty="0">
                <a:latin typeface="標楷體" pitchFamily="65" charset="-120"/>
                <a:ea typeface="標楷體" pitchFamily="65" charset="-120"/>
                <a:cs typeface="Times New Roman" pitchFamily="18" charset="0"/>
              </a:rPr>
              <a:t>使用說明</a:t>
            </a:r>
            <a:r>
              <a:rPr lang="en-US" altLang="zh-TW" b="1" dirty="0">
                <a:latin typeface="標楷體" pitchFamily="65" charset="-120"/>
                <a:ea typeface="標楷體" pitchFamily="65" charset="-120"/>
                <a:cs typeface="Times New Roman" pitchFamily="18" charset="0"/>
              </a:rPr>
              <a:t>:</a:t>
            </a:r>
          </a:p>
          <a:p>
            <a:pPr eaLnBrk="1" hangingPunct="1">
              <a:lnSpc>
                <a:spcPct val="140000"/>
              </a:lnSpc>
            </a:pPr>
            <a:r>
              <a:rPr lang="en-US" altLang="zh-TW" b="1" dirty="0">
                <a:solidFill>
                  <a:srgbClr val="FF0000"/>
                </a:solidFill>
                <a:latin typeface="標楷體" pitchFamily="65" charset="-120"/>
                <a:ea typeface="標楷體" pitchFamily="65" charset="-120"/>
                <a:cs typeface="Times New Roman" pitchFamily="18" charset="0"/>
              </a:rPr>
              <a:t>1.</a:t>
            </a:r>
            <a:r>
              <a:rPr lang="zh-TW" altLang="en-US" b="1" dirty="0">
                <a:solidFill>
                  <a:srgbClr val="FF0000"/>
                </a:solidFill>
                <a:latin typeface="標楷體" pitchFamily="65" charset="-120"/>
                <a:ea typeface="標楷體" pitchFamily="65" charset="-120"/>
                <a:cs typeface="Times New Roman" pitchFamily="18" charset="0"/>
              </a:rPr>
              <a:t>本簡報共</a:t>
            </a:r>
            <a:r>
              <a:rPr lang="en-US" altLang="zh-TW" b="1" dirty="0">
                <a:solidFill>
                  <a:srgbClr val="FF0000"/>
                </a:solidFill>
                <a:latin typeface="標楷體" pitchFamily="65" charset="-120"/>
                <a:ea typeface="標楷體" pitchFamily="65" charset="-120"/>
                <a:cs typeface="Times New Roman" pitchFamily="18" charset="0"/>
              </a:rPr>
              <a:t>69</a:t>
            </a:r>
            <a:r>
              <a:rPr lang="zh-TW" altLang="en-US" b="1" dirty="0">
                <a:solidFill>
                  <a:srgbClr val="FF0000"/>
                </a:solidFill>
                <a:latin typeface="標楷體" pitchFamily="65" charset="-120"/>
                <a:ea typeface="標楷體" pitchFamily="65" charset="-120"/>
                <a:cs typeface="Times New Roman" pitchFamily="18" charset="0"/>
              </a:rPr>
              <a:t>頁，時間約</a:t>
            </a:r>
            <a:r>
              <a:rPr lang="en-US" altLang="zh-TW" b="1" dirty="0">
                <a:solidFill>
                  <a:srgbClr val="FF0000"/>
                </a:solidFill>
                <a:latin typeface="標楷體" pitchFamily="65" charset="-120"/>
                <a:ea typeface="標楷體" pitchFamily="65" charset="-120"/>
                <a:cs typeface="Times New Roman" pitchFamily="18" charset="0"/>
              </a:rPr>
              <a:t>100</a:t>
            </a:r>
            <a:r>
              <a:rPr lang="zh-TW" altLang="en-US" b="1" dirty="0">
                <a:solidFill>
                  <a:srgbClr val="FF0000"/>
                </a:solidFill>
                <a:latin typeface="標楷體" pitchFamily="65" charset="-120"/>
                <a:ea typeface="標楷體" pitchFamily="65" charset="-120"/>
                <a:cs typeface="Times New Roman" pitchFamily="18" charset="0"/>
              </a:rPr>
              <a:t>分鐘（可依宣講對象、實作討論調整時間）</a:t>
            </a:r>
            <a:endParaRPr lang="en-US" altLang="zh-TW" b="1" dirty="0">
              <a:solidFill>
                <a:srgbClr val="FF0000"/>
              </a:solidFill>
              <a:latin typeface="標楷體" pitchFamily="65" charset="-12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2.</a:t>
            </a:r>
            <a:r>
              <a:rPr lang="zh-TW" altLang="en-US" b="1" dirty="0">
                <a:latin typeface="標楷體" pitchFamily="65" charset="-120"/>
                <a:ea typeface="標楷體" pitchFamily="65" charset="-120"/>
                <a:cs typeface="Times New Roman" pitchFamily="18" charset="0"/>
              </a:rPr>
              <a:t>宣講對象：國中小校長、主任、組長、老師</a:t>
            </a:r>
            <a:endParaRPr lang="en-US" altLang="zh-TW" b="1" dirty="0">
              <a:latin typeface="標楷體" pitchFamily="65" charset="-120"/>
              <a:ea typeface="標楷體" pitchFamily="65" charset="-120"/>
              <a:cs typeface="Times New Roman" pitchFamily="18" charset="0"/>
            </a:endParaRPr>
          </a:p>
          <a:p>
            <a:pPr defTabSz="913120" eaLnBrk="1" hangingPunct="1">
              <a:lnSpc>
                <a:spcPct val="140000"/>
              </a:lnSpc>
              <a:defRPr/>
            </a:pPr>
            <a:r>
              <a:rPr lang="en-US" altLang="zh-TW" b="1" dirty="0">
                <a:latin typeface="標楷體" pitchFamily="65" charset="-120"/>
                <a:ea typeface="標楷體" pitchFamily="65" charset="-120"/>
                <a:cs typeface="Times New Roman" pitchFamily="18" charset="0"/>
              </a:rPr>
              <a:t>3.</a:t>
            </a:r>
            <a:r>
              <a:rPr lang="zh-TW" altLang="en-US" b="1" dirty="0">
                <a:latin typeface="標楷體" pitchFamily="65" charset="-120"/>
                <a:ea typeface="標楷體" pitchFamily="65" charset="-120"/>
                <a:cs typeface="Times New Roman" pitchFamily="18" charset="0"/>
              </a:rPr>
              <a:t>簡報共分五個部分</a:t>
            </a:r>
            <a:r>
              <a:rPr lang="en-US" altLang="zh-TW" b="1" dirty="0">
                <a:latin typeface="標楷體" pitchFamily="65" charset="-120"/>
                <a:ea typeface="標楷體" pitchFamily="65" charset="-120"/>
                <a:cs typeface="Times New Roman" pitchFamily="18" charset="0"/>
              </a:rPr>
              <a:t>:</a:t>
            </a:r>
            <a:r>
              <a:rPr lang="zh-TW" altLang="en-US" b="1" dirty="0">
                <a:latin typeface="標楷體" panose="03000509000000000000" pitchFamily="65" charset="-120"/>
                <a:ea typeface="標楷體" panose="03000509000000000000" pitchFamily="65" charset="-120"/>
                <a:cs typeface="Times New Roman" pitchFamily="18" charset="0"/>
              </a:rPr>
              <a:t>新課綱的研修背景 </a:t>
            </a:r>
            <a:r>
              <a:rPr lang="en-US" altLang="zh-TW" b="1" dirty="0">
                <a:latin typeface="標楷體" pitchFamily="65" charset="-120"/>
                <a:ea typeface="標楷體" pitchFamily="65" charset="-120"/>
                <a:cs typeface="Times New Roman" pitchFamily="18" charset="0"/>
              </a:rPr>
              <a:t>p.1--</a:t>
            </a:r>
            <a:r>
              <a:rPr lang="zh-TW" altLang="en-US" b="1" dirty="0">
                <a:latin typeface="標楷體" panose="03000509000000000000" pitchFamily="65" charset="-120"/>
                <a:ea typeface="標楷體" panose="03000509000000000000" pitchFamily="65" charset="-120"/>
                <a:cs typeface="Times New Roman" pitchFamily="18" charset="0"/>
              </a:rPr>
              <a:t>新課綱的研修歷程 </a:t>
            </a:r>
            <a:r>
              <a:rPr lang="en-US" altLang="zh-TW" b="1" dirty="0">
                <a:latin typeface="標楷體" pitchFamily="65" charset="-120"/>
                <a:ea typeface="標楷體" pitchFamily="65" charset="-120"/>
                <a:cs typeface="Times New Roman" pitchFamily="18" charset="0"/>
              </a:rPr>
              <a:t>p.10--</a:t>
            </a:r>
            <a:r>
              <a:rPr lang="zh-TW" altLang="en-US" b="1" dirty="0">
                <a:latin typeface="標楷體" panose="03000509000000000000" pitchFamily="65" charset="-120"/>
                <a:ea typeface="標楷體" panose="03000509000000000000" pitchFamily="65" charset="-120"/>
                <a:cs typeface="Times New Roman" pitchFamily="18" charset="0"/>
              </a:rPr>
              <a:t>新課綱的重要內涵 </a:t>
            </a:r>
            <a:r>
              <a:rPr lang="en-US" altLang="zh-TW" b="1" dirty="0">
                <a:latin typeface="標楷體" pitchFamily="65" charset="-120"/>
                <a:ea typeface="標楷體" pitchFamily="65" charset="-120"/>
                <a:cs typeface="Times New Roman" pitchFamily="18" charset="0"/>
              </a:rPr>
              <a:t>p.14--</a:t>
            </a:r>
            <a:r>
              <a:rPr lang="zh-TW" altLang="en-US" b="1" dirty="0">
                <a:solidFill>
                  <a:srgbClr val="FF0000"/>
                </a:solidFill>
                <a:latin typeface="標楷體" panose="03000509000000000000" pitchFamily="65" charset="-120"/>
                <a:ea typeface="標楷體" panose="03000509000000000000" pitchFamily="65" charset="-120"/>
              </a:rPr>
              <a:t>政府層級的整備與推動 </a:t>
            </a:r>
            <a:r>
              <a:rPr lang="en-US" altLang="zh-TW" b="1" dirty="0">
                <a:latin typeface="標楷體" pitchFamily="65" charset="-120"/>
                <a:ea typeface="標楷體" pitchFamily="65" charset="-120"/>
                <a:cs typeface="Times New Roman" pitchFamily="18" charset="0"/>
              </a:rPr>
              <a:t>p.31--</a:t>
            </a:r>
            <a:r>
              <a:rPr lang="zh-TW" altLang="en-US" b="1" dirty="0">
                <a:solidFill>
                  <a:srgbClr val="FF0000"/>
                </a:solidFill>
                <a:latin typeface="標楷體" panose="03000509000000000000" pitchFamily="65" charset="-120"/>
                <a:ea typeface="標楷體" panose="03000509000000000000" pitchFamily="65" charset="-120"/>
              </a:rPr>
              <a:t>學校實踐新課綱的第一哩路</a:t>
            </a:r>
            <a:r>
              <a:rPr lang="en-US" altLang="zh-TW" b="1" dirty="0">
                <a:latin typeface="Times New Roman" pitchFamily="18" charset="0"/>
                <a:ea typeface="標楷體" pitchFamily="65" charset="-120"/>
                <a:cs typeface="Times New Roman" pitchFamily="18" charset="0"/>
              </a:rPr>
              <a:t>p.47</a:t>
            </a:r>
            <a:endParaRPr lang="zh-TW" altLang="en-US" dirty="0">
              <a:latin typeface="Times New Roman" pitchFamily="18" charset="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4.</a:t>
            </a:r>
            <a:r>
              <a:rPr lang="zh-TW" altLang="en-US" b="1" dirty="0">
                <a:latin typeface="標楷體" pitchFamily="65" charset="-120"/>
                <a:ea typeface="標楷體" pitchFamily="65" charset="-120"/>
                <a:cs typeface="Times New Roman" pitchFamily="18" charset="0"/>
              </a:rPr>
              <a:t>檢附國中小案例可以其他學校替換，並依實際需求增刪</a:t>
            </a:r>
            <a:endParaRPr lang="en-US" altLang="zh-TW" b="1" dirty="0">
              <a:latin typeface="標楷體" pitchFamily="65" charset="-12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5.</a:t>
            </a:r>
            <a:r>
              <a:rPr lang="zh-TW" altLang="en-US" b="1" dirty="0">
                <a:latin typeface="標楷體" pitchFamily="65" charset="-120"/>
                <a:ea typeface="標楷體" pitchFamily="65" charset="-120"/>
                <a:cs typeface="Times New Roman" pitchFamily="18" charset="0"/>
              </a:rPr>
              <a:t>簡報後附上兩個討論與議題可提供實作時運用</a:t>
            </a:r>
            <a:endParaRPr lang="en-US" altLang="zh-TW" b="1" dirty="0">
              <a:latin typeface="標楷體" pitchFamily="65" charset="-12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6.</a:t>
            </a:r>
            <a:r>
              <a:rPr lang="zh-TW" altLang="en-US" b="1" dirty="0">
                <a:latin typeface="標楷體" pitchFamily="65" charset="-120"/>
                <a:ea typeface="標楷體" pitchFamily="65" charset="-120"/>
                <a:cs typeface="Times New Roman" pitchFamily="18" charset="0"/>
              </a:rPr>
              <a:t>宣講時請參考備註欄的簡報說明</a:t>
            </a:r>
            <a:endParaRPr lang="en-US" altLang="zh-TW" b="1" dirty="0">
              <a:latin typeface="標楷體" pitchFamily="65" charset="-120"/>
              <a:ea typeface="標楷體" pitchFamily="65" charset="-120"/>
              <a:cs typeface="Times New Roman" pitchFamily="18" charset="0"/>
            </a:endParaRPr>
          </a:p>
          <a:p>
            <a:pPr eaLnBrk="1" hangingPunct="1">
              <a:lnSpc>
                <a:spcPct val="140000"/>
              </a:lnSpc>
            </a:pPr>
            <a:r>
              <a:rPr lang="en-US" altLang="zh-TW" b="1" dirty="0">
                <a:latin typeface="標楷體" pitchFamily="65" charset="-120"/>
                <a:ea typeface="標楷體" pitchFamily="65" charset="-120"/>
                <a:cs typeface="Times New Roman" pitchFamily="18" charset="0"/>
              </a:rPr>
              <a:t>7.</a:t>
            </a:r>
            <a:r>
              <a:rPr lang="zh-TW" altLang="en-US" b="1" dirty="0">
                <a:latin typeface="標楷體" pitchFamily="65" charset="-120"/>
                <a:ea typeface="標楷體" pitchFamily="65" charset="-120"/>
                <a:cs typeface="Times New Roman" pitchFamily="18" charset="0"/>
              </a:rPr>
              <a:t>本簡報完整包含</a:t>
            </a:r>
            <a:r>
              <a:rPr lang="zh-TW" altLang="en-US" b="1" dirty="0">
                <a:solidFill>
                  <a:srgbClr val="FF0000"/>
                </a:solidFill>
                <a:latin typeface="標楷體" pitchFamily="65" charset="-120"/>
                <a:ea typeface="標楷體" pitchFamily="65" charset="-120"/>
                <a:cs typeface="Times New Roman" pitchFamily="18" charset="0"/>
              </a:rPr>
              <a:t>學校準備</a:t>
            </a:r>
            <a:r>
              <a:rPr lang="en-US" altLang="zh-TW" b="1" dirty="0">
                <a:latin typeface="標楷體" pitchFamily="65" charset="-120"/>
                <a:ea typeface="標楷體" pitchFamily="65" charset="-120"/>
                <a:cs typeface="Times New Roman" pitchFamily="18" charset="0"/>
              </a:rPr>
              <a:t>(</a:t>
            </a:r>
            <a:r>
              <a:rPr lang="zh-TW" altLang="en-US" b="1" dirty="0">
                <a:latin typeface="標楷體" pitchFamily="65" charset="-120"/>
                <a:ea typeface="標楷體" pitchFamily="65" charset="-120"/>
                <a:cs typeface="Times New Roman" pitchFamily="18" charset="0"/>
              </a:rPr>
              <a:t>學校本位課程、課程領導、素養導向</a:t>
            </a:r>
            <a:r>
              <a:rPr lang="en-US" altLang="zh-TW" b="1" dirty="0">
                <a:latin typeface="標楷體" pitchFamily="65" charset="-120"/>
                <a:ea typeface="標楷體" pitchFamily="65" charset="-120"/>
                <a:cs typeface="Times New Roman" pitchFamily="18" charset="0"/>
              </a:rPr>
              <a:t>)</a:t>
            </a:r>
            <a:endParaRPr lang="zh-TW" altLang="en-US" b="1" dirty="0">
              <a:latin typeface="標楷體" pitchFamily="65" charset="-120"/>
              <a:ea typeface="標楷體" pitchFamily="65" charset="-120"/>
              <a:cs typeface="Times New Roman" pitchFamily="18" charset="0"/>
            </a:endParaRPr>
          </a:p>
        </p:txBody>
      </p:sp>
      <p:sp>
        <p:nvSpPr>
          <p:cNvPr id="21507" name="投影片編號版面配置區 3"/>
          <p:cNvSpPr>
            <a:spLocks noGrp="1"/>
          </p:cNvSpPr>
          <p:nvPr>
            <p:ph type="sldNum" sz="quarter" idx="5"/>
          </p:nvPr>
        </p:nvSpPr>
        <p:spPr>
          <a:noFill/>
          <a:ln>
            <a:miter lim="800000"/>
            <a:headEnd/>
            <a:tailEnd/>
          </a:ln>
        </p:spPr>
        <p:txBody>
          <a:bodyPr/>
          <a:lstStyle/>
          <a:p>
            <a:fld id="{BFACCFCE-2F70-4455-AD25-B0023F86A8B7}" type="slidenum">
              <a:rPr lang="zh-TW" altLang="en-US" smtClean="0">
                <a:ea typeface="新細明體" charset="-120"/>
              </a:rPr>
              <a:pPr/>
              <a:t>47</a:t>
            </a:fld>
            <a:endParaRPr lang="en-US" altLang="zh-TW">
              <a:ea typeface="新細明體" charset="-120"/>
            </a:endParaRPr>
          </a:p>
        </p:txBody>
      </p:sp>
    </p:spTree>
    <p:extLst>
      <p:ext uri="{BB962C8B-B14F-4D97-AF65-F5344CB8AC3E}">
        <p14:creationId xmlns:p14="http://schemas.microsoft.com/office/powerpoint/2010/main" val="24302492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6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37570" name="Rectangle 3"/>
          <p:cNvSpPr>
            <a:spLocks noGrp="1" noChangeArrowheads="1"/>
          </p:cNvSpPr>
          <p:nvPr>
            <p:ph type="body" idx="1"/>
          </p:nvPr>
        </p:nvSpPr>
        <p:spPr>
          <a:noFill/>
        </p:spPr>
        <p:txBody>
          <a:bodyPr/>
          <a:lstStyle/>
          <a:p>
            <a:pPr>
              <a:lnSpc>
                <a:spcPct val="90000"/>
              </a:lnSpc>
            </a:pPr>
            <a:r>
              <a:rPr lang="zh-TW" altLang="zh-TW" b="1" dirty="0"/>
              <a:t>一、素養導向</a:t>
            </a:r>
            <a:endParaRPr lang="zh-TW" altLang="zh-TW" dirty="0"/>
          </a:p>
          <a:p>
            <a:pPr>
              <a:lnSpc>
                <a:spcPct val="90000"/>
              </a:lnSpc>
            </a:pPr>
            <a:r>
              <a:rPr lang="zh-TW" altLang="zh-TW" dirty="0"/>
              <a:t>課程以核心素養為連貫統整的主軸，秉持全人教育的理念，透過與生活情境的結合，學生能夠理解所學，進而整合和運用所學，解決問題、推陳出新，成為與時俱進的終身學習者。</a:t>
            </a:r>
          </a:p>
          <a:p>
            <a:pPr>
              <a:lnSpc>
                <a:spcPct val="90000"/>
              </a:lnSpc>
            </a:pPr>
            <a:r>
              <a:rPr lang="zh-TW" altLang="zh-TW" dirty="0"/>
              <a:t>（一）核心素養彰顯以學習者為主體的理念，包含「自主行動」、「溝通互動」及「社會參與」三大面向的全人發展，需兼顧並統整認知、情意與技能的學習。</a:t>
            </a:r>
          </a:p>
          <a:p>
            <a:pPr>
              <a:lnSpc>
                <a:spcPct val="90000"/>
              </a:lnSpc>
            </a:pPr>
            <a:r>
              <a:rPr lang="zh-TW" altLang="zh-TW" dirty="0"/>
              <a:t>（二）各領域</a:t>
            </a:r>
            <a:r>
              <a:rPr lang="en-US" altLang="zh-TW" dirty="0"/>
              <a:t>/</a:t>
            </a:r>
            <a:r>
              <a:rPr lang="zh-TW" altLang="zh-TW" dirty="0"/>
              <a:t>科目需兼重核心素養與分殊能力，核心素養主要用以引導一般課程的發展，各階段領域</a:t>
            </a:r>
            <a:r>
              <a:rPr lang="en-US" altLang="zh-TW" dirty="0"/>
              <a:t>/</a:t>
            </a:r>
            <a:r>
              <a:rPr lang="zh-TW" altLang="zh-TW" dirty="0"/>
              <a:t>科目應依其特性，適切地統整並融入課程內涵中。</a:t>
            </a:r>
          </a:p>
          <a:p>
            <a:pPr>
              <a:lnSpc>
                <a:spcPct val="90000"/>
              </a:lnSpc>
            </a:pPr>
            <a:r>
              <a:rPr lang="zh-TW" altLang="zh-TW" dirty="0"/>
              <a:t>（三）核心素養要適切地統整並融入課程內涵中，係經由總綱之「核心素養」、「各教育階段之核心素養」、「各領域</a:t>
            </a:r>
            <a:r>
              <a:rPr lang="en-US" altLang="zh-TW" dirty="0"/>
              <a:t>/</a:t>
            </a:r>
            <a:r>
              <a:rPr lang="zh-TW" altLang="zh-TW" dirty="0"/>
              <a:t>科目之核心素養」及「學習重點」間的雙向轉化而來，並需兼顧學習歷程與學習內容。</a:t>
            </a:r>
          </a:p>
          <a:p>
            <a:pPr>
              <a:lnSpc>
                <a:spcPct val="90000"/>
              </a:lnSpc>
            </a:pPr>
            <a:r>
              <a:rPr lang="zh-TW" altLang="zh-TW" dirty="0"/>
              <a:t>（四）核心素養的提升有待教材發展、教師教學、學生學習、學習評量、行政支援等各層面的配合。</a:t>
            </a:r>
          </a:p>
          <a:p>
            <a:pPr>
              <a:lnSpc>
                <a:spcPct val="90000"/>
              </a:lnSpc>
            </a:pPr>
            <a:r>
              <a:rPr lang="zh-TW" altLang="zh-TW" b="1" dirty="0"/>
              <a:t>二、連貫統整</a:t>
            </a:r>
            <a:endParaRPr lang="zh-TW" altLang="zh-TW" dirty="0"/>
          </a:p>
          <a:p>
            <a:pPr>
              <a:lnSpc>
                <a:spcPct val="90000"/>
              </a:lnSpc>
            </a:pPr>
            <a:r>
              <a:rPr lang="zh-TW" altLang="zh-TW" dirty="0"/>
              <a:t>課程綱要研修應將國小、國中、高級中等學校三階段作整體與系統的考量，強化階段間的縱向連貫及領域</a:t>
            </a:r>
            <a:r>
              <a:rPr lang="en-US" altLang="zh-TW" dirty="0"/>
              <a:t>/</a:t>
            </a:r>
            <a:r>
              <a:rPr lang="zh-TW" altLang="zh-TW" dirty="0"/>
              <a:t>科目</a:t>
            </a:r>
            <a:r>
              <a:rPr lang="en-US" altLang="zh-TW" dirty="0"/>
              <a:t>/</a:t>
            </a:r>
            <a:r>
              <a:rPr lang="zh-TW" altLang="zh-TW" dirty="0"/>
              <a:t>群科課程間的橫向統整。</a:t>
            </a:r>
          </a:p>
          <a:p>
            <a:pPr>
              <a:lnSpc>
                <a:spcPct val="90000"/>
              </a:lnSpc>
            </a:pPr>
            <a:r>
              <a:rPr lang="zh-TW" altLang="zh-TW" dirty="0"/>
              <a:t>（一）總綱以十二年連貫方式進行研修，但需顧及不同教育階段及不同學校類型的差異，原則上可分為普通教育（含國小、國中、普通型高級中等學校）、技術型及綜合型高級中等教育，以及特殊類型教育等三種總綱。</a:t>
            </a:r>
          </a:p>
          <a:p>
            <a:pPr>
              <a:lnSpc>
                <a:spcPct val="90000"/>
              </a:lnSpc>
            </a:pPr>
            <a:r>
              <a:rPr lang="zh-TW" altLang="zh-TW" dirty="0"/>
              <a:t>（二）領域</a:t>
            </a:r>
            <a:r>
              <a:rPr lang="en-US" altLang="zh-TW" dirty="0"/>
              <a:t>/</a:t>
            </a:r>
            <a:r>
              <a:rPr lang="zh-TW" altLang="zh-TW" dirty="0"/>
              <a:t>科目</a:t>
            </a:r>
            <a:r>
              <a:rPr lang="en-US" altLang="zh-TW" dirty="0"/>
              <a:t>/</a:t>
            </a:r>
            <a:r>
              <a:rPr lang="zh-TW" altLang="zh-TW" dirty="0"/>
              <a:t>群科課程的規劃，宜有十二年連貫的清晰脈絡，以避免名稱、內涵上的混淆。</a:t>
            </a:r>
          </a:p>
          <a:p>
            <a:pPr>
              <a:lnSpc>
                <a:spcPct val="90000"/>
              </a:lnSpc>
            </a:pPr>
            <a:r>
              <a:rPr lang="zh-TW" altLang="zh-TW" dirty="0"/>
              <a:t>（三）依據各教育階段性質及現場實務，合理分配各領域</a:t>
            </a:r>
            <a:r>
              <a:rPr lang="en-US" altLang="zh-TW" dirty="0"/>
              <a:t>/</a:t>
            </a:r>
            <a:r>
              <a:rPr lang="zh-TW" altLang="zh-TW" dirty="0"/>
              <a:t>科目</a:t>
            </a:r>
            <a:r>
              <a:rPr lang="en-US" altLang="zh-TW" dirty="0"/>
              <a:t>/</a:t>
            </a:r>
            <a:r>
              <a:rPr lang="zh-TW" altLang="zh-TW" dirty="0"/>
              <a:t>群科課程的學習節數或學分數。</a:t>
            </a:r>
          </a:p>
          <a:p>
            <a:pPr>
              <a:lnSpc>
                <a:spcPct val="90000"/>
              </a:lnSpc>
            </a:pPr>
            <a:r>
              <a:rPr lang="zh-TW" altLang="zh-TW" dirty="0"/>
              <a:t>（四）各領域</a:t>
            </a:r>
            <a:r>
              <a:rPr lang="en-US" altLang="zh-TW" dirty="0"/>
              <a:t>/</a:t>
            </a:r>
            <a:r>
              <a:rPr lang="zh-TW" altLang="zh-TW" dirty="0"/>
              <a:t>科目學習階段的劃分宜有一致性。</a:t>
            </a:r>
          </a:p>
          <a:p>
            <a:pPr>
              <a:lnSpc>
                <a:spcPct val="90000"/>
              </a:lnSpc>
            </a:pPr>
            <a:r>
              <a:rPr lang="zh-TW" altLang="zh-TW" dirty="0"/>
              <a:t>（五）重大議題或新興議題，應整合融入相關領域</a:t>
            </a:r>
            <a:r>
              <a:rPr lang="en-US" altLang="zh-TW" dirty="0"/>
              <a:t>/</a:t>
            </a:r>
            <a:r>
              <a:rPr lang="zh-TW" altLang="zh-TW" dirty="0"/>
              <a:t>科目</a:t>
            </a:r>
            <a:r>
              <a:rPr lang="en-US" altLang="zh-TW" dirty="0"/>
              <a:t>/</a:t>
            </a:r>
            <a:r>
              <a:rPr lang="zh-TW" altLang="zh-TW" dirty="0"/>
              <a:t>群科課程或彈性學習節數實施，並加以落實。</a:t>
            </a:r>
          </a:p>
          <a:p>
            <a:pPr>
              <a:lnSpc>
                <a:spcPct val="90000"/>
              </a:lnSpc>
            </a:pPr>
            <a:r>
              <a:rPr lang="zh-TW" altLang="zh-TW" b="1" dirty="0"/>
              <a:t>三、多元適性</a:t>
            </a:r>
            <a:endParaRPr lang="zh-TW" altLang="zh-TW" dirty="0"/>
          </a:p>
          <a:p>
            <a:pPr>
              <a:lnSpc>
                <a:spcPct val="90000"/>
              </a:lnSpc>
            </a:pPr>
            <a:r>
              <a:rPr lang="zh-TW" altLang="zh-TW" dirty="0"/>
              <a:t>學生是學習的主體，課程發展應考量其多元智能、興趣和性向等不同特質，激發其學習動機，促進其適性揚才。</a:t>
            </a:r>
          </a:p>
          <a:p>
            <a:pPr>
              <a:lnSpc>
                <a:spcPct val="90000"/>
              </a:lnSpc>
            </a:pPr>
            <a:r>
              <a:rPr lang="zh-TW" altLang="zh-TW" dirty="0"/>
              <a:t>（一）依據學生身心發展與學習需求，適時進行課程分化或必要的課程分級。</a:t>
            </a:r>
          </a:p>
          <a:p>
            <a:pPr>
              <a:lnSpc>
                <a:spcPct val="90000"/>
              </a:lnSpc>
            </a:pPr>
            <a:r>
              <a:rPr lang="zh-TW" altLang="zh-TW" dirty="0"/>
              <a:t>（二）課程發展應考量特殊需求學生的特質，提供充實性、補救性或功能性課程及課程調整的彈性。</a:t>
            </a:r>
          </a:p>
          <a:p>
            <a:pPr>
              <a:lnSpc>
                <a:spcPct val="90000"/>
              </a:lnSpc>
            </a:pPr>
            <a:r>
              <a:rPr lang="zh-TW" altLang="zh-TW" dirty="0"/>
              <a:t>（三）課程規劃以「漸進分化」為原則，強調共同、試探、分化、專精的精神，輔以生涯發展，並提供專題、實作或探索等自主學習課程，讓學生了解並發展自己的興趣與性向。</a:t>
            </a:r>
          </a:p>
          <a:p>
            <a:pPr>
              <a:lnSpc>
                <a:spcPct val="90000"/>
              </a:lnSpc>
            </a:pPr>
            <a:r>
              <a:rPr lang="zh-TW" altLang="zh-TW" dirty="0"/>
              <a:t>（四）高級中等教育階段應兼顧共同核心課程的強化與彈性分流的需求，以利基本知能之奠定及生涯發展之規劃。</a:t>
            </a:r>
          </a:p>
          <a:p>
            <a:pPr>
              <a:lnSpc>
                <a:spcPct val="90000"/>
              </a:lnSpc>
            </a:pPr>
            <a:r>
              <a:rPr lang="zh-TW" altLang="zh-TW" dirty="0"/>
              <a:t>（五）普通型高級中等學校應減少必修課程，提供多元的選修課程。</a:t>
            </a:r>
          </a:p>
          <a:p>
            <a:pPr>
              <a:lnSpc>
                <a:spcPct val="90000"/>
              </a:lnSpc>
            </a:pPr>
            <a:r>
              <a:rPr lang="zh-TW" altLang="zh-TW" dirty="0"/>
              <a:t>（六）技術型高級中等學校課程發展應朝向務實致用，適切規劃專業科目及實習科目。</a:t>
            </a:r>
          </a:p>
          <a:p>
            <a:pPr>
              <a:lnSpc>
                <a:spcPct val="90000"/>
              </a:lnSpc>
            </a:pPr>
            <a:r>
              <a:rPr lang="zh-TW" altLang="zh-TW" dirty="0"/>
              <a:t>（七）綜合型高級中等學校應提供學術導向及專業導向課程，並輔導學生適性發展。</a:t>
            </a:r>
          </a:p>
          <a:p>
            <a:pPr>
              <a:lnSpc>
                <a:spcPct val="90000"/>
              </a:lnSpc>
            </a:pPr>
            <a:r>
              <a:rPr lang="zh-TW" altLang="zh-TW" dirty="0"/>
              <a:t>（八）單科型高級中等學校應強化特定領域科目的課程安排，提供學生繼續發展其潛能。</a:t>
            </a:r>
          </a:p>
          <a:p>
            <a:pPr>
              <a:lnSpc>
                <a:spcPct val="90000"/>
              </a:lnSpc>
            </a:pPr>
            <a:r>
              <a:rPr lang="zh-TW" altLang="zh-TW" b="1" dirty="0"/>
              <a:t>四、配套整合</a:t>
            </a:r>
            <a:endParaRPr lang="zh-TW" altLang="zh-TW" dirty="0"/>
          </a:p>
          <a:p>
            <a:pPr>
              <a:lnSpc>
                <a:spcPct val="90000"/>
              </a:lnSpc>
            </a:pPr>
            <a:r>
              <a:rPr lang="zh-TW" altLang="zh-TW" dirty="0"/>
              <a:t>配套措施的規劃係為落實課程綱要的施行，以促進學生學習及維護學生學習權作為目的。配套措施應基於自發、互動、共好之理念，並持續以學生學習為焦點而進行對話與協作。</a:t>
            </a:r>
          </a:p>
          <a:p>
            <a:pPr>
              <a:lnSpc>
                <a:spcPct val="90000"/>
              </a:lnSpc>
            </a:pPr>
            <a:r>
              <a:rPr lang="zh-TW" altLang="zh-TW" dirty="0"/>
              <a:t>（一）建構協作平台：透過課程研發、課程教學輔導、師資培育及學習評量等系統之協作平台，整合十二年國民基本教育課程教學之推展與實施。</a:t>
            </a:r>
          </a:p>
          <a:p>
            <a:pPr>
              <a:lnSpc>
                <a:spcPct val="90000"/>
              </a:lnSpc>
            </a:pPr>
            <a:r>
              <a:rPr lang="zh-TW" altLang="zh-TW" dirty="0"/>
              <a:t>（二）強化支持系統：</a:t>
            </a:r>
          </a:p>
          <a:p>
            <a:pPr>
              <a:lnSpc>
                <a:spcPct val="90000"/>
              </a:lnSpc>
            </a:pPr>
            <a:r>
              <a:rPr lang="en-US" altLang="zh-TW" dirty="0"/>
              <a:t>1.</a:t>
            </a:r>
            <a:r>
              <a:rPr lang="zh-TW" altLang="zh-TW" dirty="0"/>
              <a:t>中央層級：爭取社會大眾對課程改革的理解與認同、健全課程教學的輔導與支持體系、優化師資培育與教師專業發展</a:t>
            </a:r>
            <a:r>
              <a:rPr lang="en-US" altLang="zh-TW" dirty="0"/>
              <a:t>(</a:t>
            </a:r>
            <a:r>
              <a:rPr lang="zh-TW" altLang="zh-TW" dirty="0"/>
              <a:t>含在職進修</a:t>
            </a:r>
            <a:r>
              <a:rPr lang="en-US" altLang="zh-TW" dirty="0"/>
              <a:t>)</a:t>
            </a:r>
            <a:r>
              <a:rPr lang="zh-TW" altLang="zh-TW" dirty="0"/>
              <a:t>、修訂相關法規、挹注經費支援課程試行、鼓勵教材教法研發、完善教學與學習支援平台、持續建置學生學習成就資料庫、建置國家課程永續發展的機制與配套等。</a:t>
            </a:r>
          </a:p>
          <a:p>
            <a:pPr>
              <a:lnSpc>
                <a:spcPct val="90000"/>
              </a:lnSpc>
            </a:pPr>
            <a:r>
              <a:rPr lang="en-US" altLang="zh-TW" dirty="0"/>
              <a:t>2.</a:t>
            </a:r>
            <a:r>
              <a:rPr lang="zh-TW" altLang="zh-TW" dirty="0"/>
              <a:t>地方層級：強化地方層級課程教學的輔導與支持網絡、充實圖書儀器與空間設備、協助學校課務運作與教學正常化、推動地方課程特色發展與評鑑等。</a:t>
            </a:r>
          </a:p>
          <a:p>
            <a:pPr>
              <a:lnSpc>
                <a:spcPct val="90000"/>
              </a:lnSpc>
            </a:pPr>
            <a:r>
              <a:rPr lang="en-US" altLang="zh-TW" dirty="0"/>
              <a:t>3.</a:t>
            </a:r>
            <a:r>
              <a:rPr lang="zh-TW" altLang="zh-TW" dirty="0"/>
              <a:t>學校層級：強化課程研究發展的組織與運作、落實課程評鑑、發展教師專業學習社群、健全教學輔導制度、推動有效教學策略與學習策略，研發有助學習的多元媒材，強化多元學習評量，以及實施充實與補救的適性教學。</a:t>
            </a:r>
          </a:p>
          <a:p>
            <a:pPr>
              <a:lnSpc>
                <a:spcPct val="90000"/>
              </a:lnSpc>
            </a:pPr>
            <a:r>
              <a:rPr lang="zh-TW" altLang="zh-TW" dirty="0"/>
              <a:t>（三）完善整體配套： </a:t>
            </a:r>
          </a:p>
          <a:p>
            <a:pPr>
              <a:lnSpc>
                <a:spcPct val="90000"/>
              </a:lnSpc>
            </a:pPr>
            <a:r>
              <a:rPr lang="en-US" altLang="zh-TW" dirty="0"/>
              <a:t>1.</a:t>
            </a:r>
            <a:r>
              <a:rPr lang="zh-TW" altLang="zh-TW" dirty="0"/>
              <a:t>配合十二年國民基本教育之推動，重新檢視與修訂課程綱要實施之相關法令規章。</a:t>
            </a:r>
          </a:p>
          <a:p>
            <a:pPr>
              <a:lnSpc>
                <a:spcPct val="90000"/>
              </a:lnSpc>
            </a:pPr>
            <a:r>
              <a:rPr lang="en-US" altLang="zh-TW" dirty="0"/>
              <a:t>2.</a:t>
            </a:r>
            <a:r>
              <a:rPr lang="zh-TW" altLang="zh-TW" dirty="0"/>
              <a:t>配合課程綱要的研修與實施各階段，強化課程的溝通與傳播推展。</a:t>
            </a:r>
          </a:p>
          <a:p>
            <a:pPr>
              <a:lnSpc>
                <a:spcPct val="90000"/>
              </a:lnSpc>
            </a:pPr>
            <a:r>
              <a:rPr lang="en-US" altLang="zh-TW" dirty="0"/>
              <a:t>3.</a:t>
            </a:r>
            <a:r>
              <a:rPr lang="zh-TW" altLang="zh-TW" dirty="0"/>
              <a:t>除正式課程外，應包括非正式課程與潛在課程等層面的改革。</a:t>
            </a:r>
            <a:r>
              <a:rPr lang="en-US" altLang="zh-TW" dirty="0"/>
              <a:t>	</a:t>
            </a:r>
            <a:endParaRPr lang="zh-TW" altLang="zh-TW" dirty="0"/>
          </a:p>
          <a:p>
            <a:pPr>
              <a:lnSpc>
                <a:spcPct val="90000"/>
              </a:lnSpc>
            </a:pPr>
            <a:r>
              <a:rPr lang="en-US" altLang="zh-TW" dirty="0"/>
              <a:t>4.</a:t>
            </a:r>
            <a:r>
              <a:rPr lang="zh-TW" altLang="zh-TW" dirty="0"/>
              <a:t>課程綱要實施期程應整體考量課程試行、教材發展、教學轉化、學習評量及教學資源等，並以學生順利銜接不同學習階段或轉銜不同類型學校為原則。</a:t>
            </a:r>
          </a:p>
          <a:p>
            <a:pPr>
              <a:lnSpc>
                <a:spcPct val="90000"/>
              </a:lnSpc>
            </a:pPr>
            <a:r>
              <a:rPr lang="en-US" altLang="zh-TW" dirty="0"/>
              <a:t>5.</a:t>
            </a:r>
            <a:r>
              <a:rPr lang="zh-TW" altLang="zh-TW" dirty="0"/>
              <a:t>配合課程綱要研修，同步調整師資培育與教師專業發展</a:t>
            </a:r>
            <a:r>
              <a:rPr lang="en-US" altLang="zh-TW" dirty="0"/>
              <a:t>(</a:t>
            </a:r>
            <a:r>
              <a:rPr lang="zh-TW" altLang="zh-TW" dirty="0"/>
              <a:t>含在職進修</a:t>
            </a:r>
            <a:r>
              <a:rPr lang="en-US" altLang="zh-TW" dirty="0"/>
              <a:t>)</a:t>
            </a:r>
            <a:r>
              <a:rPr lang="zh-TW" altLang="zh-TW" dirty="0"/>
              <a:t>，以及大學與技專校院招生方式、考試命題等。</a:t>
            </a:r>
            <a:endParaRPr lang="zh-TW" altLang="en-US" dirty="0"/>
          </a:p>
          <a:p>
            <a:pPr>
              <a:lnSpc>
                <a:spcPct val="90000"/>
              </a:lnSpc>
            </a:pPr>
            <a:r>
              <a:rPr lang="zh-TW" altLang="zh-TW" b="1" dirty="0"/>
              <a:t>五、校本課程</a:t>
            </a:r>
            <a:endParaRPr lang="en-US" altLang="zh-TW" b="1" dirty="0"/>
          </a:p>
          <a:p>
            <a:pPr>
              <a:lnSpc>
                <a:spcPct val="90000"/>
              </a:lnSpc>
            </a:pPr>
            <a:r>
              <a:rPr lang="zh-TW" altLang="en-US" dirty="0"/>
              <a:t>依據十二年國民基本教育課程綱要總綱的相關規範，學校本位課程的涵義包含下列三點：</a:t>
            </a:r>
          </a:p>
          <a:p>
            <a:pPr>
              <a:lnSpc>
                <a:spcPct val="90000"/>
              </a:lnSpc>
            </a:pPr>
            <a:r>
              <a:rPr lang="en-US" altLang="zh-TW" dirty="0"/>
              <a:t>(</a:t>
            </a:r>
            <a:r>
              <a:rPr lang="zh-TW" altLang="en-US" dirty="0"/>
              <a:t>一</a:t>
            </a:r>
            <a:r>
              <a:rPr lang="en-US" altLang="zh-TW" dirty="0"/>
              <a:t>)</a:t>
            </a:r>
            <a:r>
              <a:rPr lang="zh-TW" altLang="en-US" dirty="0"/>
              <a:t>學校本位課程之規劃，包含部定課程及校訂課程。</a:t>
            </a:r>
          </a:p>
          <a:p>
            <a:pPr>
              <a:lnSpc>
                <a:spcPct val="90000"/>
              </a:lnSpc>
            </a:pPr>
            <a:r>
              <a:rPr lang="en-US" altLang="zh-TW" dirty="0"/>
              <a:t>(</a:t>
            </a:r>
            <a:r>
              <a:rPr lang="zh-TW" altLang="en-US" dirty="0"/>
              <a:t>二</a:t>
            </a:r>
            <a:r>
              <a:rPr lang="en-US" altLang="zh-TW" dirty="0"/>
              <a:t>)</a:t>
            </a:r>
            <a:r>
              <a:rPr lang="zh-TW" altLang="en-US" dirty="0"/>
              <a:t>學校課程發展委員會應掌握學校教育願景，發展學校本位課程。</a:t>
            </a:r>
          </a:p>
          <a:p>
            <a:pPr>
              <a:lnSpc>
                <a:spcPct val="90000"/>
              </a:lnSpc>
            </a:pPr>
            <a:r>
              <a:rPr lang="en-US" altLang="zh-TW" dirty="0"/>
              <a:t>(</a:t>
            </a:r>
            <a:r>
              <a:rPr lang="zh-TW" altLang="en-US" dirty="0"/>
              <a:t>三</a:t>
            </a:r>
            <a:r>
              <a:rPr lang="en-US" altLang="zh-TW" dirty="0"/>
              <a:t>)</a:t>
            </a:r>
            <a:r>
              <a:rPr lang="zh-TW" altLang="en-US" dirty="0"/>
              <a:t>學校課程計畫為學校本位課程規劃之具體成果。</a:t>
            </a:r>
          </a:p>
        </p:txBody>
      </p:sp>
    </p:spTree>
    <p:extLst>
      <p:ext uri="{BB962C8B-B14F-4D97-AF65-F5344CB8AC3E}">
        <p14:creationId xmlns:p14="http://schemas.microsoft.com/office/powerpoint/2010/main" val="3041545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29698" name="備忘稿版面配置區 2"/>
          <p:cNvSpPr>
            <a:spLocks noGrp="1"/>
          </p:cNvSpPr>
          <p:nvPr>
            <p:ph type="body" idx="1"/>
          </p:nvPr>
        </p:nvSpPr>
        <p:spPr>
          <a:noFill/>
        </p:spPr>
        <p:txBody>
          <a:bodyPr/>
          <a:lstStyle/>
          <a:p>
            <a:pPr eaLnBrk="1" hangingPunct="1"/>
            <a:r>
              <a:rPr lang="zh-TW" altLang="en-US" dirty="0"/>
              <a:t>本頁重點應為民國</a:t>
            </a:r>
            <a:r>
              <a:rPr lang="en-US" altLang="zh-TW" dirty="0"/>
              <a:t>70</a:t>
            </a:r>
            <a:r>
              <a:rPr lang="zh-TW" altLang="en-US" dirty="0"/>
              <a:t>年時，新生兒人口還有</a:t>
            </a:r>
            <a:r>
              <a:rPr lang="en-US" altLang="zh-TW" dirty="0"/>
              <a:t>41.4</a:t>
            </a:r>
            <a:r>
              <a:rPr lang="zh-TW" altLang="en-US" dirty="0"/>
              <a:t>萬，但自</a:t>
            </a:r>
            <a:r>
              <a:rPr lang="en-US" altLang="zh-TW" dirty="0"/>
              <a:t>87</a:t>
            </a:r>
            <a:r>
              <a:rPr lang="zh-TW" altLang="en-US" dirty="0"/>
              <a:t>年之後就開始往下掉，於民國</a:t>
            </a:r>
            <a:r>
              <a:rPr lang="en-US" altLang="zh-TW" dirty="0"/>
              <a:t>99</a:t>
            </a:r>
            <a:r>
              <a:rPr lang="zh-TW" altLang="en-US" dirty="0"/>
              <a:t>年跌至最低的</a:t>
            </a:r>
            <a:r>
              <a:rPr lang="en-US" altLang="zh-TW" dirty="0"/>
              <a:t>16.7</a:t>
            </a:r>
            <a:r>
              <a:rPr lang="zh-TW" altLang="en-US" dirty="0"/>
              <a:t>萬，之後至</a:t>
            </a:r>
            <a:r>
              <a:rPr lang="en-US" altLang="zh-TW" dirty="0"/>
              <a:t>104</a:t>
            </a:r>
            <a:r>
              <a:rPr lang="zh-TW" altLang="en-US" dirty="0"/>
              <a:t>、</a:t>
            </a:r>
            <a:r>
              <a:rPr lang="en-US" altLang="zh-TW" dirty="0"/>
              <a:t>105</a:t>
            </a:r>
            <a:r>
              <a:rPr lang="zh-TW" altLang="en-US" dirty="0"/>
              <a:t>年則約在</a:t>
            </a:r>
            <a:r>
              <a:rPr lang="en-US" altLang="zh-TW" dirty="0"/>
              <a:t>20</a:t>
            </a:r>
            <a:r>
              <a:rPr lang="zh-TW" altLang="en-US" dirty="0"/>
              <a:t>萬上下。</a:t>
            </a:r>
            <a:endParaRPr lang="en-US" altLang="zh-TW" dirty="0"/>
          </a:p>
          <a:p>
            <a:pPr eaLnBrk="1" hangingPunct="1"/>
            <a:r>
              <a:rPr lang="zh-TW" altLang="en-US" dirty="0"/>
              <a:t>新生兒人口數再也無法晉升到</a:t>
            </a:r>
            <a:r>
              <a:rPr lang="en-US" altLang="zh-TW" dirty="0"/>
              <a:t>70</a:t>
            </a:r>
            <a:r>
              <a:rPr lang="zh-TW" altLang="en-US" dirty="0"/>
              <a:t>年的</a:t>
            </a:r>
            <a:r>
              <a:rPr lang="en-US" altLang="zh-TW" dirty="0"/>
              <a:t>40</a:t>
            </a:r>
            <a:r>
              <a:rPr lang="zh-TW" altLang="en-US" dirty="0"/>
              <a:t>幾萬，僅剩一半的新生兒人數，提醒少子女化的現象，以及更要照顧每一個孩子。</a:t>
            </a:r>
            <a:endParaRPr lang="en-US" altLang="zh-TW" dirty="0"/>
          </a:p>
          <a:p>
            <a:pPr eaLnBrk="1" hangingPunct="1"/>
            <a:r>
              <a:rPr lang="zh-TW" altLang="en-US" b="1" i="1" dirty="0"/>
              <a:t>本頁有動畫</a:t>
            </a:r>
            <a:r>
              <a:rPr lang="zh-TW" altLang="en-US" dirty="0"/>
              <a:t>，請於最後加重語氣，這些數據顯示：我們一定要成就每一個孩子。</a:t>
            </a:r>
            <a:endParaRPr lang="en-US" altLang="zh-TW" dirty="0"/>
          </a:p>
          <a:p>
            <a:pPr eaLnBrk="1" hangingPunct="1"/>
            <a:r>
              <a:rPr lang="zh-TW" altLang="en-US" dirty="0"/>
              <a:t>由數據說明面對社會變遷帶來的教育挑戰：</a:t>
            </a:r>
            <a:endParaRPr lang="en-US" altLang="zh-TW" dirty="0"/>
          </a:p>
          <a:p>
            <a:pPr eaLnBrk="1" hangingPunct="1"/>
            <a:r>
              <a:rPr lang="zh-TW" altLang="en-US" dirty="0"/>
              <a:t>少子化：</a:t>
            </a:r>
            <a:endParaRPr lang="en-US" altLang="zh-TW" dirty="0"/>
          </a:p>
          <a:p>
            <a:pPr eaLnBrk="1" hangingPunct="1"/>
            <a:r>
              <a:rPr lang="zh-TW" altLang="en-US" dirty="0"/>
              <a:t>出生率逐年下降，面對少子化的時代，</a:t>
            </a:r>
            <a:r>
              <a:rPr lang="zh-TW" altLang="en-US" dirty="0">
                <a:solidFill>
                  <a:srgbClr val="262626"/>
                </a:solidFill>
                <a:latin typeface="新細明體" charset="-120"/>
              </a:rPr>
              <a:t>每個孩子應受到更好的學習照顧。</a:t>
            </a:r>
            <a:endParaRPr lang="en-US" altLang="zh-TW" dirty="0">
              <a:solidFill>
                <a:srgbClr val="262626"/>
              </a:solidFill>
              <a:latin typeface="新細明體" charset="-120"/>
            </a:endParaRPr>
          </a:p>
          <a:p>
            <a:pPr eaLnBrk="1" hangingPunct="1"/>
            <a:r>
              <a:rPr lang="zh-TW" altLang="en-US" dirty="0">
                <a:solidFill>
                  <a:srgbClr val="262626"/>
                </a:solidFill>
                <a:latin typeface="新細明體" charset="-120"/>
              </a:rPr>
              <a:t>所謂更好的照顧即是每個孩子需要</a:t>
            </a:r>
            <a:r>
              <a:rPr lang="zh-TW" altLang="en-US" dirty="0">
                <a:solidFill>
                  <a:srgbClr val="262626"/>
                </a:solidFill>
                <a:latin typeface="新細明體" pitchFamily="18" charset="-120"/>
              </a:rPr>
              <a:t>適性、多元、更多彈性的學習。</a:t>
            </a:r>
          </a:p>
          <a:p>
            <a:r>
              <a:rPr lang="zh-TW" altLang="zh-TW" dirty="0"/>
              <a:t>“教育經費 增加來源”</a:t>
            </a:r>
          </a:p>
          <a:p>
            <a:r>
              <a:rPr lang="zh-TW" altLang="zh-TW" dirty="0"/>
              <a:t>教育經費資料來源</a:t>
            </a:r>
            <a:r>
              <a:rPr lang="en-US" altLang="zh-TW" dirty="0"/>
              <a:t>:</a:t>
            </a:r>
            <a:r>
              <a:rPr lang="zh-TW" altLang="zh-TW" dirty="0"/>
              <a:t>中華民國教育統計</a:t>
            </a:r>
            <a:r>
              <a:rPr lang="en-US" altLang="zh-TW" dirty="0"/>
              <a:t> (108</a:t>
            </a:r>
            <a:r>
              <a:rPr lang="zh-TW" altLang="zh-TW" dirty="0"/>
              <a:t>年版</a:t>
            </a:r>
            <a:r>
              <a:rPr lang="en-US" altLang="zh-TW" dirty="0"/>
              <a:t>) 108.5.15</a:t>
            </a:r>
            <a:endParaRPr lang="zh-TW" altLang="zh-TW" dirty="0"/>
          </a:p>
          <a:p>
            <a:r>
              <a:rPr lang="zh-TW" altLang="zh-TW" dirty="0"/>
              <a:t>教育經費</a:t>
            </a:r>
            <a:r>
              <a:rPr lang="en-US" altLang="zh-TW" dirty="0"/>
              <a:t> Financial Resources Invested</a:t>
            </a:r>
            <a:endParaRPr lang="zh-TW" altLang="zh-TW" dirty="0"/>
          </a:p>
          <a:p>
            <a:r>
              <a:rPr lang="zh-TW" altLang="zh-TW" dirty="0"/>
              <a:t>表</a:t>
            </a:r>
            <a:r>
              <a:rPr lang="en-US" altLang="zh-TW" dirty="0"/>
              <a:t>A3 - 1 </a:t>
            </a:r>
            <a:r>
              <a:rPr lang="zh-TW" altLang="zh-TW" dirty="0"/>
              <a:t>教育經費占國民所得</a:t>
            </a:r>
            <a:r>
              <a:rPr lang="en-US" altLang="zh-TW" dirty="0"/>
              <a:t>(</a:t>
            </a:r>
            <a:r>
              <a:rPr lang="zh-TW" altLang="zh-TW" dirty="0"/>
              <a:t>國內生產</a:t>
            </a:r>
            <a:r>
              <a:rPr lang="en-US" altLang="zh-TW" dirty="0"/>
              <a:t>)</a:t>
            </a:r>
            <a:r>
              <a:rPr lang="zh-TW" altLang="zh-TW" dirty="0"/>
              <a:t>毛額比率</a:t>
            </a:r>
            <a:r>
              <a:rPr lang="en-US" altLang="zh-TW" dirty="0"/>
              <a:t> The Percentage of Educational Expenditures to GNI, GDP</a:t>
            </a:r>
            <a:endParaRPr lang="zh-TW" altLang="zh-TW" dirty="0"/>
          </a:p>
          <a:p>
            <a:pPr eaLnBrk="1" hangingPunct="1"/>
            <a:endParaRPr lang="en-US" altLang="zh-TW" dirty="0">
              <a:solidFill>
                <a:srgbClr val="262626"/>
              </a:solidFill>
              <a:latin typeface="新細明體" charset="-120"/>
            </a:endParaRPr>
          </a:p>
          <a:p>
            <a:pPr eaLnBrk="1" hangingPunct="1"/>
            <a:endParaRPr lang="en-US" altLang="zh-TW" dirty="0">
              <a:solidFill>
                <a:srgbClr val="262626"/>
              </a:solidFill>
              <a:latin typeface="新細明體" charset="-120"/>
            </a:endParaRPr>
          </a:p>
        </p:txBody>
      </p:sp>
      <p:sp>
        <p:nvSpPr>
          <p:cNvPr id="29699" name="投影片編號版面配置區 3"/>
          <p:cNvSpPr>
            <a:spLocks noGrp="1"/>
          </p:cNvSpPr>
          <p:nvPr>
            <p:ph type="sldNum" sz="quarter" idx="5"/>
          </p:nvPr>
        </p:nvSpPr>
        <p:spPr>
          <a:noFill/>
          <a:ln>
            <a:miter lim="800000"/>
            <a:headEnd/>
            <a:tailEnd/>
          </a:ln>
        </p:spPr>
        <p:txBody>
          <a:bodyPr/>
          <a:lstStyle/>
          <a:p>
            <a:fld id="{3483EC4D-A88D-4BC3-BA8A-E7E0B0FF7AEB}" type="slidenum">
              <a:rPr lang="zh-TW" altLang="en-US" smtClean="0">
                <a:ea typeface="新細明體" charset="-120"/>
              </a:rPr>
              <a:pPr/>
              <a:t>4</a:t>
            </a:fld>
            <a:endParaRPr lang="en-US" altLang="zh-TW">
              <a:ea typeface="新細明體" charset="-120"/>
            </a:endParaRPr>
          </a:p>
        </p:txBody>
      </p:sp>
    </p:spTree>
    <p:extLst>
      <p:ext uri="{BB962C8B-B14F-4D97-AF65-F5344CB8AC3E}">
        <p14:creationId xmlns:p14="http://schemas.microsoft.com/office/powerpoint/2010/main" val="429436836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5"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241666" name="備忘稿版面配置區 2"/>
          <p:cNvSpPr>
            <a:spLocks noGrp="1"/>
          </p:cNvSpPr>
          <p:nvPr>
            <p:ph type="body" idx="1"/>
          </p:nvPr>
        </p:nvSpPr>
        <p:spPr>
          <a:noFill/>
        </p:spPr>
        <p:txBody>
          <a:bodyPr/>
          <a:lstStyle/>
          <a:p>
            <a:pPr marL="0" lvl="1" eaLnBrk="1" hangingPunct="1">
              <a:lnSpc>
                <a:spcPct val="90000"/>
              </a:lnSpc>
              <a:spcBef>
                <a:spcPct val="0"/>
              </a:spcBef>
            </a:pPr>
            <a:r>
              <a:rPr lang="zh-TW" altLang="en-US" b="1" i="1" dirty="0"/>
              <a:t>請注意動畫效果</a:t>
            </a:r>
            <a:endParaRPr lang="zh-TW" altLang="en-US" dirty="0">
              <a:solidFill>
                <a:srgbClr val="000000"/>
              </a:solidFill>
              <a:sym typeface="Calibri" pitchFamily="34" charset="0"/>
            </a:endParaRPr>
          </a:p>
          <a:p>
            <a:pPr marL="0" lvl="1" eaLnBrk="1" hangingPunct="1">
              <a:lnSpc>
                <a:spcPct val="90000"/>
              </a:lnSpc>
              <a:spcBef>
                <a:spcPct val="0"/>
              </a:spcBef>
            </a:pPr>
            <a:r>
              <a:rPr lang="zh-TW" altLang="en-US" dirty="0"/>
              <a:t>一、支持系統，學校可行作法</a:t>
            </a:r>
            <a:endParaRPr lang="en-US" altLang="zh-TW" dirty="0"/>
          </a:p>
          <a:p>
            <a:pPr marL="0" lvl="1" eaLnBrk="1" hangingPunct="1">
              <a:lnSpc>
                <a:spcPct val="90000"/>
              </a:lnSpc>
              <a:spcBef>
                <a:spcPct val="0"/>
              </a:spcBef>
            </a:pPr>
            <a:r>
              <a:rPr lang="zh-TW" altLang="en-US" dirty="0"/>
              <a:t>二、提供學校可以的具體作法做為改變的參考，首先先讓學校同仁針對課程綱要的內涵加以了解，尤其是對於核心素養的意涵，可讓教師重新思索從九年一貫基本能力的著眼點到十二年國民基本教育核心素養的變異，</a:t>
            </a:r>
            <a:endParaRPr lang="en-US" altLang="zh-TW" dirty="0"/>
          </a:p>
          <a:p>
            <a:pPr marL="0" lvl="1" eaLnBrk="1" hangingPunct="1">
              <a:lnSpc>
                <a:spcPct val="90000"/>
              </a:lnSpc>
              <a:spcBef>
                <a:spcPct val="0"/>
              </a:spcBef>
            </a:pPr>
            <a:r>
              <a:rPr lang="zh-TW" altLang="en-US" dirty="0"/>
              <a:t>三、再透過學校各種課程組織，檢視學校課程發展有哪些可行要素與困境問題，再重整學校既有的課程，發展校訂課程。</a:t>
            </a:r>
            <a:endParaRPr lang="en-US" altLang="zh-TW" dirty="0"/>
          </a:p>
          <a:p>
            <a:pPr marL="0" lvl="1" eaLnBrk="1" hangingPunct="1">
              <a:lnSpc>
                <a:spcPct val="90000"/>
              </a:lnSpc>
              <a:spcBef>
                <a:spcPct val="0"/>
              </a:spcBef>
            </a:pPr>
            <a:r>
              <a:rPr lang="zh-TW" altLang="en-US" dirty="0"/>
              <a:t>四、之後可針對新課綱所訂定的課程進行試行，再修正、評鑑，讓學校的課程基底更為豐厚穩健。</a:t>
            </a:r>
          </a:p>
        </p:txBody>
      </p:sp>
      <p:sp>
        <p:nvSpPr>
          <p:cNvPr id="241667" name="投影片編號版面配置區 3"/>
          <p:cNvSpPr>
            <a:spLocks noGrp="1"/>
          </p:cNvSpPr>
          <p:nvPr>
            <p:ph type="sldNum" sz="quarter" idx="5"/>
          </p:nvPr>
        </p:nvSpPr>
        <p:spPr>
          <a:noFill/>
          <a:ln>
            <a:miter lim="800000"/>
            <a:headEnd/>
            <a:tailEnd/>
          </a:ln>
        </p:spPr>
        <p:txBody>
          <a:bodyPr/>
          <a:lstStyle/>
          <a:p>
            <a:fld id="{32415C17-B6C1-4547-853C-B54494DF9A4F}" type="slidenum">
              <a:rPr lang="zh-TW" altLang="en-US" smtClean="0">
                <a:latin typeface="Arial" charset="0"/>
                <a:ea typeface="新細明體" charset="-120"/>
              </a:rPr>
              <a:pPr/>
              <a:t>49</a:t>
            </a:fld>
            <a:endParaRPr lang="en-US" altLang="zh-TW">
              <a:latin typeface="Arial" charset="0"/>
              <a:ea typeface="新細明體" charset="-120"/>
            </a:endParaRPr>
          </a:p>
        </p:txBody>
      </p:sp>
    </p:spTree>
    <p:extLst>
      <p:ext uri="{BB962C8B-B14F-4D97-AF65-F5344CB8AC3E}">
        <p14:creationId xmlns:p14="http://schemas.microsoft.com/office/powerpoint/2010/main" val="121625347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7"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249858" name="備忘稿版面配置區 2"/>
          <p:cNvSpPr>
            <a:spLocks noGrp="1"/>
          </p:cNvSpPr>
          <p:nvPr>
            <p:ph type="body" idx="1"/>
          </p:nvPr>
        </p:nvSpPr>
        <p:spPr>
          <a:noFill/>
        </p:spPr>
        <p:txBody>
          <a:bodyPr/>
          <a:lstStyle/>
          <a:p>
            <a:pPr eaLnBrk="1" hangingPunct="1"/>
            <a:r>
              <a:rPr lang="zh-TW" altLang="en-US" b="1" i="1" dirty="0"/>
              <a:t>分別說明：</a:t>
            </a:r>
            <a:endParaRPr lang="zh-TW" altLang="en-US" dirty="0">
              <a:solidFill>
                <a:srgbClr val="000000"/>
              </a:solidFill>
              <a:sym typeface="Calibri" pitchFamily="34" charset="0"/>
            </a:endParaRPr>
          </a:p>
          <a:p>
            <a:pPr eaLnBrk="1" hangingPunct="1"/>
            <a:endParaRPr lang="en-US" altLang="zh-TW" dirty="0"/>
          </a:p>
          <a:p>
            <a:pPr eaLnBrk="1" hangingPunct="1"/>
            <a:r>
              <a:rPr lang="zh-TW" altLang="en-US" dirty="0"/>
              <a:t>身為學校課程領導人</a:t>
            </a:r>
            <a:r>
              <a:rPr lang="en-US" altLang="zh-TW" dirty="0"/>
              <a:t>(</a:t>
            </a:r>
            <a:r>
              <a:rPr lang="zh-TW" altLang="en-US" dirty="0"/>
              <a:t>校長、教務主任、課程教學組長、領域召集人、學習社群領導人</a:t>
            </a:r>
            <a:r>
              <a:rPr lang="en-US" altLang="zh-TW" dirty="0"/>
              <a:t>…)</a:t>
            </a:r>
            <a:r>
              <a:rPr lang="zh-TW" altLang="en-US" dirty="0"/>
              <a:t>的因應作為，可從學校課程發展委員會的功能著手：願景目標檢視、分鐘節數的安排、跨領域課程、分科與統整、教師協同教學、建置教學研究會與社群，以及學校本位課程整體計畫的規劃設計實施與評鑑，並檢視學校師資及教材，透過銜接課程教學，規劃配套多元評量模式。</a:t>
            </a:r>
          </a:p>
        </p:txBody>
      </p:sp>
      <p:sp>
        <p:nvSpPr>
          <p:cNvPr id="249859" name="投影片編號版面配置區 3"/>
          <p:cNvSpPr>
            <a:spLocks noGrp="1"/>
          </p:cNvSpPr>
          <p:nvPr>
            <p:ph type="sldNum" sz="quarter" idx="5"/>
          </p:nvPr>
        </p:nvSpPr>
        <p:spPr>
          <a:noFill/>
          <a:ln>
            <a:miter lim="800000"/>
            <a:headEnd/>
            <a:tailEnd/>
          </a:ln>
        </p:spPr>
        <p:txBody>
          <a:bodyPr/>
          <a:lstStyle/>
          <a:p>
            <a:fld id="{53D6045E-98DB-4748-8EDE-87C8C72120A3}" type="slidenum">
              <a:rPr lang="zh-TW" altLang="en-US" smtClean="0">
                <a:ea typeface="新細明體" charset="-120"/>
              </a:rPr>
              <a:pPr/>
              <a:t>50</a:t>
            </a:fld>
            <a:endParaRPr lang="en-US" altLang="zh-TW">
              <a:ea typeface="新細明體" charset="-120"/>
            </a:endParaRPr>
          </a:p>
        </p:txBody>
      </p:sp>
    </p:spTree>
    <p:extLst>
      <p:ext uri="{BB962C8B-B14F-4D97-AF65-F5344CB8AC3E}">
        <p14:creationId xmlns:p14="http://schemas.microsoft.com/office/powerpoint/2010/main" val="103485643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3"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253954" name="備忘稿版面配置區 2"/>
          <p:cNvSpPr>
            <a:spLocks noGrp="1"/>
          </p:cNvSpPr>
          <p:nvPr>
            <p:ph type="body" idx="1"/>
          </p:nvPr>
        </p:nvSpPr>
        <p:spPr>
          <a:noFill/>
        </p:spPr>
        <p:txBody>
          <a:bodyPr/>
          <a:lstStyle/>
          <a:p>
            <a:r>
              <a:rPr lang="zh-TW" altLang="en-US" b="0" i="0" u="none" dirty="0"/>
              <a:t>總綱原文</a:t>
            </a:r>
            <a:r>
              <a:rPr lang="en-US" altLang="zh-TW" b="0" i="0" u="none" dirty="0"/>
              <a:t>P11</a:t>
            </a:r>
            <a:r>
              <a:rPr lang="zh-TW" altLang="en-US" b="0" i="0" u="none" dirty="0"/>
              <a:t>頁</a:t>
            </a:r>
            <a:r>
              <a:rPr lang="en-US" altLang="zh-TW" b="0" i="0" u="none" dirty="0"/>
              <a:t/>
            </a:r>
            <a:br>
              <a:rPr lang="en-US" altLang="zh-TW" b="0" i="0" u="none" dirty="0"/>
            </a:br>
            <a:r>
              <a:rPr lang="en-US" altLang="zh-TW" b="0" i="0" u="none" dirty="0"/>
              <a:t>1.</a:t>
            </a:r>
            <a:r>
              <a:rPr lang="en-US" altLang="zh-TW" dirty="0"/>
              <a:t> </a:t>
            </a:r>
            <a:r>
              <a:rPr lang="zh-TW" altLang="en-US" dirty="0"/>
              <a:t>每週僅實施</a:t>
            </a:r>
            <a:r>
              <a:rPr lang="en-US" altLang="zh-TW" dirty="0"/>
              <a:t>1 </a:t>
            </a:r>
            <a:r>
              <a:rPr lang="zh-TW" altLang="en-US" dirty="0"/>
              <a:t>節課的領域</a:t>
            </a:r>
            <a:r>
              <a:rPr lang="en-US" altLang="zh-TW" dirty="0"/>
              <a:t>/</a:t>
            </a:r>
            <a:r>
              <a:rPr lang="zh-TW" altLang="en-US" dirty="0"/>
              <a:t>科目（如第二學習階段的英語文與本土語文</a:t>
            </a:r>
            <a:r>
              <a:rPr lang="en-US" altLang="zh-TW" dirty="0"/>
              <a:t>/</a:t>
            </a:r>
            <a:r>
              <a:rPr lang="zh-TW" altLang="en-US" dirty="0"/>
              <a:t>新住民語文）除了可以每週上課</a:t>
            </a:r>
            <a:r>
              <a:rPr lang="en-US" altLang="zh-TW" dirty="0"/>
              <a:t>1 </a:t>
            </a:r>
            <a:r>
              <a:rPr lang="zh-TW" altLang="en-US" dirty="0"/>
              <a:t>節外，經學校課程發展委員會通過後，可以隔週上課</a:t>
            </a:r>
            <a:r>
              <a:rPr lang="en-US" altLang="zh-TW" dirty="0"/>
              <a:t>2 </a:t>
            </a:r>
            <a:r>
              <a:rPr lang="zh-TW" altLang="en-US" dirty="0"/>
              <a:t>節、隔學期對開各</a:t>
            </a:r>
            <a:r>
              <a:rPr lang="en-US" altLang="zh-TW" dirty="0"/>
              <a:t>2 </a:t>
            </a:r>
            <a:r>
              <a:rPr lang="zh-TW" altLang="en-US" dirty="0"/>
              <a:t>節課的方式彈性調整。</a:t>
            </a:r>
            <a:r>
              <a:rPr lang="en-US" altLang="zh-TW" dirty="0"/>
              <a:t/>
            </a:r>
            <a:br>
              <a:rPr lang="en-US" altLang="zh-TW" dirty="0"/>
            </a:br>
            <a:endParaRPr lang="zh-TW" altLang="en-US" dirty="0"/>
          </a:p>
          <a:p>
            <a:r>
              <a:rPr lang="en-US" altLang="zh-TW" dirty="0"/>
              <a:t>2. </a:t>
            </a:r>
            <a:r>
              <a:rPr lang="zh-TW" altLang="en-US" dirty="0"/>
              <a:t>英語文於第二學習階段每週</a:t>
            </a:r>
            <a:r>
              <a:rPr lang="en-US" altLang="zh-TW" dirty="0"/>
              <a:t>1 </a:t>
            </a:r>
            <a:r>
              <a:rPr lang="zh-TW" altLang="en-US" dirty="0"/>
              <a:t>節課，若學校在實際授課安排上有困難，在不增加英語文第二、三學習階段總節數的前提下，經學校課程發展委員會通過後，可合併於第三學習階段實施。上述實施方式，將同時增加第二學習階段彈性學習課程節數</a:t>
            </a:r>
            <a:r>
              <a:rPr lang="en-US" altLang="zh-TW" dirty="0"/>
              <a:t>1</a:t>
            </a:r>
            <a:r>
              <a:rPr lang="zh-TW" altLang="en-US" dirty="0"/>
              <a:t>節，減少第三學習階段彈性學習課程節數</a:t>
            </a:r>
            <a:r>
              <a:rPr lang="en-US" altLang="zh-TW" dirty="0"/>
              <a:t>1 </a:t>
            </a:r>
            <a:r>
              <a:rPr lang="zh-TW" altLang="en-US" dirty="0"/>
              <a:t>節。</a:t>
            </a:r>
            <a:r>
              <a:rPr lang="en-US" altLang="zh-TW" dirty="0"/>
              <a:t/>
            </a:r>
            <a:br>
              <a:rPr lang="en-US" altLang="zh-TW" dirty="0"/>
            </a:br>
            <a:endParaRPr lang="zh-TW" altLang="en-US" dirty="0"/>
          </a:p>
          <a:p>
            <a:r>
              <a:rPr lang="en-US" altLang="zh-TW" dirty="0"/>
              <a:t>3. </a:t>
            </a:r>
            <a:r>
              <a:rPr lang="zh-TW" altLang="en-US" dirty="0"/>
              <a:t>第四學習階段之自然科學、社會、藝術、綜合活動、健康與體育等領域，均含數個科目，除實施領域教學外，經學校課程發展委員會通過後，亦得實施分科教學，同時可在不同年級彈性修習不同科目，不必每個科目在每學期都修習，以減少每學期所修習的科目數量，但領域學習總節數應維持，不得減少。</a:t>
            </a:r>
            <a:r>
              <a:rPr lang="en-US" altLang="zh-TW" dirty="0"/>
              <a:t/>
            </a:r>
            <a:br>
              <a:rPr lang="en-US" altLang="zh-TW" dirty="0"/>
            </a:br>
            <a:endParaRPr lang="zh-TW" altLang="en-US" dirty="0"/>
          </a:p>
          <a:p>
            <a:r>
              <a:rPr lang="en-US" altLang="zh-TW" dirty="0"/>
              <a:t>4. </a:t>
            </a:r>
            <a:r>
              <a:rPr lang="zh-TW" altLang="en-US" dirty="0"/>
              <a:t>教師若於領域學習或彈性學習課程進行跨領域</a:t>
            </a:r>
            <a:r>
              <a:rPr lang="en-US" altLang="zh-TW" dirty="0"/>
              <a:t>/</a:t>
            </a:r>
            <a:r>
              <a:rPr lang="zh-TW" altLang="en-US" dirty="0"/>
              <a:t>科目之協同教學，提交課程計畫經學校課程發展委員會通過後，其協同教學節數可採計為教師授課節數，相關規定由各該主管機關訂定之。</a:t>
            </a:r>
            <a:endParaRPr lang="zh-TW" altLang="en-US" b="0" i="0" u="none" dirty="0"/>
          </a:p>
        </p:txBody>
      </p:sp>
      <p:sp>
        <p:nvSpPr>
          <p:cNvPr id="253955" name="投影片編號版面配置區 3"/>
          <p:cNvSpPr txBox="1">
            <a:spLocks noGrp="1"/>
          </p:cNvSpPr>
          <p:nvPr/>
        </p:nvSpPr>
        <p:spPr bwMode="auto">
          <a:xfrm>
            <a:off x="3850643" y="9427214"/>
            <a:ext cx="2945448" cy="497838"/>
          </a:xfrm>
          <a:prstGeom prst="rect">
            <a:avLst/>
          </a:prstGeom>
          <a:noFill/>
          <a:ln w="9525">
            <a:noFill/>
            <a:miter lim="800000"/>
            <a:headEnd/>
            <a:tailEnd/>
          </a:ln>
        </p:spPr>
        <p:txBody>
          <a:bodyPr lIns="91413" tIns="45705" rIns="91413" bIns="45705" anchor="b"/>
          <a:lstStyle/>
          <a:p>
            <a:pPr algn="r"/>
            <a:fld id="{440B4AEB-AF2D-4981-9C3F-AF9612472D97}" type="slidenum">
              <a:rPr kumimoji="0" lang="zh-TW" altLang="en-US" sz="1200">
                <a:latin typeface="Calibri" pitchFamily="34" charset="0"/>
              </a:rPr>
              <a:pPr algn="r"/>
              <a:t>51</a:t>
            </a:fld>
            <a:endParaRPr kumimoji="0" lang="en-US" altLang="zh-TW" sz="1200">
              <a:latin typeface="Calibri" pitchFamily="34" charset="0"/>
            </a:endParaRPr>
          </a:p>
        </p:txBody>
      </p:sp>
    </p:spTree>
    <p:extLst>
      <p:ext uri="{BB962C8B-B14F-4D97-AF65-F5344CB8AC3E}">
        <p14:creationId xmlns:p14="http://schemas.microsoft.com/office/powerpoint/2010/main" val="54547181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1. </a:t>
            </a:r>
            <a:r>
              <a:rPr lang="zh-TW" altLang="en-US" dirty="0"/>
              <a:t>每週僅實施</a:t>
            </a:r>
            <a:r>
              <a:rPr lang="en-US" altLang="zh-TW" dirty="0"/>
              <a:t>1 </a:t>
            </a:r>
            <a:r>
              <a:rPr lang="zh-TW" altLang="en-US" dirty="0"/>
              <a:t>節課的領域</a:t>
            </a:r>
            <a:r>
              <a:rPr lang="en-US" altLang="zh-TW" dirty="0"/>
              <a:t>/</a:t>
            </a:r>
            <a:r>
              <a:rPr lang="zh-TW" altLang="en-US" dirty="0"/>
              <a:t>科目（如第二學習階段的英語文與本土語文</a:t>
            </a:r>
            <a:r>
              <a:rPr lang="en-US" altLang="zh-TW" dirty="0"/>
              <a:t>/</a:t>
            </a:r>
            <a:r>
              <a:rPr lang="zh-TW" altLang="en-US" dirty="0"/>
              <a:t>新住民語文）除了可以每週上課</a:t>
            </a:r>
            <a:r>
              <a:rPr lang="en-US" altLang="zh-TW" dirty="0"/>
              <a:t>1 </a:t>
            </a:r>
            <a:r>
              <a:rPr lang="zh-TW" altLang="en-US" dirty="0"/>
              <a:t>節外，經學校課程發展委員會通過後，可以隔週上課</a:t>
            </a:r>
            <a:r>
              <a:rPr lang="en-US" altLang="zh-TW" dirty="0"/>
              <a:t>2 </a:t>
            </a:r>
            <a:r>
              <a:rPr lang="zh-TW" altLang="en-US" dirty="0"/>
              <a:t>節、隔學期對開各</a:t>
            </a:r>
            <a:r>
              <a:rPr lang="en-US" altLang="zh-TW" dirty="0"/>
              <a:t>2 </a:t>
            </a:r>
            <a:r>
              <a:rPr lang="zh-TW" altLang="en-US" dirty="0"/>
              <a:t>節課的方式彈性調整。</a:t>
            </a:r>
          </a:p>
          <a:p>
            <a:r>
              <a:rPr lang="en-US" altLang="zh-TW" dirty="0"/>
              <a:t>2. </a:t>
            </a:r>
            <a:r>
              <a:rPr lang="zh-TW" altLang="en-US" dirty="0"/>
              <a:t>英語文於第二學習階段每週</a:t>
            </a:r>
            <a:r>
              <a:rPr lang="en-US" altLang="zh-TW" dirty="0"/>
              <a:t>1 </a:t>
            </a:r>
            <a:r>
              <a:rPr lang="zh-TW" altLang="en-US" dirty="0"/>
              <a:t>節課，若學校在實際授課安排上有困難，在不增加英語文第二、三學習階段總節數的前提下，經學校課程發展委員會通過後，可合併於第三學習階段實施。上述實施方式，將同時增加第二學習階段彈性學習課程節數</a:t>
            </a:r>
            <a:r>
              <a:rPr lang="en-US" altLang="zh-TW" dirty="0"/>
              <a:t>1</a:t>
            </a:r>
            <a:r>
              <a:rPr lang="zh-TW" altLang="en-US" dirty="0"/>
              <a:t>節，減少第三學習階段彈性學習課程節數</a:t>
            </a:r>
            <a:r>
              <a:rPr lang="en-US" altLang="zh-TW" dirty="0"/>
              <a:t>1 </a:t>
            </a:r>
            <a:r>
              <a:rPr lang="zh-TW" altLang="en-US" dirty="0"/>
              <a:t>節。</a:t>
            </a:r>
          </a:p>
          <a:p>
            <a:r>
              <a:rPr lang="en-US" altLang="zh-TW" dirty="0"/>
              <a:t>3. </a:t>
            </a:r>
            <a:r>
              <a:rPr lang="zh-TW" altLang="en-US" dirty="0"/>
              <a:t>第四學習階段之自然科學、社會、藝術、綜合活動、健康與體育等領域，均含數個科目，除實施領域教學外，經學校課程發展委員會通過後，亦得實施分科教學，同時可在不同年級彈性修習不同科目，不必每個科目在每學期都修習，以減少每學期所修習的科目數量，但領域學習總節數應維持，不得減少。</a:t>
            </a:r>
          </a:p>
          <a:p>
            <a:r>
              <a:rPr lang="en-US" altLang="zh-TW" dirty="0"/>
              <a:t>4. </a:t>
            </a:r>
            <a:r>
              <a:rPr lang="zh-TW" altLang="en-US" dirty="0"/>
              <a:t>教師若於領域學習或彈性學習課程進行跨領域</a:t>
            </a:r>
            <a:r>
              <a:rPr lang="en-US" altLang="zh-TW" dirty="0"/>
              <a:t>/</a:t>
            </a:r>
            <a:r>
              <a:rPr lang="zh-TW" altLang="en-US" dirty="0"/>
              <a:t>科目之協同教學，提交課程計畫經學校課程發展委員會通過後，其協同教學節數可採計為教師授課節數，相關規定由各該主管機關訂定之。</a:t>
            </a:r>
            <a:endParaRPr lang="zh-TW" altLang="en-US"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0"/>
          </p:nvPr>
        </p:nvSpPr>
        <p:spPr/>
        <p:txBody>
          <a:bodyPr/>
          <a:lstStyle/>
          <a:p>
            <a:pPr>
              <a:defRPr/>
            </a:pPr>
            <a:fld id="{47A7BB33-55DB-487F-AFE4-32BB4C85A527}" type="slidenum">
              <a:rPr lang="zh-TW" altLang="en-US" smtClean="0"/>
              <a:pPr>
                <a:defRPr/>
              </a:pPr>
              <a:t>52</a:t>
            </a:fld>
            <a:endParaRPr lang="en-US" altLang="zh-TW"/>
          </a:p>
        </p:txBody>
      </p:sp>
    </p:spTree>
    <p:extLst>
      <p:ext uri="{BB962C8B-B14F-4D97-AF65-F5344CB8AC3E}">
        <p14:creationId xmlns:p14="http://schemas.microsoft.com/office/powerpoint/2010/main" val="4689880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13120">
              <a:defRPr/>
            </a:pPr>
            <a:r>
              <a:rPr lang="zh-TW" altLang="en-US" dirty="0">
                <a:solidFill>
                  <a:schemeClr val="bg1"/>
                </a:solidFill>
                <a:latin typeface="微軟正黑體" panose="020B0604030504040204" pitchFamily="34" charset="-120"/>
                <a:ea typeface="微軟正黑體" panose="020B0604030504040204" pitchFamily="34" charset="-120"/>
              </a:rPr>
              <a:t>盤點校內專長教師，鼓勵教師專業進修，落實專長授課。</a:t>
            </a:r>
            <a:endParaRPr lang="en-US" altLang="zh-TW" dirty="0">
              <a:solidFill>
                <a:schemeClr val="bg1"/>
              </a:solidFill>
              <a:latin typeface="微軟正黑體" panose="020B0604030504040204" pitchFamily="34" charset="-120"/>
              <a:ea typeface="微軟正黑體" panose="020B0604030504040204" pitchFamily="34" charset="-120"/>
            </a:endParaRPr>
          </a:p>
          <a:p>
            <a:pPr defTabSz="913120">
              <a:defRPr/>
            </a:pPr>
            <a:r>
              <a:rPr lang="zh-TW" altLang="en-US"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新住民語文，</a:t>
            </a:r>
            <a:r>
              <a:rPr lang="zh-TW" altLang="en-US" dirty="0">
                <a:solidFill>
                  <a:schemeClr val="bg1"/>
                </a:solidFill>
                <a:latin typeface="微軟正黑體" panose="020B0604030504040204" pitchFamily="34" charset="-120"/>
                <a:ea typeface="微軟正黑體" panose="020B0604030504040204" pitchFamily="34" charset="-120"/>
              </a:rPr>
              <a:t>目前核定有國立暨南國際大學培育中等學校東南亞語（越南語、印尼語）之師資培育專門課程</a:t>
            </a:r>
            <a:r>
              <a:rPr lang="en-US" altLang="zh-TW" dirty="0">
                <a:solidFill>
                  <a:schemeClr val="bg1"/>
                </a:solidFill>
                <a:latin typeface="微軟正黑體" panose="020B0604030504040204" pitchFamily="34" charset="-120"/>
                <a:ea typeface="微軟正黑體" panose="020B0604030504040204" pitchFamily="34" charset="-120"/>
              </a:rPr>
              <a:t>(</a:t>
            </a:r>
            <a:r>
              <a:rPr lang="zh-TW" altLang="en-US" dirty="0">
                <a:solidFill>
                  <a:schemeClr val="bg1"/>
                </a:solidFill>
                <a:latin typeface="微軟正黑體" panose="020B0604030504040204" pitchFamily="34" charset="-120"/>
                <a:ea typeface="微軟正黑體" panose="020B0604030504040204" pitchFamily="34" charset="-120"/>
              </a:rPr>
              <a:t>確認是否有更新</a:t>
            </a:r>
            <a:r>
              <a:rPr lang="en-US" altLang="zh-TW" dirty="0">
                <a:solidFill>
                  <a:schemeClr val="bg1"/>
                </a:solidFill>
                <a:latin typeface="微軟正黑體" panose="020B0604030504040204" pitchFamily="34" charset="-120"/>
                <a:ea typeface="微軟正黑體" panose="020B0604030504040204" pitchFamily="34" charset="-120"/>
              </a:rPr>
              <a:t>)</a:t>
            </a:r>
            <a:endParaRPr lang="zh-TW" altLang="en-US" dirty="0">
              <a:solidFill>
                <a:schemeClr val="bg1"/>
              </a:solidFill>
              <a:latin typeface="微軟正黑體" panose="020B0604030504040204" pitchFamily="34" charset="-120"/>
              <a:ea typeface="微軟正黑體" panose="020B0604030504040204" pitchFamily="34" charset="-120"/>
            </a:endParaRPr>
          </a:p>
          <a:p>
            <a:pPr defTabSz="913120">
              <a:defRPr/>
            </a:pPr>
            <a:endParaRPr lang="zh-TW" altLang="en-US" dirty="0">
              <a:solidFill>
                <a:schemeClr val="bg1"/>
              </a:solidFill>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0"/>
          </p:nvPr>
        </p:nvSpPr>
        <p:spPr/>
        <p:txBody>
          <a:bodyPr/>
          <a:lstStyle/>
          <a:p>
            <a:pPr>
              <a:defRPr/>
            </a:pPr>
            <a:fld id="{47A7BB33-55DB-487F-AFE4-32BB4C85A527}" type="slidenum">
              <a:rPr lang="zh-TW" altLang="en-US" smtClean="0"/>
              <a:pPr>
                <a:defRPr/>
              </a:pPr>
              <a:t>53</a:t>
            </a:fld>
            <a:endParaRPr lang="en-US" altLang="zh-TW"/>
          </a:p>
        </p:txBody>
      </p:sp>
    </p:spTree>
    <p:extLst>
      <p:ext uri="{BB962C8B-B14F-4D97-AF65-F5344CB8AC3E}">
        <p14:creationId xmlns:p14="http://schemas.microsoft.com/office/powerpoint/2010/main" val="183761046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47A7BB33-55DB-487F-AFE4-32BB4C85A527}" type="slidenum">
              <a:rPr lang="zh-TW" altLang="en-US" smtClean="0"/>
              <a:pPr>
                <a:defRPr/>
              </a:pPr>
              <a:t>54</a:t>
            </a:fld>
            <a:endParaRPr lang="en-US" altLang="zh-TW"/>
          </a:p>
        </p:txBody>
      </p:sp>
    </p:spTree>
    <p:extLst>
      <p:ext uri="{BB962C8B-B14F-4D97-AF65-F5344CB8AC3E}">
        <p14:creationId xmlns:p14="http://schemas.microsoft.com/office/powerpoint/2010/main" val="250909698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1" name="投影片圖像版面配置區 1"/>
          <p:cNvSpPr>
            <a:spLocks noGrp="1" noRot="1" noChangeAspect="1"/>
          </p:cNvSpPr>
          <p:nvPr>
            <p:ph type="sldImg"/>
          </p:nvPr>
        </p:nvSpPr>
        <p:spPr bwMode="auto">
          <a:noFill/>
          <a:ln>
            <a:solidFill>
              <a:srgbClr val="000000"/>
            </a:solidFill>
            <a:miter lim="800000"/>
            <a:headEnd/>
            <a:tailEnd/>
          </a:ln>
        </p:spPr>
      </p:sp>
      <p:sp>
        <p:nvSpPr>
          <p:cNvPr id="261122" name="備忘稿版面配置區 2"/>
          <p:cNvSpPr>
            <a:spLocks noGrp="1"/>
          </p:cNvSpPr>
          <p:nvPr>
            <p:ph type="body" idx="1"/>
          </p:nvPr>
        </p:nvSpPr>
        <p:spPr>
          <a:noFill/>
        </p:spPr>
        <p:txBody>
          <a:bodyPr/>
          <a:lstStyle/>
          <a:p>
            <a:r>
              <a:rPr lang="zh-TW" altLang="en-US"/>
              <a:t>素養導向部份：</a:t>
            </a:r>
            <a:endParaRPr lang="en-US" altLang="zh-TW"/>
          </a:p>
          <a:p>
            <a:r>
              <a:rPr lang="zh-TW" altLang="en-US"/>
              <a:t>教學端的改變</a:t>
            </a:r>
            <a:endParaRPr lang="en-US" altLang="zh-TW"/>
          </a:p>
          <a:p>
            <a:r>
              <a:rPr lang="zh-TW" altLang="en-US"/>
              <a:t>素養豐富落實能力的內涵，是能力的升級進化版</a:t>
            </a:r>
          </a:p>
        </p:txBody>
      </p:sp>
      <p:sp>
        <p:nvSpPr>
          <p:cNvPr id="261123" name="投影片編號版面配置區 3"/>
          <p:cNvSpPr>
            <a:spLocks noGrp="1"/>
          </p:cNvSpPr>
          <p:nvPr>
            <p:ph type="sldNum" sz="quarter" idx="5"/>
          </p:nvPr>
        </p:nvSpPr>
        <p:spPr>
          <a:noFill/>
          <a:ln>
            <a:miter lim="800000"/>
            <a:headEnd/>
            <a:tailEnd/>
          </a:ln>
        </p:spPr>
        <p:txBody>
          <a:bodyPr/>
          <a:lstStyle/>
          <a:p>
            <a:fld id="{BF851E14-1F57-4199-B080-70E5A0491381}" type="slidenum">
              <a:rPr lang="zh-TW" altLang="en-US" smtClean="0">
                <a:ea typeface="新細明體" charset="-120"/>
              </a:rPr>
              <a:pPr/>
              <a:t>55</a:t>
            </a:fld>
            <a:endParaRPr lang="en-US" altLang="zh-TW">
              <a:ea typeface="新細明體" charset="-120"/>
            </a:endParaRPr>
          </a:p>
        </p:txBody>
      </p:sp>
    </p:spTree>
    <p:extLst>
      <p:ext uri="{BB962C8B-B14F-4D97-AF65-F5344CB8AC3E}">
        <p14:creationId xmlns:p14="http://schemas.microsoft.com/office/powerpoint/2010/main" val="428625442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69" name="投影片圖像版面配置區 1"/>
          <p:cNvSpPr>
            <a:spLocks noGrp="1" noRot="1" noChangeAspect="1"/>
          </p:cNvSpPr>
          <p:nvPr>
            <p:ph type="sldImg"/>
          </p:nvPr>
        </p:nvSpPr>
        <p:spPr bwMode="auto">
          <a:noFill/>
          <a:ln>
            <a:solidFill>
              <a:srgbClr val="000000"/>
            </a:solidFill>
            <a:miter lim="800000"/>
            <a:headEnd/>
            <a:tailEnd/>
          </a:ln>
        </p:spPr>
      </p:sp>
      <p:sp>
        <p:nvSpPr>
          <p:cNvPr id="263170" name="備忘稿版面配置區 2"/>
          <p:cNvSpPr>
            <a:spLocks noGrp="1"/>
          </p:cNvSpPr>
          <p:nvPr>
            <p:ph type="body" idx="1"/>
          </p:nvPr>
        </p:nvSpPr>
        <p:spPr>
          <a:noFill/>
        </p:spPr>
        <p:txBody>
          <a:bodyPr/>
          <a:lstStyle/>
          <a:p>
            <a:r>
              <a:rPr lang="zh-TW" altLang="en-US" b="1" i="1"/>
              <a:t>請注意動畫效果</a:t>
            </a:r>
            <a:endParaRPr lang="zh-TW" altLang="en-US">
              <a:solidFill>
                <a:srgbClr val="000000"/>
              </a:solidFill>
              <a:sym typeface="Calibri" pitchFamily="34" charset="0"/>
            </a:endParaRPr>
          </a:p>
          <a:p>
            <a:r>
              <a:rPr lang="zh-TW" altLang="en-US"/>
              <a:t>分別說明：</a:t>
            </a:r>
            <a:endParaRPr lang="en-US" altLang="zh-TW"/>
          </a:p>
          <a:p>
            <a:r>
              <a:rPr lang="zh-TW" altLang="en-US"/>
              <a:t>一、傳統導向：教師</a:t>
            </a:r>
            <a:endParaRPr lang="en-US" altLang="zh-TW"/>
          </a:p>
          <a:p>
            <a:r>
              <a:rPr lang="zh-TW" altLang="en-US"/>
              <a:t>二、內容導向：學科</a:t>
            </a:r>
            <a:endParaRPr lang="en-US" altLang="zh-TW"/>
          </a:p>
          <a:p>
            <a:r>
              <a:rPr lang="zh-TW" altLang="en-US"/>
              <a:t>三、素養導向：學生</a:t>
            </a:r>
          </a:p>
        </p:txBody>
      </p:sp>
      <p:sp>
        <p:nvSpPr>
          <p:cNvPr id="263171" name="投影片編號版面配置區 3"/>
          <p:cNvSpPr>
            <a:spLocks noGrp="1"/>
          </p:cNvSpPr>
          <p:nvPr>
            <p:ph type="sldNum" sz="quarter" idx="5"/>
          </p:nvPr>
        </p:nvSpPr>
        <p:spPr>
          <a:noFill/>
          <a:ln>
            <a:miter lim="800000"/>
            <a:headEnd/>
            <a:tailEnd/>
          </a:ln>
        </p:spPr>
        <p:txBody>
          <a:bodyPr/>
          <a:lstStyle/>
          <a:p>
            <a:fld id="{66E60D09-9B60-4962-BF08-979F971C5C75}" type="slidenum">
              <a:rPr lang="zh-TW" altLang="en-US" smtClean="0">
                <a:ea typeface="新細明體" charset="-120"/>
              </a:rPr>
              <a:pPr/>
              <a:t>56</a:t>
            </a:fld>
            <a:endParaRPr lang="en-US" altLang="zh-TW">
              <a:ea typeface="新細明體" charset="-120"/>
            </a:endParaRPr>
          </a:p>
        </p:txBody>
      </p:sp>
    </p:spTree>
    <p:extLst>
      <p:ext uri="{BB962C8B-B14F-4D97-AF65-F5344CB8AC3E}">
        <p14:creationId xmlns:p14="http://schemas.microsoft.com/office/powerpoint/2010/main" val="42672648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7" name="投影片圖像版面配置區 1"/>
          <p:cNvSpPr>
            <a:spLocks noGrp="1" noRot="1" noChangeAspect="1"/>
          </p:cNvSpPr>
          <p:nvPr>
            <p:ph type="sldImg"/>
          </p:nvPr>
        </p:nvSpPr>
        <p:spPr bwMode="auto">
          <a:noFill/>
          <a:ln>
            <a:solidFill>
              <a:srgbClr val="000000"/>
            </a:solidFill>
            <a:miter lim="800000"/>
            <a:headEnd/>
            <a:tailEnd/>
          </a:ln>
        </p:spPr>
      </p:sp>
      <p:sp>
        <p:nvSpPr>
          <p:cNvPr id="265218" name="備忘稿版面配置區 2"/>
          <p:cNvSpPr>
            <a:spLocks noGrp="1"/>
          </p:cNvSpPr>
          <p:nvPr>
            <p:ph type="body" idx="1"/>
          </p:nvPr>
        </p:nvSpPr>
        <p:spPr>
          <a:noFill/>
        </p:spPr>
        <p:txBody>
          <a:bodyPr/>
          <a:lstStyle/>
          <a:p>
            <a:pPr defTabSz="913120">
              <a:defRPr/>
            </a:pPr>
            <a:endParaRPr lang="zh-TW" altLang="en-US" b="1">
              <a:solidFill>
                <a:srgbClr val="C00000"/>
              </a:solidFill>
              <a:latin typeface="標楷體" pitchFamily="65" charset="-120"/>
              <a:ea typeface="標楷體" pitchFamily="65" charset="-120"/>
            </a:endParaRPr>
          </a:p>
        </p:txBody>
      </p:sp>
      <p:sp>
        <p:nvSpPr>
          <p:cNvPr id="265219" name="投影片編號版面配置區 3"/>
          <p:cNvSpPr>
            <a:spLocks noGrp="1"/>
          </p:cNvSpPr>
          <p:nvPr>
            <p:ph type="sldNum" sz="quarter" idx="5"/>
          </p:nvPr>
        </p:nvSpPr>
        <p:spPr>
          <a:noFill/>
          <a:ln>
            <a:miter lim="800000"/>
            <a:headEnd/>
            <a:tailEnd/>
          </a:ln>
        </p:spPr>
        <p:txBody>
          <a:bodyPr/>
          <a:lstStyle/>
          <a:p>
            <a:pPr defTabSz="911535"/>
            <a:fld id="{EEB75C45-3ABC-495E-98C7-013664509FAC}" type="slidenum">
              <a:rPr lang="zh-TW" altLang="en-US" smtClean="0">
                <a:ea typeface="新細明體" charset="-120"/>
              </a:rPr>
              <a:pPr defTabSz="911535"/>
              <a:t>57</a:t>
            </a:fld>
            <a:endParaRPr lang="en-US" altLang="zh-TW">
              <a:ea typeface="新細明體" charset="-120"/>
            </a:endParaRPr>
          </a:p>
        </p:txBody>
      </p:sp>
    </p:spTree>
    <p:extLst>
      <p:ext uri="{BB962C8B-B14F-4D97-AF65-F5344CB8AC3E}">
        <p14:creationId xmlns:p14="http://schemas.microsoft.com/office/powerpoint/2010/main" val="279169188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5" name="投影片圖像版面配置區 1"/>
          <p:cNvSpPr>
            <a:spLocks noGrp="1" noRot="1" noChangeAspect="1"/>
          </p:cNvSpPr>
          <p:nvPr>
            <p:ph type="sldImg"/>
          </p:nvPr>
        </p:nvSpPr>
        <p:spPr bwMode="auto">
          <a:noFill/>
          <a:ln>
            <a:solidFill>
              <a:srgbClr val="000000"/>
            </a:solidFill>
            <a:miter lim="800000"/>
            <a:headEnd/>
            <a:tailEnd/>
          </a:ln>
        </p:spPr>
      </p:sp>
      <p:sp>
        <p:nvSpPr>
          <p:cNvPr id="267266" name="備忘稿版面配置區 2"/>
          <p:cNvSpPr>
            <a:spLocks noGrp="1"/>
          </p:cNvSpPr>
          <p:nvPr>
            <p:ph type="body" idx="1"/>
          </p:nvPr>
        </p:nvSpPr>
        <p:spPr>
          <a:noFill/>
        </p:spPr>
        <p:txBody>
          <a:bodyPr/>
          <a:lstStyle/>
          <a:p>
            <a:r>
              <a:rPr lang="zh-TW" altLang="en-US" b="1" i="1"/>
              <a:t>請注意動畫效果</a:t>
            </a:r>
            <a:endParaRPr lang="zh-TW" altLang="en-US">
              <a:solidFill>
                <a:srgbClr val="000000"/>
              </a:solidFill>
              <a:sym typeface="Calibri" pitchFamily="34" charset="0"/>
            </a:endParaRPr>
          </a:p>
          <a:p>
            <a:r>
              <a:rPr lang="zh-TW" altLang="en-US"/>
              <a:t>一、從能力導向到素養導向</a:t>
            </a:r>
            <a:endParaRPr lang="en-US" altLang="zh-TW"/>
          </a:p>
          <a:p>
            <a:r>
              <a:rPr lang="zh-TW" altLang="en-US"/>
              <a:t>二、有機地連結（是有生命的、有意義的、跨界的）知識、技能及態度</a:t>
            </a:r>
            <a:endParaRPr lang="en-US" altLang="zh-TW"/>
          </a:p>
          <a:p>
            <a:r>
              <a:rPr lang="zh-TW" altLang="en-US"/>
              <a:t>三、實踐應用特定生活情境</a:t>
            </a:r>
            <a:endParaRPr lang="en-US" altLang="zh-TW"/>
          </a:p>
          <a:p>
            <a:r>
              <a:rPr lang="zh-TW" altLang="en-US"/>
              <a:t>四、對行動的反思</a:t>
            </a:r>
          </a:p>
        </p:txBody>
      </p:sp>
      <p:sp>
        <p:nvSpPr>
          <p:cNvPr id="267267" name="投影片編號版面配置區 3"/>
          <p:cNvSpPr>
            <a:spLocks noGrp="1"/>
          </p:cNvSpPr>
          <p:nvPr>
            <p:ph type="sldNum" sz="quarter" idx="5"/>
          </p:nvPr>
        </p:nvSpPr>
        <p:spPr>
          <a:noFill/>
          <a:ln>
            <a:miter lim="800000"/>
            <a:headEnd/>
            <a:tailEnd/>
          </a:ln>
        </p:spPr>
        <p:txBody>
          <a:bodyPr/>
          <a:lstStyle/>
          <a:p>
            <a:fld id="{8005FBCC-54F4-4DC5-9F91-887B088433B1}" type="slidenum">
              <a:rPr lang="zh-TW" altLang="en-US" smtClean="0">
                <a:ea typeface="新細明體" charset="-120"/>
              </a:rPr>
              <a:pPr/>
              <a:t>58</a:t>
            </a:fld>
            <a:endParaRPr lang="en-US" altLang="zh-TW">
              <a:ea typeface="新細明體" charset="-120"/>
            </a:endParaRPr>
          </a:p>
        </p:txBody>
      </p:sp>
    </p:spTree>
    <p:extLst>
      <p:ext uri="{BB962C8B-B14F-4D97-AF65-F5344CB8AC3E}">
        <p14:creationId xmlns:p14="http://schemas.microsoft.com/office/powerpoint/2010/main" val="14979588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31746" name="備忘稿版面配置區 2"/>
          <p:cNvSpPr>
            <a:spLocks noGrp="1"/>
          </p:cNvSpPr>
          <p:nvPr>
            <p:ph type="body" idx="1"/>
          </p:nvPr>
        </p:nvSpPr>
        <p:spPr>
          <a:noFill/>
        </p:spPr>
        <p:txBody>
          <a:bodyPr/>
          <a:lstStyle/>
          <a:p>
            <a:pPr eaLnBrk="1" hangingPunct="1"/>
            <a:r>
              <a:rPr lang="zh-TW" altLang="en-US" b="1" i="1" dirty="0"/>
              <a:t>請注意動畫效果：</a:t>
            </a:r>
            <a:endParaRPr lang="en-US" altLang="zh-TW" b="1" i="1" dirty="0"/>
          </a:p>
          <a:p>
            <a:pPr eaLnBrk="1" hangingPunct="1"/>
            <a:r>
              <a:rPr lang="zh-TW" altLang="en-US" dirty="0"/>
              <a:t>一、</a:t>
            </a:r>
            <a:r>
              <a:rPr lang="en-US" altLang="zh-TW" dirty="0"/>
              <a:t>2012PISA</a:t>
            </a:r>
            <a:r>
              <a:rPr lang="zh-TW" altLang="en-US" dirty="0"/>
              <a:t>成績表現變異，臺灣前後段學生差距是世界第一的。</a:t>
            </a:r>
            <a:endParaRPr lang="en-US" altLang="zh-TW" dirty="0"/>
          </a:p>
          <a:p>
            <a:pPr eaLnBrk="1" hangingPunct="1"/>
            <a:r>
              <a:rPr lang="zh-TW" altLang="en-US" dirty="0"/>
              <a:t>二、顯示孩子的學習落差，必須加快腳步進行教育變革</a:t>
            </a:r>
            <a:endParaRPr lang="en-US" altLang="zh-TW" dirty="0"/>
          </a:p>
          <a:p>
            <a:pPr eaLnBrk="1" hangingPunct="1"/>
            <a:r>
              <a:rPr lang="zh-TW" altLang="en-US" dirty="0"/>
              <a:t>三、</a:t>
            </a:r>
            <a:r>
              <a:rPr lang="en-US" altLang="zh-TW" dirty="0"/>
              <a:t>103</a:t>
            </a:r>
            <a:r>
              <a:rPr lang="zh-TW" altLang="en-US" dirty="0"/>
              <a:t>年總綱公布，故採用</a:t>
            </a:r>
            <a:r>
              <a:rPr lang="en-US" altLang="zh-TW" dirty="0"/>
              <a:t>2012PISA</a:t>
            </a:r>
            <a:r>
              <a:rPr lang="zh-TW" altLang="en-US" dirty="0"/>
              <a:t>資料</a:t>
            </a:r>
            <a:endParaRPr lang="en-US" altLang="zh-TW" dirty="0"/>
          </a:p>
          <a:p>
            <a:pPr eaLnBrk="1" hangingPunct="1"/>
            <a:r>
              <a:rPr lang="zh-TW" altLang="en-US" dirty="0">
                <a:solidFill>
                  <a:srgbClr val="FF0000"/>
                </a:solidFill>
              </a:rPr>
              <a:t>四、此非象限圖</a:t>
            </a:r>
            <a:endParaRPr lang="en-US" altLang="zh-TW" dirty="0">
              <a:solidFill>
                <a:srgbClr val="FF0000"/>
              </a:solidFill>
            </a:endParaRPr>
          </a:p>
          <a:p>
            <a:pPr eaLnBrk="1" hangingPunct="1"/>
            <a:endParaRPr lang="en-US" altLang="zh-TW" dirty="0">
              <a:solidFill>
                <a:srgbClr val="FF0000"/>
              </a:solidFill>
            </a:endParaRPr>
          </a:p>
        </p:txBody>
      </p:sp>
      <p:sp>
        <p:nvSpPr>
          <p:cNvPr id="31747" name="投影片編號版面配置區 3"/>
          <p:cNvSpPr>
            <a:spLocks noGrp="1"/>
          </p:cNvSpPr>
          <p:nvPr>
            <p:ph type="sldNum" sz="quarter" idx="5"/>
          </p:nvPr>
        </p:nvSpPr>
        <p:spPr>
          <a:noFill/>
          <a:ln>
            <a:miter lim="800000"/>
            <a:headEnd/>
            <a:tailEnd/>
          </a:ln>
        </p:spPr>
        <p:txBody>
          <a:bodyPr/>
          <a:lstStyle/>
          <a:p>
            <a:fld id="{2D6881DE-065C-4BE5-B9EC-A587F60EEAC9}" type="slidenum">
              <a:rPr lang="zh-TW" altLang="en-US" smtClean="0">
                <a:solidFill>
                  <a:srgbClr val="000000"/>
                </a:solidFill>
                <a:ea typeface="新細明體" charset="-120"/>
              </a:rPr>
              <a:pPr/>
              <a:t>5</a:t>
            </a:fld>
            <a:endParaRPr lang="en-US" altLang="zh-TW">
              <a:solidFill>
                <a:srgbClr val="000000"/>
              </a:solidFill>
              <a:ea typeface="新細明體" charset="-120"/>
            </a:endParaRPr>
          </a:p>
        </p:txBody>
      </p:sp>
    </p:spTree>
    <p:extLst>
      <p:ext uri="{BB962C8B-B14F-4D97-AF65-F5344CB8AC3E}">
        <p14:creationId xmlns:p14="http://schemas.microsoft.com/office/powerpoint/2010/main" val="416079961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47A7BB33-55DB-487F-AFE4-32BB4C85A527}" type="slidenum">
              <a:rPr lang="zh-TW" altLang="en-US" smtClean="0"/>
              <a:pPr>
                <a:defRPr/>
              </a:pPr>
              <a:t>59</a:t>
            </a:fld>
            <a:endParaRPr lang="en-US" altLang="zh-TW"/>
          </a:p>
        </p:txBody>
      </p:sp>
    </p:spTree>
    <p:extLst>
      <p:ext uri="{BB962C8B-B14F-4D97-AF65-F5344CB8AC3E}">
        <p14:creationId xmlns:p14="http://schemas.microsoft.com/office/powerpoint/2010/main" val="169330170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47A7BB33-55DB-487F-AFE4-32BB4C85A527}" type="slidenum">
              <a:rPr lang="zh-TW" altLang="en-US" smtClean="0"/>
              <a:pPr>
                <a:defRPr/>
              </a:pPr>
              <a:t>60</a:t>
            </a:fld>
            <a:endParaRPr lang="en-US" altLang="zh-TW"/>
          </a:p>
        </p:txBody>
      </p:sp>
    </p:spTree>
    <p:extLst>
      <p:ext uri="{BB962C8B-B14F-4D97-AF65-F5344CB8AC3E}">
        <p14:creationId xmlns:p14="http://schemas.microsoft.com/office/powerpoint/2010/main" val="265306112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47A7BB33-55DB-487F-AFE4-32BB4C85A527}" type="slidenum">
              <a:rPr lang="zh-TW" altLang="en-US" smtClean="0"/>
              <a:pPr>
                <a:defRPr/>
              </a:pPr>
              <a:t>61</a:t>
            </a:fld>
            <a:endParaRPr lang="en-US" altLang="zh-TW"/>
          </a:p>
        </p:txBody>
      </p:sp>
    </p:spTree>
    <p:extLst>
      <p:ext uri="{BB962C8B-B14F-4D97-AF65-F5344CB8AC3E}">
        <p14:creationId xmlns:p14="http://schemas.microsoft.com/office/powerpoint/2010/main" val="35839884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fontAlgn="ctr"/>
            <a:r>
              <a:rPr lang="en-US" altLang="zh-TW" dirty="0">
                <a:hlinkClick r:id="rId3"/>
              </a:rPr>
              <a:t>https://www.naer.edu.tw/files/11-1000-1592.php</a:t>
            </a:r>
            <a:r>
              <a:rPr lang="zh-TW" altLang="en-US" dirty="0"/>
              <a:t>   國教院</a:t>
            </a:r>
            <a:r>
              <a:rPr lang="zh-TW" altLang="en-US" b="1" dirty="0">
                <a:hlinkClick r:id="rId4"/>
              </a:rPr>
              <a:t>十二年國教課綱學校轉化實踐案例</a:t>
            </a:r>
            <a:endParaRPr lang="en-US" altLang="zh-TW" dirty="0"/>
          </a:p>
          <a:p>
            <a:pPr fontAlgn="ctr"/>
            <a:endParaRPr lang="zh-TW" altLang="en-US" dirty="0"/>
          </a:p>
        </p:txBody>
      </p:sp>
      <p:sp>
        <p:nvSpPr>
          <p:cNvPr id="4" name="投影片編號版面配置區 3"/>
          <p:cNvSpPr>
            <a:spLocks noGrp="1"/>
          </p:cNvSpPr>
          <p:nvPr>
            <p:ph type="sldNum" sz="quarter" idx="10"/>
          </p:nvPr>
        </p:nvSpPr>
        <p:spPr/>
        <p:txBody>
          <a:bodyPr/>
          <a:lstStyle/>
          <a:p>
            <a:pPr>
              <a:defRPr/>
            </a:pPr>
            <a:fld id="{47A7BB33-55DB-487F-AFE4-32BB4C85A527}" type="slidenum">
              <a:rPr lang="zh-TW" altLang="en-US" smtClean="0"/>
              <a:pPr>
                <a:defRPr/>
              </a:pPr>
              <a:t>62</a:t>
            </a:fld>
            <a:endParaRPr lang="en-US" altLang="zh-TW"/>
          </a:p>
        </p:txBody>
      </p:sp>
    </p:spTree>
    <p:extLst>
      <p:ext uri="{BB962C8B-B14F-4D97-AF65-F5344CB8AC3E}">
        <p14:creationId xmlns:p14="http://schemas.microsoft.com/office/powerpoint/2010/main" val="375020966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47A7BB33-55DB-487F-AFE4-32BB4C85A527}" type="slidenum">
              <a:rPr lang="zh-TW" altLang="en-US" smtClean="0"/>
              <a:pPr>
                <a:defRPr/>
              </a:pPr>
              <a:t>63</a:t>
            </a:fld>
            <a:endParaRPr lang="en-US" altLang="zh-TW"/>
          </a:p>
        </p:txBody>
      </p:sp>
    </p:spTree>
    <p:extLst>
      <p:ext uri="{BB962C8B-B14F-4D97-AF65-F5344CB8AC3E}">
        <p14:creationId xmlns:p14="http://schemas.microsoft.com/office/powerpoint/2010/main" val="335165422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81601" name="Shape 1011"/>
          <p:cNvSpPr>
            <a:spLocks noGrp="1" noRot="1" noChangeAspect="1" noTextEdit="1"/>
          </p:cNvSpPr>
          <p:nvPr>
            <p:ph type="sldImg" idx="2"/>
          </p:nvPr>
        </p:nvSpPr>
        <p:spPr bwMode="auto">
          <a:custGeom>
            <a:avLst/>
            <a:gdLst>
              <a:gd name="T0" fmla="*/ 0 w 120000"/>
              <a:gd name="T1" fmla="*/ 0 h 120000"/>
              <a:gd name="T2" fmla="*/ 2147483647 w 120000"/>
              <a:gd name="T3" fmla="*/ 0 h 120000"/>
              <a:gd name="T4" fmla="*/ 2147483647 w 120000"/>
              <a:gd name="T5" fmla="*/ 2147483647 h 120000"/>
              <a:gd name="T6" fmla="*/ 0 w 120000"/>
              <a:gd name="T7" fmla="*/ 2147483647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solidFill>
              <a:srgbClr val="000000"/>
            </a:solidFill>
            <a:round/>
            <a:headEnd type="none" w="med" len="med"/>
            <a:tailEnd type="none" w="med" len="med"/>
          </a:ln>
        </p:spPr>
      </p:sp>
      <p:sp>
        <p:nvSpPr>
          <p:cNvPr id="281602" name="Shape 1012"/>
          <p:cNvSpPr>
            <a:spLocks noGrp="1"/>
          </p:cNvSpPr>
          <p:nvPr>
            <p:ph type="body" idx="1"/>
          </p:nvPr>
        </p:nvSpPr>
        <p:spPr>
          <a:noFill/>
        </p:spPr>
        <p:txBody>
          <a:bodyPr lIns="91397" tIns="45686" rIns="91397" bIns="45686"/>
          <a:lstStyle/>
          <a:p>
            <a:pPr eaLnBrk="1" hangingPunct="1">
              <a:spcBef>
                <a:spcPct val="0"/>
              </a:spcBef>
              <a:buSzPct val="25000"/>
            </a:pPr>
            <a:r>
              <a:rPr lang="zh-TW" altLang="en-US" b="1" i="1" dirty="0"/>
              <a:t>請注意動畫效果</a:t>
            </a:r>
            <a:endParaRPr lang="en-US" altLang="zh-TW" b="1" i="1" dirty="0"/>
          </a:p>
          <a:p>
            <a:pPr defTabSz="913120" eaLnBrk="1" hangingPunct="1">
              <a:spcBef>
                <a:spcPct val="0"/>
              </a:spcBef>
              <a:buSzPct val="25000"/>
              <a:defRPr/>
            </a:pPr>
            <a:r>
              <a:rPr lang="zh-TW" altLang="en-US" dirty="0">
                <a:solidFill>
                  <a:srgbClr val="000000"/>
                </a:solidFill>
                <a:sym typeface="Calibri" pitchFamily="34" charset="0"/>
              </a:rPr>
              <a:t>參考資料</a:t>
            </a:r>
            <a:r>
              <a:rPr lang="en-US" altLang="zh-TW" dirty="0">
                <a:solidFill>
                  <a:srgbClr val="000000"/>
                </a:solidFill>
                <a:sym typeface="Calibri" pitchFamily="34" charset="0"/>
              </a:rPr>
              <a:t>:</a:t>
            </a:r>
            <a:r>
              <a:rPr lang="zh-TW" altLang="en-US" dirty="0">
                <a:solidFill>
                  <a:srgbClr val="000000"/>
                </a:solidFill>
                <a:sym typeface="Calibri" pitchFamily="34" charset="0"/>
              </a:rPr>
              <a:t>面對新課綱 學校應掌握的關鍵事項</a:t>
            </a:r>
            <a:endParaRPr lang="en-US" altLang="zh-TW" dirty="0">
              <a:solidFill>
                <a:srgbClr val="000000"/>
              </a:solidFill>
              <a:sym typeface="Calibri" pitchFamily="34" charset="0"/>
            </a:endParaRPr>
          </a:p>
          <a:p>
            <a:pPr eaLnBrk="1" hangingPunct="1">
              <a:spcBef>
                <a:spcPct val="0"/>
              </a:spcBef>
              <a:buSzPct val="25000"/>
            </a:pPr>
            <a:r>
              <a:rPr lang="zh-TW" altLang="en-US" dirty="0">
                <a:solidFill>
                  <a:srgbClr val="000000"/>
                </a:solidFill>
                <a:sym typeface="Calibri" pitchFamily="34" charset="0"/>
              </a:rPr>
              <a:t>一、學校組成新課綱推動核心團隊</a:t>
            </a:r>
            <a:r>
              <a:rPr lang="en-US" altLang="zh-TW" dirty="0">
                <a:solidFill>
                  <a:srgbClr val="000000"/>
                </a:solidFill>
                <a:sym typeface="Calibri" pitchFamily="34" charset="0"/>
              </a:rPr>
              <a:t>:</a:t>
            </a:r>
          </a:p>
          <a:p>
            <a:pPr eaLnBrk="1" hangingPunct="1">
              <a:spcBef>
                <a:spcPct val="0"/>
              </a:spcBef>
              <a:buSzPct val="25000"/>
            </a:pPr>
            <a:r>
              <a:rPr lang="en-US" altLang="zh-TW" dirty="0">
                <a:solidFill>
                  <a:srgbClr val="000000"/>
                </a:solidFill>
                <a:sym typeface="Calibri" pitchFamily="34" charset="0"/>
              </a:rPr>
              <a:t>(</a:t>
            </a:r>
            <a:r>
              <a:rPr lang="zh-TW" altLang="en-US" dirty="0">
                <a:solidFill>
                  <a:srgbClr val="000000"/>
                </a:solidFill>
                <a:sym typeface="Calibri" pitchFamily="34" charset="0"/>
              </a:rPr>
              <a:t>一</a:t>
            </a:r>
            <a:r>
              <a:rPr lang="en-US" altLang="zh-TW" dirty="0">
                <a:solidFill>
                  <a:srgbClr val="000000"/>
                </a:solidFill>
                <a:sym typeface="Calibri" pitchFamily="34" charset="0"/>
              </a:rPr>
              <a:t>)</a:t>
            </a:r>
            <a:r>
              <a:rPr lang="zh-TW" altLang="en-US" dirty="0">
                <a:solidFill>
                  <a:srgbClr val="000000"/>
                </a:solidFill>
                <a:sym typeface="Calibri" pitchFamily="34" charset="0"/>
              </a:rPr>
              <a:t>盤點學校及學區的課程與教學資源</a:t>
            </a:r>
            <a:endParaRPr lang="en-US" altLang="zh-TW" dirty="0">
              <a:solidFill>
                <a:srgbClr val="000000"/>
              </a:solidFill>
              <a:sym typeface="Calibri" pitchFamily="34" charset="0"/>
            </a:endParaRPr>
          </a:p>
          <a:p>
            <a:pPr eaLnBrk="1" hangingPunct="1">
              <a:spcBef>
                <a:spcPct val="0"/>
              </a:spcBef>
              <a:buSzPct val="25000"/>
            </a:pPr>
            <a:r>
              <a:rPr lang="en-US" altLang="zh-TW" dirty="0">
                <a:solidFill>
                  <a:srgbClr val="000000"/>
                </a:solidFill>
                <a:sym typeface="Calibri" pitchFamily="34" charset="0"/>
              </a:rPr>
              <a:t>(</a:t>
            </a:r>
            <a:r>
              <a:rPr lang="zh-TW" altLang="en-US" dirty="0">
                <a:solidFill>
                  <a:srgbClr val="000000"/>
                </a:solidFill>
                <a:sym typeface="Calibri" pitchFamily="34" charset="0"/>
              </a:rPr>
              <a:t>二</a:t>
            </a:r>
            <a:r>
              <a:rPr lang="en-US" altLang="zh-TW" dirty="0">
                <a:solidFill>
                  <a:srgbClr val="000000"/>
                </a:solidFill>
                <a:sym typeface="Calibri" pitchFamily="34" charset="0"/>
              </a:rPr>
              <a:t>)</a:t>
            </a:r>
            <a:r>
              <a:rPr lang="zh-TW" altLang="en-US" dirty="0">
                <a:solidFill>
                  <a:srgbClr val="000000"/>
                </a:solidFill>
                <a:sym typeface="Calibri" pitchFamily="34" charset="0"/>
              </a:rPr>
              <a:t>分析及掌握教師的任教專長</a:t>
            </a:r>
            <a:endParaRPr lang="en-US" altLang="zh-TW" dirty="0">
              <a:solidFill>
                <a:srgbClr val="000000"/>
              </a:solidFill>
              <a:sym typeface="Calibri" pitchFamily="34" charset="0"/>
            </a:endParaRPr>
          </a:p>
          <a:p>
            <a:pPr eaLnBrk="1" hangingPunct="1">
              <a:spcBef>
                <a:spcPct val="0"/>
              </a:spcBef>
              <a:buSzPct val="25000"/>
            </a:pPr>
            <a:r>
              <a:rPr lang="en-US" altLang="zh-TW" dirty="0">
                <a:solidFill>
                  <a:srgbClr val="000000"/>
                </a:solidFill>
                <a:sym typeface="Calibri" pitchFamily="34" charset="0"/>
              </a:rPr>
              <a:t>(</a:t>
            </a:r>
            <a:r>
              <a:rPr lang="zh-TW" altLang="en-US" dirty="0">
                <a:solidFill>
                  <a:srgbClr val="000000"/>
                </a:solidFill>
                <a:sym typeface="Calibri" pitchFamily="34" charset="0"/>
              </a:rPr>
              <a:t>三</a:t>
            </a:r>
            <a:r>
              <a:rPr lang="en-US" altLang="zh-TW" dirty="0">
                <a:solidFill>
                  <a:srgbClr val="000000"/>
                </a:solidFill>
                <a:sym typeface="Calibri" pitchFamily="34" charset="0"/>
              </a:rPr>
              <a:t>)</a:t>
            </a:r>
            <a:r>
              <a:rPr lang="zh-TW" altLang="en-US" dirty="0">
                <a:solidFill>
                  <a:srgbClr val="000000"/>
                </a:solidFill>
                <a:sym typeface="Calibri" pitchFamily="34" charset="0"/>
              </a:rPr>
              <a:t>從學校願景和十二年國教課綱願景形塑學校的課程願景</a:t>
            </a:r>
            <a:endParaRPr lang="en-US" altLang="zh-TW" dirty="0">
              <a:solidFill>
                <a:srgbClr val="000000"/>
              </a:solidFill>
              <a:sym typeface="Calibri" pitchFamily="34" charset="0"/>
            </a:endParaRPr>
          </a:p>
          <a:p>
            <a:pPr eaLnBrk="1" hangingPunct="1">
              <a:spcBef>
                <a:spcPct val="0"/>
              </a:spcBef>
              <a:buSzPct val="25000"/>
            </a:pPr>
            <a:r>
              <a:rPr lang="en-US" altLang="zh-TW" dirty="0">
                <a:solidFill>
                  <a:srgbClr val="000000"/>
                </a:solidFill>
                <a:sym typeface="Calibri" pitchFamily="34" charset="0"/>
              </a:rPr>
              <a:t>(</a:t>
            </a:r>
            <a:r>
              <a:rPr lang="zh-TW" altLang="en-US" dirty="0">
                <a:solidFill>
                  <a:srgbClr val="000000"/>
                </a:solidFill>
                <a:sym typeface="Calibri" pitchFamily="34" charset="0"/>
              </a:rPr>
              <a:t>四</a:t>
            </a:r>
            <a:r>
              <a:rPr lang="en-US" altLang="zh-TW" dirty="0">
                <a:solidFill>
                  <a:srgbClr val="000000"/>
                </a:solidFill>
                <a:sym typeface="Calibri" pitchFamily="34" charset="0"/>
              </a:rPr>
              <a:t>)</a:t>
            </a:r>
            <a:r>
              <a:rPr lang="zh-TW" altLang="en-US" dirty="0">
                <a:solidFill>
                  <a:srgbClr val="000000"/>
                </a:solidFill>
                <a:sym typeface="Calibri" pitchFamily="34" charset="0"/>
              </a:rPr>
              <a:t>規劃學校教師公開授觀議課之流程及作法並試行</a:t>
            </a:r>
          </a:p>
          <a:p>
            <a:pPr eaLnBrk="1" hangingPunct="1">
              <a:spcBef>
                <a:spcPct val="0"/>
              </a:spcBef>
              <a:buSzPct val="25000"/>
            </a:pPr>
            <a:r>
              <a:rPr lang="en-US" altLang="zh-TW" dirty="0">
                <a:solidFill>
                  <a:srgbClr val="000000"/>
                </a:solidFill>
                <a:sym typeface="Calibri" pitchFamily="34" charset="0"/>
              </a:rPr>
              <a:t>(</a:t>
            </a:r>
            <a:r>
              <a:rPr lang="zh-TW" altLang="en-US" dirty="0">
                <a:solidFill>
                  <a:srgbClr val="000000"/>
                </a:solidFill>
                <a:sym typeface="Calibri" pitchFamily="34" charset="0"/>
              </a:rPr>
              <a:t>五</a:t>
            </a:r>
            <a:r>
              <a:rPr lang="en-US" altLang="zh-TW" dirty="0">
                <a:solidFill>
                  <a:srgbClr val="000000"/>
                </a:solidFill>
                <a:sym typeface="Calibri" pitchFamily="34" charset="0"/>
              </a:rPr>
              <a:t>)</a:t>
            </a:r>
            <a:r>
              <a:rPr lang="zh-TW" altLang="en-US" dirty="0">
                <a:solidFill>
                  <a:srgbClr val="000000"/>
                </a:solidFill>
                <a:sym typeface="Calibri" pitchFamily="34" charset="0"/>
              </a:rPr>
              <a:t>校長先行公開授課並倡導教師打開教室</a:t>
            </a:r>
            <a:endParaRPr lang="en-US" altLang="zh-TW" dirty="0">
              <a:solidFill>
                <a:srgbClr val="000000"/>
              </a:solidFill>
              <a:sym typeface="Calibri" pitchFamily="34" charset="0"/>
            </a:endParaRPr>
          </a:p>
          <a:p>
            <a:pPr eaLnBrk="1" hangingPunct="1">
              <a:spcBef>
                <a:spcPct val="0"/>
              </a:spcBef>
              <a:buSzPct val="25000"/>
            </a:pPr>
            <a:r>
              <a:rPr lang="zh-TW" altLang="en-US" dirty="0">
                <a:solidFill>
                  <a:srgbClr val="000000"/>
                </a:solidFill>
                <a:sym typeface="Calibri" pitchFamily="34" charset="0"/>
              </a:rPr>
              <a:t>二、強化專業增能</a:t>
            </a:r>
            <a:endParaRPr lang="en-US" altLang="zh-TW" dirty="0">
              <a:solidFill>
                <a:srgbClr val="000000"/>
              </a:solidFill>
              <a:sym typeface="Calibri" pitchFamily="34" charset="0"/>
            </a:endParaRPr>
          </a:p>
          <a:p>
            <a:pPr eaLnBrk="1" hangingPunct="1">
              <a:spcBef>
                <a:spcPct val="0"/>
              </a:spcBef>
              <a:buSzPct val="25000"/>
            </a:pPr>
            <a:r>
              <a:rPr lang="en-US" altLang="zh-TW" dirty="0">
                <a:solidFill>
                  <a:srgbClr val="000000"/>
                </a:solidFill>
                <a:sym typeface="Calibri" pitchFamily="34" charset="0"/>
              </a:rPr>
              <a:t>(</a:t>
            </a:r>
            <a:r>
              <a:rPr lang="zh-TW" altLang="en-US" dirty="0">
                <a:solidFill>
                  <a:srgbClr val="000000"/>
                </a:solidFill>
                <a:sym typeface="Calibri" pitchFamily="34" charset="0"/>
              </a:rPr>
              <a:t>一</a:t>
            </a:r>
            <a:r>
              <a:rPr lang="en-US" altLang="zh-TW" dirty="0">
                <a:solidFill>
                  <a:srgbClr val="000000"/>
                </a:solidFill>
                <a:sym typeface="Calibri" pitchFamily="34" charset="0"/>
              </a:rPr>
              <a:t>)</a:t>
            </a:r>
            <a:r>
              <a:rPr lang="zh-TW" altLang="en-US" dirty="0">
                <a:solidFill>
                  <a:srgbClr val="000000"/>
                </a:solidFill>
                <a:sym typeface="Calibri" pitchFamily="34" charset="0"/>
              </a:rPr>
              <a:t>運用領域教學研究會或專業社群等，導讀新課綱之總綱</a:t>
            </a:r>
            <a:endParaRPr lang="en-US" altLang="zh-TW" dirty="0">
              <a:solidFill>
                <a:srgbClr val="000000"/>
              </a:solidFill>
              <a:sym typeface="Calibri" pitchFamily="34" charset="0"/>
            </a:endParaRPr>
          </a:p>
          <a:p>
            <a:pPr eaLnBrk="1" hangingPunct="1">
              <a:spcBef>
                <a:spcPct val="0"/>
              </a:spcBef>
              <a:buSzPct val="25000"/>
            </a:pPr>
            <a:r>
              <a:rPr lang="en-US" altLang="zh-TW" dirty="0">
                <a:solidFill>
                  <a:srgbClr val="000000"/>
                </a:solidFill>
                <a:sym typeface="Calibri" pitchFamily="34" charset="0"/>
              </a:rPr>
              <a:t>(</a:t>
            </a:r>
            <a:r>
              <a:rPr lang="zh-TW" altLang="en-US" dirty="0">
                <a:solidFill>
                  <a:srgbClr val="000000"/>
                </a:solidFill>
                <a:sym typeface="Calibri" pitchFamily="34" charset="0"/>
              </a:rPr>
              <a:t>二</a:t>
            </a:r>
            <a:r>
              <a:rPr lang="en-US" altLang="zh-TW" dirty="0">
                <a:solidFill>
                  <a:srgbClr val="000000"/>
                </a:solidFill>
                <a:sym typeface="Calibri" pitchFamily="34" charset="0"/>
              </a:rPr>
              <a:t>)</a:t>
            </a:r>
            <a:r>
              <a:rPr lang="zh-TW" altLang="en-US" dirty="0">
                <a:solidFill>
                  <a:srgbClr val="000000"/>
                </a:solidFill>
                <a:sym typeface="Calibri" pitchFamily="34" charset="0"/>
              </a:rPr>
              <a:t>探討學生為學習主體的理念、素養導向教學、學校本位課程之概念，以及如何在現有的基礎上實踐</a:t>
            </a:r>
          </a:p>
          <a:p>
            <a:pPr eaLnBrk="1" hangingPunct="1">
              <a:spcBef>
                <a:spcPct val="0"/>
              </a:spcBef>
              <a:buSzPct val="25000"/>
            </a:pPr>
            <a:r>
              <a:rPr lang="en-US" altLang="zh-TW" dirty="0">
                <a:solidFill>
                  <a:srgbClr val="000000"/>
                </a:solidFill>
                <a:sym typeface="Calibri" pitchFamily="34" charset="0"/>
              </a:rPr>
              <a:t>(</a:t>
            </a:r>
            <a:r>
              <a:rPr lang="zh-TW" altLang="en-US" dirty="0">
                <a:solidFill>
                  <a:srgbClr val="000000"/>
                </a:solidFill>
                <a:sym typeface="Calibri" pitchFamily="34" charset="0"/>
              </a:rPr>
              <a:t>三</a:t>
            </a:r>
            <a:r>
              <a:rPr lang="en-US" altLang="zh-TW" dirty="0">
                <a:solidFill>
                  <a:srgbClr val="000000"/>
                </a:solidFill>
                <a:sym typeface="Calibri" pitchFamily="34" charset="0"/>
              </a:rPr>
              <a:t>)</a:t>
            </a:r>
            <a:r>
              <a:rPr lang="zh-TW" altLang="en-US" dirty="0">
                <a:solidFill>
                  <a:srgbClr val="000000"/>
                </a:solidFill>
                <a:sym typeface="Calibri" pitchFamily="34" charset="0"/>
              </a:rPr>
              <a:t>邀請輔導團或專家學者辦理進修或工作坊</a:t>
            </a:r>
          </a:p>
          <a:p>
            <a:pPr rtl="0"/>
            <a:r>
              <a:rPr lang="en-US" altLang="zh-TW" dirty="0">
                <a:solidFill>
                  <a:srgbClr val="000000"/>
                </a:solidFill>
                <a:sym typeface="Calibri" pitchFamily="34" charset="0"/>
              </a:rPr>
              <a:t>(</a:t>
            </a:r>
            <a:r>
              <a:rPr lang="zh-TW" altLang="en-US" dirty="0">
                <a:solidFill>
                  <a:srgbClr val="000000"/>
                </a:solidFill>
                <a:sym typeface="Calibri" pitchFamily="34" charset="0"/>
              </a:rPr>
              <a:t>四</a:t>
            </a:r>
            <a:r>
              <a:rPr lang="en-US" altLang="zh-TW" dirty="0">
                <a:solidFill>
                  <a:srgbClr val="000000"/>
                </a:solidFill>
                <a:sym typeface="Calibri" pitchFamily="34" charset="0"/>
              </a:rPr>
              <a:t>)</a:t>
            </a:r>
            <a:r>
              <a:rPr lang="zh-TW" altLang="en-US" dirty="0">
                <a:solidFill>
                  <a:srgbClr val="000000"/>
                </a:solidFill>
                <a:sym typeface="Calibri" pitchFamily="34" charset="0"/>
              </a:rPr>
              <a:t>國中科技領域師資的增補與進修</a:t>
            </a:r>
            <a:r>
              <a:rPr lang="en-US" altLang="zh-TW" dirty="0">
                <a:solidFill>
                  <a:srgbClr val="000000"/>
                </a:solidFill>
                <a:sym typeface="Calibri" pitchFamily="34" charset="0"/>
              </a:rPr>
              <a:t/>
            </a:r>
            <a:br>
              <a:rPr lang="en-US" altLang="zh-TW" dirty="0">
                <a:solidFill>
                  <a:srgbClr val="000000"/>
                </a:solidFill>
                <a:sym typeface="Calibri" pitchFamily="34" charset="0"/>
              </a:rPr>
            </a:br>
            <a:r>
              <a:rPr lang="en-US" altLang="zh-TW" dirty="0">
                <a:solidFill>
                  <a:srgbClr val="000000"/>
                </a:solidFill>
                <a:sym typeface="Calibri" pitchFamily="34" charset="0"/>
              </a:rPr>
              <a:t/>
            </a:r>
            <a:br>
              <a:rPr lang="en-US" altLang="zh-TW" dirty="0">
                <a:solidFill>
                  <a:srgbClr val="000000"/>
                </a:solidFill>
                <a:sym typeface="Calibri" pitchFamily="34" charset="0"/>
              </a:rPr>
            </a:br>
            <a:r>
              <a:rPr lang="en-US" altLang="zh-TW" dirty="0"/>
              <a:t>1. </a:t>
            </a:r>
            <a:r>
              <a:rPr lang="zh-TW" altLang="en-US" dirty="0"/>
              <a:t>讓四人群聚象徵大家一起參與</a:t>
            </a:r>
          </a:p>
          <a:p>
            <a:pPr rtl="0"/>
            <a:r>
              <a:rPr lang="en-US" altLang="zh-TW" dirty="0"/>
              <a:t>2. </a:t>
            </a:r>
            <a:r>
              <a:rPr lang="zh-TW" altLang="en-US" dirty="0"/>
              <a:t>讓相同元素再次出現，減少增加過多元素  </a:t>
            </a:r>
          </a:p>
          <a:p>
            <a:pPr eaLnBrk="1" hangingPunct="1">
              <a:spcBef>
                <a:spcPct val="0"/>
              </a:spcBef>
              <a:buSzPct val="25000"/>
            </a:pPr>
            <a:endParaRPr lang="zh-TW" altLang="en-US" dirty="0">
              <a:solidFill>
                <a:srgbClr val="000000"/>
              </a:solidFill>
              <a:sym typeface="Calibri" pitchFamily="34" charset="0"/>
            </a:endParaRPr>
          </a:p>
          <a:p>
            <a:pPr eaLnBrk="1" hangingPunct="1">
              <a:spcBef>
                <a:spcPct val="0"/>
              </a:spcBef>
              <a:buSzPct val="25000"/>
            </a:pPr>
            <a:endParaRPr lang="en-US" altLang="zh-TW" dirty="0">
              <a:solidFill>
                <a:srgbClr val="000000"/>
              </a:solidFill>
              <a:sym typeface="Calibri" pitchFamily="34" charset="0"/>
            </a:endParaRPr>
          </a:p>
          <a:p>
            <a:pPr eaLnBrk="1" hangingPunct="1">
              <a:spcBef>
                <a:spcPct val="0"/>
              </a:spcBef>
              <a:buSzPct val="25000"/>
            </a:pPr>
            <a:endParaRPr lang="zh-TW" altLang="en-US" dirty="0">
              <a:solidFill>
                <a:srgbClr val="000000"/>
              </a:solidFill>
              <a:sym typeface="Calibri" pitchFamily="34" charset="0"/>
            </a:endParaRPr>
          </a:p>
        </p:txBody>
      </p:sp>
      <p:sp>
        <p:nvSpPr>
          <p:cNvPr id="281603" name="Shape 1013"/>
          <p:cNvSpPr>
            <a:spLocks noGrp="1"/>
          </p:cNvSpPr>
          <p:nvPr>
            <p:ph type="sldNum" sz="quarter" idx="5"/>
          </p:nvPr>
        </p:nvSpPr>
        <p:spPr>
          <a:noFill/>
          <a:ln>
            <a:miter lim="800000"/>
            <a:headEnd/>
            <a:tailEnd/>
          </a:ln>
        </p:spPr>
        <p:txBody>
          <a:bodyPr lIns="91397" tIns="45686" rIns="91397" bIns="45686"/>
          <a:lstStyle/>
          <a:p>
            <a:pPr>
              <a:buSzPct val="25000"/>
            </a:pPr>
            <a:fld id="{4FB14BE0-9D0C-4532-AF3A-FBA408EC449C}" type="slidenum">
              <a:rPr lang="en-US" altLang="zh-TW" smtClean="0">
                <a:solidFill>
                  <a:srgbClr val="000000"/>
                </a:solidFill>
                <a:ea typeface="新細明體" charset="-120"/>
                <a:sym typeface="Calibri" pitchFamily="34" charset="0"/>
              </a:rPr>
              <a:pPr>
                <a:buSzPct val="25000"/>
              </a:pPr>
              <a:t>64</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388455605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81601" name="Shape 1011"/>
          <p:cNvSpPr>
            <a:spLocks noGrp="1" noRot="1" noChangeAspect="1" noTextEdit="1"/>
          </p:cNvSpPr>
          <p:nvPr>
            <p:ph type="sldImg" idx="2"/>
          </p:nvPr>
        </p:nvSpPr>
        <p:spPr bwMode="auto">
          <a:custGeom>
            <a:avLst/>
            <a:gdLst>
              <a:gd name="T0" fmla="*/ 0 w 120000"/>
              <a:gd name="T1" fmla="*/ 0 h 120000"/>
              <a:gd name="T2" fmla="*/ 2147483647 w 120000"/>
              <a:gd name="T3" fmla="*/ 0 h 120000"/>
              <a:gd name="T4" fmla="*/ 2147483647 w 120000"/>
              <a:gd name="T5" fmla="*/ 2147483647 h 120000"/>
              <a:gd name="T6" fmla="*/ 0 w 120000"/>
              <a:gd name="T7" fmla="*/ 2147483647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solidFill>
              <a:srgbClr val="000000"/>
            </a:solidFill>
            <a:round/>
            <a:headEnd type="none" w="med" len="med"/>
            <a:tailEnd type="none" w="med" len="med"/>
          </a:ln>
        </p:spPr>
      </p:sp>
      <p:sp>
        <p:nvSpPr>
          <p:cNvPr id="281602" name="Shape 1012"/>
          <p:cNvSpPr>
            <a:spLocks noGrp="1"/>
          </p:cNvSpPr>
          <p:nvPr>
            <p:ph type="body" idx="1"/>
          </p:nvPr>
        </p:nvSpPr>
        <p:spPr>
          <a:noFill/>
        </p:spPr>
        <p:txBody>
          <a:bodyPr lIns="91397" tIns="45686" rIns="91397" bIns="45686"/>
          <a:lstStyle/>
          <a:p>
            <a:pPr eaLnBrk="1" hangingPunct="1">
              <a:spcBef>
                <a:spcPct val="0"/>
              </a:spcBef>
              <a:buSzPct val="25000"/>
            </a:pPr>
            <a:r>
              <a:rPr lang="zh-TW" altLang="en-US" b="1" i="1" dirty="0"/>
              <a:t>請注意動畫效果</a:t>
            </a:r>
            <a:endParaRPr lang="en-US" altLang="zh-TW" b="1" i="1" dirty="0"/>
          </a:p>
          <a:p>
            <a:pPr eaLnBrk="1" hangingPunct="1">
              <a:spcBef>
                <a:spcPct val="0"/>
              </a:spcBef>
              <a:buSzPct val="25000"/>
            </a:pPr>
            <a:r>
              <a:rPr lang="zh-TW" altLang="en-US" dirty="0">
                <a:solidFill>
                  <a:srgbClr val="000000"/>
                </a:solidFill>
                <a:sym typeface="Calibri" pitchFamily="34" charset="0"/>
              </a:rPr>
              <a:t>參考資料</a:t>
            </a:r>
            <a:r>
              <a:rPr lang="en-US" altLang="zh-TW" dirty="0">
                <a:solidFill>
                  <a:srgbClr val="000000"/>
                </a:solidFill>
                <a:sym typeface="Calibri" pitchFamily="34" charset="0"/>
              </a:rPr>
              <a:t>:</a:t>
            </a:r>
            <a:r>
              <a:rPr lang="zh-TW" altLang="en-US" dirty="0">
                <a:solidFill>
                  <a:srgbClr val="000000"/>
                </a:solidFill>
                <a:sym typeface="Calibri" pitchFamily="34" charset="0"/>
              </a:rPr>
              <a:t>  面對新課綱 學校應掌握的關鍵事項</a:t>
            </a:r>
            <a:endParaRPr lang="en-US" altLang="zh-TW" dirty="0">
              <a:solidFill>
                <a:srgbClr val="000000"/>
              </a:solidFill>
              <a:sym typeface="Calibri" pitchFamily="34" charset="0"/>
            </a:endParaRPr>
          </a:p>
          <a:p>
            <a:pPr eaLnBrk="1" hangingPunct="1">
              <a:spcBef>
                <a:spcPct val="0"/>
              </a:spcBef>
              <a:buSzPct val="25000"/>
            </a:pPr>
            <a:r>
              <a:rPr lang="zh-TW" altLang="en-US" dirty="0">
                <a:solidFill>
                  <a:srgbClr val="000000"/>
                </a:solidFill>
                <a:sym typeface="Calibri" pitchFamily="34" charset="0"/>
              </a:rPr>
              <a:t>一、學校組成新課綱推動核心團隊</a:t>
            </a:r>
            <a:r>
              <a:rPr lang="en-US" altLang="zh-TW" dirty="0">
                <a:solidFill>
                  <a:srgbClr val="000000"/>
                </a:solidFill>
                <a:sym typeface="Calibri" pitchFamily="34" charset="0"/>
              </a:rPr>
              <a:t>:</a:t>
            </a:r>
          </a:p>
          <a:p>
            <a:pPr eaLnBrk="1" hangingPunct="1">
              <a:spcBef>
                <a:spcPct val="0"/>
              </a:spcBef>
              <a:buSzPct val="25000"/>
            </a:pPr>
            <a:r>
              <a:rPr lang="en-US" altLang="zh-TW" dirty="0">
                <a:solidFill>
                  <a:srgbClr val="000000"/>
                </a:solidFill>
                <a:sym typeface="Calibri" pitchFamily="34" charset="0"/>
              </a:rPr>
              <a:t>(</a:t>
            </a:r>
            <a:r>
              <a:rPr lang="zh-TW" altLang="en-US" dirty="0">
                <a:solidFill>
                  <a:srgbClr val="000000"/>
                </a:solidFill>
                <a:sym typeface="Calibri" pitchFamily="34" charset="0"/>
              </a:rPr>
              <a:t>一</a:t>
            </a:r>
            <a:r>
              <a:rPr lang="en-US" altLang="zh-TW" dirty="0">
                <a:solidFill>
                  <a:srgbClr val="000000"/>
                </a:solidFill>
                <a:sym typeface="Calibri" pitchFamily="34" charset="0"/>
              </a:rPr>
              <a:t>)</a:t>
            </a:r>
            <a:r>
              <a:rPr lang="zh-TW" altLang="en-US" dirty="0">
                <a:solidFill>
                  <a:srgbClr val="000000"/>
                </a:solidFill>
                <a:sym typeface="Calibri" pitchFamily="34" charset="0"/>
              </a:rPr>
              <a:t>盤點學校及學區的課程與教學資源</a:t>
            </a:r>
            <a:endParaRPr lang="en-US" altLang="zh-TW" dirty="0">
              <a:solidFill>
                <a:srgbClr val="000000"/>
              </a:solidFill>
              <a:sym typeface="Calibri" pitchFamily="34" charset="0"/>
            </a:endParaRPr>
          </a:p>
          <a:p>
            <a:pPr eaLnBrk="1" hangingPunct="1">
              <a:spcBef>
                <a:spcPct val="0"/>
              </a:spcBef>
              <a:buSzPct val="25000"/>
            </a:pPr>
            <a:r>
              <a:rPr lang="en-US" altLang="zh-TW" dirty="0">
                <a:solidFill>
                  <a:srgbClr val="000000"/>
                </a:solidFill>
                <a:sym typeface="Calibri" pitchFamily="34" charset="0"/>
              </a:rPr>
              <a:t>(</a:t>
            </a:r>
            <a:r>
              <a:rPr lang="zh-TW" altLang="en-US" dirty="0">
                <a:solidFill>
                  <a:srgbClr val="000000"/>
                </a:solidFill>
                <a:sym typeface="Calibri" pitchFamily="34" charset="0"/>
              </a:rPr>
              <a:t>二</a:t>
            </a:r>
            <a:r>
              <a:rPr lang="en-US" altLang="zh-TW" dirty="0">
                <a:solidFill>
                  <a:srgbClr val="000000"/>
                </a:solidFill>
                <a:sym typeface="Calibri" pitchFamily="34" charset="0"/>
              </a:rPr>
              <a:t>)</a:t>
            </a:r>
            <a:r>
              <a:rPr lang="zh-TW" altLang="en-US" dirty="0">
                <a:solidFill>
                  <a:srgbClr val="000000"/>
                </a:solidFill>
                <a:sym typeface="Calibri" pitchFamily="34" charset="0"/>
              </a:rPr>
              <a:t>分析及掌握教師的任教專長</a:t>
            </a:r>
            <a:endParaRPr lang="en-US" altLang="zh-TW" dirty="0">
              <a:solidFill>
                <a:srgbClr val="000000"/>
              </a:solidFill>
              <a:sym typeface="Calibri" pitchFamily="34" charset="0"/>
            </a:endParaRPr>
          </a:p>
          <a:p>
            <a:pPr eaLnBrk="1" hangingPunct="1">
              <a:spcBef>
                <a:spcPct val="0"/>
              </a:spcBef>
              <a:buSzPct val="25000"/>
            </a:pPr>
            <a:r>
              <a:rPr lang="en-US" altLang="zh-TW" dirty="0">
                <a:solidFill>
                  <a:srgbClr val="000000"/>
                </a:solidFill>
                <a:sym typeface="Calibri" pitchFamily="34" charset="0"/>
              </a:rPr>
              <a:t>(</a:t>
            </a:r>
            <a:r>
              <a:rPr lang="zh-TW" altLang="en-US" dirty="0">
                <a:solidFill>
                  <a:srgbClr val="000000"/>
                </a:solidFill>
                <a:sym typeface="Calibri" pitchFamily="34" charset="0"/>
              </a:rPr>
              <a:t>三</a:t>
            </a:r>
            <a:r>
              <a:rPr lang="en-US" altLang="zh-TW" dirty="0">
                <a:solidFill>
                  <a:srgbClr val="000000"/>
                </a:solidFill>
                <a:sym typeface="Calibri" pitchFamily="34" charset="0"/>
              </a:rPr>
              <a:t>)</a:t>
            </a:r>
            <a:r>
              <a:rPr lang="zh-TW" altLang="en-US" dirty="0">
                <a:solidFill>
                  <a:srgbClr val="000000"/>
                </a:solidFill>
                <a:sym typeface="Calibri" pitchFamily="34" charset="0"/>
              </a:rPr>
              <a:t>從學校願景和十二年國教課綱願景形塑學校的課程願景</a:t>
            </a:r>
            <a:endParaRPr lang="en-US" altLang="zh-TW" dirty="0">
              <a:solidFill>
                <a:srgbClr val="000000"/>
              </a:solidFill>
              <a:sym typeface="Calibri" pitchFamily="34" charset="0"/>
            </a:endParaRPr>
          </a:p>
          <a:p>
            <a:pPr eaLnBrk="1" hangingPunct="1">
              <a:spcBef>
                <a:spcPct val="0"/>
              </a:spcBef>
              <a:buSzPct val="25000"/>
            </a:pPr>
            <a:r>
              <a:rPr lang="en-US" altLang="zh-TW" dirty="0">
                <a:solidFill>
                  <a:srgbClr val="000000"/>
                </a:solidFill>
                <a:sym typeface="Calibri" pitchFamily="34" charset="0"/>
              </a:rPr>
              <a:t>(</a:t>
            </a:r>
            <a:r>
              <a:rPr lang="zh-TW" altLang="en-US" dirty="0">
                <a:solidFill>
                  <a:srgbClr val="000000"/>
                </a:solidFill>
                <a:sym typeface="Calibri" pitchFamily="34" charset="0"/>
              </a:rPr>
              <a:t>四</a:t>
            </a:r>
            <a:r>
              <a:rPr lang="en-US" altLang="zh-TW" dirty="0">
                <a:solidFill>
                  <a:srgbClr val="000000"/>
                </a:solidFill>
                <a:sym typeface="Calibri" pitchFamily="34" charset="0"/>
              </a:rPr>
              <a:t>)</a:t>
            </a:r>
            <a:r>
              <a:rPr lang="zh-TW" altLang="en-US" dirty="0">
                <a:solidFill>
                  <a:srgbClr val="000000"/>
                </a:solidFill>
                <a:sym typeface="Calibri" pitchFamily="34" charset="0"/>
              </a:rPr>
              <a:t>規劃學校教師公開授觀議課之流程及作法並試行</a:t>
            </a:r>
          </a:p>
          <a:p>
            <a:pPr eaLnBrk="1" hangingPunct="1">
              <a:spcBef>
                <a:spcPct val="0"/>
              </a:spcBef>
              <a:buSzPct val="25000"/>
            </a:pPr>
            <a:r>
              <a:rPr lang="en-US" altLang="zh-TW" dirty="0">
                <a:solidFill>
                  <a:srgbClr val="000000"/>
                </a:solidFill>
                <a:sym typeface="Calibri" pitchFamily="34" charset="0"/>
              </a:rPr>
              <a:t>(</a:t>
            </a:r>
            <a:r>
              <a:rPr lang="zh-TW" altLang="en-US" dirty="0">
                <a:solidFill>
                  <a:srgbClr val="000000"/>
                </a:solidFill>
                <a:sym typeface="Calibri" pitchFamily="34" charset="0"/>
              </a:rPr>
              <a:t>五</a:t>
            </a:r>
            <a:r>
              <a:rPr lang="en-US" altLang="zh-TW" dirty="0">
                <a:solidFill>
                  <a:srgbClr val="000000"/>
                </a:solidFill>
                <a:sym typeface="Calibri" pitchFamily="34" charset="0"/>
              </a:rPr>
              <a:t>)</a:t>
            </a:r>
            <a:r>
              <a:rPr lang="zh-TW" altLang="en-US" dirty="0">
                <a:solidFill>
                  <a:srgbClr val="000000"/>
                </a:solidFill>
                <a:sym typeface="Calibri" pitchFamily="34" charset="0"/>
              </a:rPr>
              <a:t>校長先行公開授課並倡導教師打開教室</a:t>
            </a:r>
            <a:endParaRPr lang="en-US" altLang="zh-TW" dirty="0">
              <a:solidFill>
                <a:srgbClr val="000000"/>
              </a:solidFill>
              <a:sym typeface="Calibri" pitchFamily="34" charset="0"/>
            </a:endParaRPr>
          </a:p>
          <a:p>
            <a:pPr eaLnBrk="1" hangingPunct="1">
              <a:spcBef>
                <a:spcPct val="0"/>
              </a:spcBef>
              <a:buSzPct val="25000"/>
            </a:pPr>
            <a:r>
              <a:rPr lang="zh-TW" altLang="en-US" dirty="0">
                <a:solidFill>
                  <a:srgbClr val="000000"/>
                </a:solidFill>
                <a:sym typeface="Calibri" pitchFamily="34" charset="0"/>
              </a:rPr>
              <a:t>二、強化專業增能</a:t>
            </a:r>
            <a:endParaRPr lang="en-US" altLang="zh-TW" dirty="0">
              <a:solidFill>
                <a:srgbClr val="000000"/>
              </a:solidFill>
              <a:sym typeface="Calibri" pitchFamily="34" charset="0"/>
            </a:endParaRPr>
          </a:p>
          <a:p>
            <a:pPr eaLnBrk="1" hangingPunct="1">
              <a:spcBef>
                <a:spcPct val="0"/>
              </a:spcBef>
              <a:buSzPct val="25000"/>
            </a:pPr>
            <a:r>
              <a:rPr lang="en-US" altLang="zh-TW" dirty="0">
                <a:solidFill>
                  <a:srgbClr val="000000"/>
                </a:solidFill>
                <a:sym typeface="Calibri" pitchFamily="34" charset="0"/>
              </a:rPr>
              <a:t>(</a:t>
            </a:r>
            <a:r>
              <a:rPr lang="zh-TW" altLang="en-US" dirty="0">
                <a:solidFill>
                  <a:srgbClr val="000000"/>
                </a:solidFill>
                <a:sym typeface="Calibri" pitchFamily="34" charset="0"/>
              </a:rPr>
              <a:t>一</a:t>
            </a:r>
            <a:r>
              <a:rPr lang="en-US" altLang="zh-TW" dirty="0">
                <a:solidFill>
                  <a:srgbClr val="000000"/>
                </a:solidFill>
                <a:sym typeface="Calibri" pitchFamily="34" charset="0"/>
              </a:rPr>
              <a:t>)</a:t>
            </a:r>
            <a:r>
              <a:rPr lang="zh-TW" altLang="en-US" dirty="0">
                <a:solidFill>
                  <a:srgbClr val="000000"/>
                </a:solidFill>
                <a:sym typeface="Calibri" pitchFamily="34" charset="0"/>
              </a:rPr>
              <a:t>運用領域教學研究會或專業社群等，導讀新課綱之總綱</a:t>
            </a:r>
            <a:endParaRPr lang="en-US" altLang="zh-TW" dirty="0">
              <a:solidFill>
                <a:srgbClr val="000000"/>
              </a:solidFill>
              <a:sym typeface="Calibri" pitchFamily="34" charset="0"/>
            </a:endParaRPr>
          </a:p>
          <a:p>
            <a:pPr eaLnBrk="1" hangingPunct="1">
              <a:spcBef>
                <a:spcPct val="0"/>
              </a:spcBef>
              <a:buSzPct val="25000"/>
            </a:pPr>
            <a:r>
              <a:rPr lang="en-US" altLang="zh-TW" dirty="0">
                <a:solidFill>
                  <a:srgbClr val="000000"/>
                </a:solidFill>
                <a:sym typeface="Calibri" pitchFamily="34" charset="0"/>
              </a:rPr>
              <a:t>(</a:t>
            </a:r>
            <a:r>
              <a:rPr lang="zh-TW" altLang="en-US" dirty="0">
                <a:solidFill>
                  <a:srgbClr val="000000"/>
                </a:solidFill>
                <a:sym typeface="Calibri" pitchFamily="34" charset="0"/>
              </a:rPr>
              <a:t>二</a:t>
            </a:r>
            <a:r>
              <a:rPr lang="en-US" altLang="zh-TW" dirty="0">
                <a:solidFill>
                  <a:srgbClr val="000000"/>
                </a:solidFill>
                <a:sym typeface="Calibri" pitchFamily="34" charset="0"/>
              </a:rPr>
              <a:t>)</a:t>
            </a:r>
            <a:r>
              <a:rPr lang="zh-TW" altLang="en-US" dirty="0">
                <a:solidFill>
                  <a:srgbClr val="000000"/>
                </a:solidFill>
                <a:sym typeface="Calibri" pitchFamily="34" charset="0"/>
              </a:rPr>
              <a:t>探討學生為學習主體的理念、素養導向教學、學校本位課程之概念，以及如何在現有的基礎上實踐</a:t>
            </a:r>
          </a:p>
          <a:p>
            <a:pPr eaLnBrk="1" hangingPunct="1">
              <a:spcBef>
                <a:spcPct val="0"/>
              </a:spcBef>
              <a:buSzPct val="25000"/>
            </a:pPr>
            <a:r>
              <a:rPr lang="en-US" altLang="zh-TW" dirty="0">
                <a:solidFill>
                  <a:srgbClr val="000000"/>
                </a:solidFill>
                <a:sym typeface="Calibri" pitchFamily="34" charset="0"/>
              </a:rPr>
              <a:t>(</a:t>
            </a:r>
            <a:r>
              <a:rPr lang="zh-TW" altLang="en-US" dirty="0">
                <a:solidFill>
                  <a:srgbClr val="000000"/>
                </a:solidFill>
                <a:sym typeface="Calibri" pitchFamily="34" charset="0"/>
              </a:rPr>
              <a:t>三</a:t>
            </a:r>
            <a:r>
              <a:rPr lang="en-US" altLang="zh-TW" dirty="0">
                <a:solidFill>
                  <a:srgbClr val="000000"/>
                </a:solidFill>
                <a:sym typeface="Calibri" pitchFamily="34" charset="0"/>
              </a:rPr>
              <a:t>)</a:t>
            </a:r>
            <a:r>
              <a:rPr lang="zh-TW" altLang="en-US" dirty="0">
                <a:solidFill>
                  <a:srgbClr val="000000"/>
                </a:solidFill>
                <a:sym typeface="Calibri" pitchFamily="34" charset="0"/>
              </a:rPr>
              <a:t>邀請輔導團或專家學者辦理進修或工作坊</a:t>
            </a:r>
          </a:p>
          <a:p>
            <a:pPr eaLnBrk="1" hangingPunct="1">
              <a:spcBef>
                <a:spcPct val="0"/>
              </a:spcBef>
              <a:buSzPct val="25000"/>
            </a:pPr>
            <a:r>
              <a:rPr lang="en-US" altLang="zh-TW" dirty="0">
                <a:solidFill>
                  <a:srgbClr val="000000"/>
                </a:solidFill>
                <a:sym typeface="Calibri" pitchFamily="34" charset="0"/>
              </a:rPr>
              <a:t>(</a:t>
            </a:r>
            <a:r>
              <a:rPr lang="zh-TW" altLang="en-US" dirty="0">
                <a:solidFill>
                  <a:srgbClr val="000000"/>
                </a:solidFill>
                <a:sym typeface="Calibri" pitchFamily="34" charset="0"/>
              </a:rPr>
              <a:t>四</a:t>
            </a:r>
            <a:r>
              <a:rPr lang="en-US" altLang="zh-TW" dirty="0">
                <a:solidFill>
                  <a:srgbClr val="000000"/>
                </a:solidFill>
                <a:sym typeface="Calibri" pitchFamily="34" charset="0"/>
              </a:rPr>
              <a:t>)</a:t>
            </a:r>
            <a:r>
              <a:rPr lang="zh-TW" altLang="en-US" dirty="0">
                <a:solidFill>
                  <a:srgbClr val="000000"/>
                </a:solidFill>
                <a:sym typeface="Calibri" pitchFamily="34" charset="0"/>
              </a:rPr>
              <a:t>國中科技領域師資的增補與進修</a:t>
            </a:r>
          </a:p>
          <a:p>
            <a:pPr eaLnBrk="1" hangingPunct="1">
              <a:spcBef>
                <a:spcPct val="0"/>
              </a:spcBef>
              <a:buSzPct val="25000"/>
            </a:pPr>
            <a:endParaRPr lang="en-US" altLang="zh-TW" dirty="0">
              <a:solidFill>
                <a:srgbClr val="000000"/>
              </a:solidFill>
              <a:sym typeface="Calibri" pitchFamily="34" charset="0"/>
            </a:endParaRPr>
          </a:p>
          <a:p>
            <a:pPr eaLnBrk="1" hangingPunct="1">
              <a:spcBef>
                <a:spcPct val="0"/>
              </a:spcBef>
              <a:buSzPct val="25000"/>
            </a:pPr>
            <a:endParaRPr lang="zh-TW" altLang="en-US" dirty="0">
              <a:solidFill>
                <a:srgbClr val="000000"/>
              </a:solidFill>
              <a:sym typeface="Calibri" pitchFamily="34" charset="0"/>
            </a:endParaRPr>
          </a:p>
        </p:txBody>
      </p:sp>
      <p:sp>
        <p:nvSpPr>
          <p:cNvPr id="281603" name="Shape 1013"/>
          <p:cNvSpPr>
            <a:spLocks noGrp="1"/>
          </p:cNvSpPr>
          <p:nvPr>
            <p:ph type="sldNum" sz="quarter" idx="5"/>
          </p:nvPr>
        </p:nvSpPr>
        <p:spPr>
          <a:noFill/>
          <a:ln>
            <a:miter lim="800000"/>
            <a:headEnd/>
            <a:tailEnd/>
          </a:ln>
        </p:spPr>
        <p:txBody>
          <a:bodyPr lIns="91397" tIns="45686" rIns="91397" bIns="45686"/>
          <a:lstStyle/>
          <a:p>
            <a:pPr>
              <a:buSzPct val="25000"/>
            </a:pPr>
            <a:fld id="{4FB14BE0-9D0C-4532-AF3A-FBA408EC449C}" type="slidenum">
              <a:rPr lang="en-US" altLang="zh-TW" smtClean="0">
                <a:solidFill>
                  <a:srgbClr val="000000"/>
                </a:solidFill>
                <a:ea typeface="新細明體" charset="-120"/>
                <a:sym typeface="Calibri" pitchFamily="34" charset="0"/>
              </a:rPr>
              <a:pPr>
                <a:buSzPct val="25000"/>
              </a:pPr>
              <a:t>65</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27819654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eaLnBrk="1" fontAlgn="auto" hangingPunct="1">
              <a:spcAft>
                <a:spcPts val="0"/>
              </a:spcAft>
              <a:defRPr/>
            </a:pPr>
            <a:r>
              <a:rPr lang="zh-TW" altLang="en-US" b="1" dirty="0">
                <a:solidFill>
                  <a:srgbClr val="663300"/>
                </a:solidFill>
                <a:latin typeface="標楷體" panose="03000509000000000000" pitchFamily="65" charset="-120"/>
                <a:ea typeface="標楷體" panose="03000509000000000000" pitchFamily="65" charset="-120"/>
              </a:rPr>
              <a:t> </a:t>
            </a:r>
            <a:r>
              <a:rPr lang="zh-TW" altLang="en-US" b="1" dirty="0">
                <a:latin typeface="標楷體" panose="03000509000000000000" pitchFamily="65" charset="-120"/>
                <a:ea typeface="標楷體" panose="03000509000000000000" pitchFamily="65" charset="-120"/>
              </a:rPr>
              <a:t>學校－</a:t>
            </a:r>
            <a:r>
              <a:rPr lang="zh-TW" altLang="en-US" b="1" dirty="0">
                <a:solidFill>
                  <a:srgbClr val="0000FF"/>
                </a:solidFill>
                <a:latin typeface="標楷體" panose="03000509000000000000" pitchFamily="65" charset="-120"/>
                <a:ea typeface="標楷體" panose="03000509000000000000" pitchFamily="65" charset="-120"/>
              </a:rPr>
              <a:t>形成討論對話的專業氛圍</a:t>
            </a:r>
            <a:endParaRPr lang="en-US" altLang="zh-TW" b="1" dirty="0">
              <a:solidFill>
                <a:srgbClr val="0000FF"/>
              </a:solidFill>
              <a:latin typeface="標楷體" panose="03000509000000000000" pitchFamily="65" charset="-120"/>
              <a:ea typeface="標楷體" panose="03000509000000000000" pitchFamily="65" charset="-120"/>
            </a:endParaRPr>
          </a:p>
          <a:p>
            <a:pPr eaLnBrk="1" fontAlgn="auto" hangingPunct="1">
              <a:spcAft>
                <a:spcPts val="0"/>
              </a:spcAft>
              <a:defRPr/>
            </a:pPr>
            <a:r>
              <a:rPr lang="zh-TW" altLang="en-US" b="1" dirty="0">
                <a:solidFill>
                  <a:srgbClr val="663300"/>
                </a:solidFill>
                <a:latin typeface="標楷體" panose="03000509000000000000" pitchFamily="65" charset="-120"/>
                <a:ea typeface="標楷體" panose="03000509000000000000" pitchFamily="65" charset="-120"/>
              </a:rPr>
              <a:t>      </a:t>
            </a:r>
            <a:r>
              <a:rPr lang="zh-TW" altLang="en-US" b="1" dirty="0">
                <a:latin typeface="標楷體" panose="03000509000000000000" pitchFamily="65" charset="-120"/>
                <a:ea typeface="標楷體" panose="03000509000000000000" pitchFamily="65" charset="-120"/>
              </a:rPr>
              <a:t>教師－</a:t>
            </a:r>
            <a:r>
              <a:rPr lang="zh-TW" altLang="en-US" b="1" dirty="0">
                <a:solidFill>
                  <a:srgbClr val="0000FF"/>
                </a:solidFill>
                <a:latin typeface="標楷體" panose="03000509000000000000" pitchFamily="65" charset="-120"/>
                <a:ea typeface="標楷體" panose="03000509000000000000" pitchFamily="65" charset="-120"/>
              </a:rPr>
              <a:t>成長專業多元並活化教學</a:t>
            </a:r>
            <a:endParaRPr lang="en-US" altLang="zh-TW" b="1" dirty="0">
              <a:solidFill>
                <a:srgbClr val="0000FF"/>
              </a:solidFill>
              <a:latin typeface="標楷體" panose="03000509000000000000" pitchFamily="65" charset="-120"/>
              <a:ea typeface="標楷體" panose="03000509000000000000" pitchFamily="65" charset="-120"/>
            </a:endParaRPr>
          </a:p>
          <a:p>
            <a:pPr eaLnBrk="1" fontAlgn="auto" hangingPunct="1">
              <a:spcAft>
                <a:spcPts val="0"/>
              </a:spcAft>
              <a:defRPr/>
            </a:pPr>
            <a:r>
              <a:rPr lang="zh-TW" altLang="en-US" b="1" dirty="0">
                <a:solidFill>
                  <a:srgbClr val="663300"/>
                </a:solidFill>
                <a:latin typeface="標楷體" panose="03000509000000000000" pitchFamily="65" charset="-120"/>
                <a:ea typeface="標楷體" panose="03000509000000000000" pitchFamily="65" charset="-120"/>
              </a:rPr>
              <a:t>      </a:t>
            </a:r>
            <a:r>
              <a:rPr lang="zh-TW" altLang="en-US" b="1" dirty="0">
                <a:latin typeface="標楷體" panose="03000509000000000000" pitchFamily="65" charset="-120"/>
                <a:ea typeface="標楷體" panose="03000509000000000000" pitchFamily="65" charset="-120"/>
              </a:rPr>
              <a:t>學生－</a:t>
            </a:r>
            <a:r>
              <a:rPr lang="zh-TW" altLang="en-US" b="1" dirty="0">
                <a:solidFill>
                  <a:srgbClr val="0000FF"/>
                </a:solidFill>
                <a:latin typeface="標楷體" panose="03000509000000000000" pitchFamily="65" charset="-120"/>
                <a:ea typeface="標楷體" panose="03000509000000000000" pitchFamily="65" charset="-120"/>
              </a:rPr>
              <a:t>願意並自主學習深化所學</a:t>
            </a:r>
            <a:endParaRPr lang="zh-TW" altLang="en-US" dirty="0"/>
          </a:p>
        </p:txBody>
      </p:sp>
      <p:sp>
        <p:nvSpPr>
          <p:cNvPr id="4" name="投影片編號版面配置區 3"/>
          <p:cNvSpPr>
            <a:spLocks noGrp="1"/>
          </p:cNvSpPr>
          <p:nvPr>
            <p:ph type="sldNum" sz="quarter" idx="10"/>
          </p:nvPr>
        </p:nvSpPr>
        <p:spPr/>
        <p:txBody>
          <a:bodyPr/>
          <a:lstStyle/>
          <a:p>
            <a:pPr>
              <a:defRPr/>
            </a:pPr>
            <a:fld id="{47A7BB33-55DB-487F-AFE4-32BB4C85A527}" type="slidenum">
              <a:rPr lang="zh-TW" altLang="en-US" smtClean="0"/>
              <a:pPr>
                <a:defRPr/>
              </a:pPr>
              <a:t>66</a:t>
            </a:fld>
            <a:endParaRPr lang="en-US" altLang="zh-TW"/>
          </a:p>
        </p:txBody>
      </p:sp>
    </p:spTree>
    <p:extLst>
      <p:ext uri="{BB962C8B-B14F-4D97-AF65-F5344CB8AC3E}">
        <p14:creationId xmlns:p14="http://schemas.microsoft.com/office/powerpoint/2010/main" val="203062257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投影片圖像版面配置區 1"/>
          <p:cNvSpPr>
            <a:spLocks noGrp="1" noRot="1" noChangeAspect="1"/>
          </p:cNvSpPr>
          <p:nvPr>
            <p:ph type="sldImg"/>
          </p:nvPr>
        </p:nvSpPr>
        <p:spPr bwMode="auto">
          <a:noFill/>
          <a:ln>
            <a:solidFill>
              <a:srgbClr val="000000"/>
            </a:solidFill>
            <a:miter lim="800000"/>
            <a:headEnd/>
            <a:tailEnd/>
          </a:ln>
        </p:spPr>
      </p:sp>
      <p:sp>
        <p:nvSpPr>
          <p:cNvPr id="21506" name="備忘稿版面配置區 2"/>
          <p:cNvSpPr>
            <a:spLocks noGrp="1"/>
          </p:cNvSpPr>
          <p:nvPr>
            <p:ph type="body" idx="1"/>
          </p:nvPr>
        </p:nvSpPr>
        <p:spPr>
          <a:noFill/>
        </p:spPr>
        <p:txBody>
          <a:bodyPr/>
          <a:lstStyle/>
          <a:p>
            <a:endParaRPr lang="zh-TW" altLang="en-US" b="1" dirty="0">
              <a:latin typeface="標楷體" pitchFamily="65" charset="-120"/>
              <a:ea typeface="標楷體" pitchFamily="65" charset="-120"/>
              <a:cs typeface="Times New Roman" pitchFamily="18" charset="0"/>
            </a:endParaRPr>
          </a:p>
        </p:txBody>
      </p:sp>
      <p:sp>
        <p:nvSpPr>
          <p:cNvPr id="21507" name="投影片編號版面配置區 3"/>
          <p:cNvSpPr>
            <a:spLocks noGrp="1"/>
          </p:cNvSpPr>
          <p:nvPr>
            <p:ph type="sldNum" sz="quarter" idx="5"/>
          </p:nvPr>
        </p:nvSpPr>
        <p:spPr>
          <a:noFill/>
          <a:ln>
            <a:miter lim="800000"/>
            <a:headEnd/>
            <a:tailEnd/>
          </a:ln>
        </p:spPr>
        <p:txBody>
          <a:bodyPr/>
          <a:lstStyle/>
          <a:p>
            <a:fld id="{BFACCFCE-2F70-4455-AD25-B0023F86A8B7}" type="slidenum">
              <a:rPr lang="zh-TW" altLang="en-US" smtClean="0">
                <a:ea typeface="新細明體" charset="-120"/>
              </a:rPr>
              <a:pPr/>
              <a:t>67</a:t>
            </a:fld>
            <a:endParaRPr lang="en-US" altLang="zh-TW">
              <a:ea typeface="新細明體" charset="-120"/>
            </a:endParaRPr>
          </a:p>
        </p:txBody>
      </p:sp>
    </p:spTree>
    <p:extLst>
      <p:ext uri="{BB962C8B-B14F-4D97-AF65-F5344CB8AC3E}">
        <p14:creationId xmlns:p14="http://schemas.microsoft.com/office/powerpoint/2010/main" val="186816126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86721" name="Shape 1046"/>
          <p:cNvSpPr>
            <a:spLocks noGrp="1"/>
          </p:cNvSpPr>
          <p:nvPr>
            <p:ph type="body" idx="1"/>
          </p:nvPr>
        </p:nvSpPr>
        <p:spPr>
          <a:noFill/>
        </p:spPr>
        <p:txBody>
          <a:bodyPr lIns="91297" tIns="91297" rIns="91297" bIns="91297"/>
          <a:lstStyle/>
          <a:p>
            <a:pPr eaLnBrk="1" hangingPunct="1">
              <a:spcBef>
                <a:spcPct val="0"/>
              </a:spcBef>
            </a:pPr>
            <a:endParaRPr lang="zh-TW" altLang="en-US"/>
          </a:p>
        </p:txBody>
      </p:sp>
      <p:sp>
        <p:nvSpPr>
          <p:cNvPr id="286722" name="Shape 1047"/>
          <p:cNvSpPr>
            <a:spLocks noGrp="1" noRot="1" noChangeAspect="1" noTextEdit="1"/>
          </p:cNvSpPr>
          <p:nvPr>
            <p:ph type="sldImg" idx="2"/>
          </p:nvPr>
        </p:nvSpPr>
        <p:spPr bwMode="auto">
          <a:custGeom>
            <a:avLst/>
            <a:gdLst>
              <a:gd name="T0" fmla="*/ 0 w 120000"/>
              <a:gd name="T1" fmla="*/ 0 h 120000"/>
              <a:gd name="T2" fmla="*/ 2147483647 w 120000"/>
              <a:gd name="T3" fmla="*/ 0 h 120000"/>
              <a:gd name="T4" fmla="*/ 2147483647 w 120000"/>
              <a:gd name="T5" fmla="*/ 2147483647 h 120000"/>
              <a:gd name="T6" fmla="*/ 0 w 120000"/>
              <a:gd name="T7" fmla="*/ 2147483647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solidFill>
              <a:srgbClr val="000000"/>
            </a:solidFill>
            <a:miter lim="800000"/>
            <a:headEnd/>
            <a:tailEnd/>
          </a:ln>
        </p:spPr>
      </p:sp>
    </p:spTree>
    <p:extLst>
      <p:ext uri="{BB962C8B-B14F-4D97-AF65-F5344CB8AC3E}">
        <p14:creationId xmlns:p14="http://schemas.microsoft.com/office/powerpoint/2010/main" val="2568427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02403" name="備忘稿版面配置區 2"/>
          <p:cNvSpPr>
            <a:spLocks noGrp="1"/>
          </p:cNvSpPr>
          <p:nvPr>
            <p:ph type="body" idx="1"/>
          </p:nvPr>
        </p:nvSpPr>
        <p:spPr/>
        <p:txBody>
          <a:bodyPr/>
          <a:lstStyle/>
          <a:p>
            <a:pPr eaLnBrk="1" hangingPunct="1">
              <a:defRPr/>
            </a:pPr>
            <a:r>
              <a:rPr lang="zh-TW" altLang="en-US" b="1" i="1" dirty="0"/>
              <a:t>請注意動畫效果：</a:t>
            </a:r>
            <a:endParaRPr lang="en-US" altLang="zh-TW" b="1" i="1" dirty="0"/>
          </a:p>
          <a:p>
            <a:pPr eaLnBrk="1" hangingPunct="1">
              <a:defRPr/>
            </a:pPr>
            <a:r>
              <a:rPr lang="zh-TW" altLang="en-US" dirty="0"/>
              <a:t>一、學校的課程教學需要與時俱進，幫助學生面對未來的改變。</a:t>
            </a:r>
            <a:endParaRPr lang="en-US" altLang="zh-TW" dirty="0"/>
          </a:p>
          <a:p>
            <a:pPr eaLnBrk="1" hangingPunct="1">
              <a:defRPr/>
            </a:pPr>
            <a:r>
              <a:rPr lang="zh-TW" altLang="en-US" dirty="0"/>
              <a:t>二、世界經濟論壇預測第四次工業革命（</a:t>
            </a:r>
            <a:r>
              <a:rPr lang="en-US" altLang="zh-TW" dirty="0"/>
              <a:t>2020</a:t>
            </a:r>
            <a:r>
              <a:rPr lang="zh-TW" altLang="en-US" dirty="0"/>
              <a:t>年）所需要的能力，可以對應到</a:t>
            </a:r>
            <a:r>
              <a:rPr lang="zh-TW" altLang="en-US" u="sng" dirty="0"/>
              <a:t>新</a:t>
            </a:r>
            <a:r>
              <a:rPr lang="zh-TW" altLang="en-US" dirty="0"/>
              <a:t>課綱的內涵與核心素養</a:t>
            </a:r>
            <a:endParaRPr lang="en-US" altLang="zh-TW" dirty="0"/>
          </a:p>
          <a:p>
            <a:pPr eaLnBrk="1" hangingPunct="1">
              <a:defRPr/>
            </a:pPr>
            <a:r>
              <a:rPr lang="zh-TW" altLang="en-US" dirty="0"/>
              <a:t>三、可簡單舉其中一兩個能力說明，現在學校的課程有教導培養孩子具備這些能力</a:t>
            </a:r>
            <a:endParaRPr lang="en-US" altLang="zh-TW" dirty="0"/>
          </a:p>
          <a:p>
            <a:pPr eaLnBrk="1" hangingPunct="1">
              <a:defRPr/>
            </a:pPr>
            <a:endParaRPr lang="en-US" altLang="zh-TW" dirty="0"/>
          </a:p>
          <a:p>
            <a:pPr eaLnBrk="1" hangingPunct="1">
              <a:defRPr/>
            </a:pPr>
            <a:r>
              <a:rPr lang="en-US" altLang="zh-TW" dirty="0"/>
              <a:t>OECD</a:t>
            </a:r>
            <a:r>
              <a:rPr lang="zh-TW" altLang="en-US" dirty="0"/>
              <a:t> </a:t>
            </a:r>
            <a:r>
              <a:rPr lang="en-US" altLang="zh-TW" dirty="0"/>
              <a:t>2030</a:t>
            </a:r>
            <a:r>
              <a:rPr lang="zh-TW" altLang="en-US" dirty="0"/>
              <a:t>  連結</a:t>
            </a:r>
            <a:r>
              <a:rPr lang="en-US" altLang="zh-TW" dirty="0">
                <a:hlinkClick r:id="rId3"/>
              </a:rPr>
              <a:t>https://www.oecd.org/education/2030-project/</a:t>
            </a:r>
            <a:endParaRPr lang="zh-TW" altLang="en-US" dirty="0"/>
          </a:p>
        </p:txBody>
      </p:sp>
      <p:sp>
        <p:nvSpPr>
          <p:cNvPr id="33795" name="投影片編號版面配置區 3"/>
          <p:cNvSpPr>
            <a:spLocks noGrp="1"/>
          </p:cNvSpPr>
          <p:nvPr>
            <p:ph type="sldNum" sz="quarter" idx="5"/>
          </p:nvPr>
        </p:nvSpPr>
        <p:spPr>
          <a:noFill/>
          <a:ln>
            <a:miter lim="800000"/>
            <a:headEnd/>
            <a:tailEnd/>
          </a:ln>
        </p:spPr>
        <p:txBody>
          <a:bodyPr/>
          <a:lstStyle/>
          <a:p>
            <a:fld id="{68A96D81-C482-4111-A522-A2FAD1D3F731}" type="slidenum">
              <a:rPr lang="zh-TW" altLang="en-US" smtClean="0">
                <a:ea typeface="新細明體" charset="-120"/>
              </a:rPr>
              <a:pPr/>
              <a:t>6</a:t>
            </a:fld>
            <a:endParaRPr lang="en-US" altLang="zh-TW">
              <a:ea typeface="新細明體" charset="-120"/>
            </a:endParaRPr>
          </a:p>
        </p:txBody>
      </p:sp>
    </p:spTree>
    <p:extLst>
      <p:ext uri="{BB962C8B-B14F-4D97-AF65-F5344CB8AC3E}">
        <p14:creationId xmlns:p14="http://schemas.microsoft.com/office/powerpoint/2010/main" val="155462385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88769" name="Shape 1058"/>
          <p:cNvSpPr>
            <a:spLocks noGrp="1"/>
          </p:cNvSpPr>
          <p:nvPr>
            <p:ph type="body" idx="1"/>
          </p:nvPr>
        </p:nvSpPr>
        <p:spPr>
          <a:noFill/>
        </p:spPr>
        <p:txBody>
          <a:bodyPr lIns="91297" tIns="91297" rIns="91297" bIns="91297"/>
          <a:lstStyle/>
          <a:p>
            <a:pPr eaLnBrk="1" hangingPunct="1">
              <a:spcBef>
                <a:spcPct val="0"/>
              </a:spcBef>
            </a:pPr>
            <a:endParaRPr lang="zh-TW" altLang="zh-TW"/>
          </a:p>
        </p:txBody>
      </p:sp>
      <p:sp>
        <p:nvSpPr>
          <p:cNvPr id="288770" name="Shape 1059"/>
          <p:cNvSpPr>
            <a:spLocks noGrp="1" noRot="1" noChangeAspect="1" noTextEdit="1"/>
          </p:cNvSpPr>
          <p:nvPr>
            <p:ph type="sldImg" idx="2"/>
          </p:nvPr>
        </p:nvSpPr>
        <p:spPr bwMode="auto">
          <a:custGeom>
            <a:avLst/>
            <a:gdLst>
              <a:gd name="T0" fmla="*/ 0 w 120000"/>
              <a:gd name="T1" fmla="*/ 0 h 120000"/>
              <a:gd name="T2" fmla="*/ 2147483647 w 120000"/>
              <a:gd name="T3" fmla="*/ 0 h 120000"/>
              <a:gd name="T4" fmla="*/ 2147483647 w 120000"/>
              <a:gd name="T5" fmla="*/ 2147483647 h 120000"/>
              <a:gd name="T6" fmla="*/ 0 w 120000"/>
              <a:gd name="T7" fmla="*/ 2147483647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p:spPr>
      </p:sp>
    </p:spTree>
    <p:extLst>
      <p:ext uri="{BB962C8B-B14F-4D97-AF65-F5344CB8AC3E}">
        <p14:creationId xmlns:p14="http://schemas.microsoft.com/office/powerpoint/2010/main" val="2639602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36866" name="備忘稿版面配置區 2"/>
          <p:cNvSpPr>
            <a:spLocks noGrp="1"/>
          </p:cNvSpPr>
          <p:nvPr>
            <p:ph type="body" idx="1"/>
          </p:nvPr>
        </p:nvSpPr>
        <p:spPr>
          <a:noFill/>
        </p:spPr>
        <p:txBody>
          <a:bodyPr/>
          <a:lstStyle/>
          <a:p>
            <a:r>
              <a:rPr lang="zh-TW" altLang="en-US" b="1" i="1"/>
              <a:t>請注意動畫效果</a:t>
            </a:r>
            <a:r>
              <a:rPr lang="zh-TW" altLang="en-US"/>
              <a:t>，分別說明：</a:t>
            </a:r>
            <a:endParaRPr lang="en-US" altLang="zh-TW"/>
          </a:p>
          <a:p>
            <a:r>
              <a:rPr lang="zh-TW" altLang="en-US"/>
              <a:t>一、教育改革是從有到更好，奠基於九年一貫課程的基礎上，一棒接手一棒，並非全然推翻。</a:t>
            </a:r>
            <a:endParaRPr lang="en-US" altLang="zh-TW"/>
          </a:p>
          <a:p>
            <a:r>
              <a:rPr lang="zh-TW" altLang="en-US"/>
              <a:t>二、內的部份，可說明現場的教育變革：翻轉教室、學習共同體、分組合作學習、學思達、夢的</a:t>
            </a:r>
            <a:r>
              <a:rPr lang="en-US" altLang="zh-TW"/>
              <a:t>n</a:t>
            </a:r>
            <a:r>
              <a:rPr lang="zh-TW" altLang="en-US"/>
              <a:t>次方等等，現場正在創造改變，課綱更要提供支持。</a:t>
            </a:r>
            <a:r>
              <a:rPr lang="en-US" altLang="zh-TW"/>
              <a:t/>
            </a:r>
            <a:br>
              <a:rPr lang="en-US" altLang="zh-TW"/>
            </a:br>
            <a:r>
              <a:rPr lang="zh-TW" altLang="en-US"/>
              <a:t>三、外的部份，則可說明時代的變化必定要讓課程改革與時俱進。</a:t>
            </a:r>
          </a:p>
        </p:txBody>
      </p:sp>
      <p:sp>
        <p:nvSpPr>
          <p:cNvPr id="36867" name="投影片編號版面配置區 3"/>
          <p:cNvSpPr txBox="1">
            <a:spLocks noGrp="1"/>
          </p:cNvSpPr>
          <p:nvPr/>
        </p:nvSpPr>
        <p:spPr bwMode="auto">
          <a:xfrm>
            <a:off x="3850643" y="9427214"/>
            <a:ext cx="2945448" cy="497838"/>
          </a:xfrm>
          <a:prstGeom prst="rect">
            <a:avLst/>
          </a:prstGeom>
          <a:noFill/>
          <a:ln w="9525">
            <a:noFill/>
            <a:miter lim="800000"/>
            <a:headEnd/>
            <a:tailEnd/>
          </a:ln>
        </p:spPr>
        <p:txBody>
          <a:bodyPr lIns="91413" tIns="45705" rIns="91413" bIns="45705" anchor="b"/>
          <a:lstStyle/>
          <a:p>
            <a:pPr algn="r"/>
            <a:fld id="{D15F5E11-39FE-4ACE-8BBB-9003170607C1}" type="slidenum">
              <a:rPr kumimoji="0" lang="zh-TW" altLang="en-US" sz="1200">
                <a:latin typeface="Calibri" pitchFamily="34" charset="0"/>
              </a:rPr>
              <a:pPr algn="r"/>
              <a:t>7</a:t>
            </a:fld>
            <a:endParaRPr kumimoji="0" lang="en-US" altLang="zh-TW" sz="1200">
              <a:latin typeface="Calibri" pitchFamily="34" charset="0"/>
            </a:endParaRPr>
          </a:p>
        </p:txBody>
      </p:sp>
    </p:spTree>
    <p:extLst>
      <p:ext uri="{BB962C8B-B14F-4D97-AF65-F5344CB8AC3E}">
        <p14:creationId xmlns:p14="http://schemas.microsoft.com/office/powerpoint/2010/main" val="17684474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36867" name="備忘稿版面配置區 2"/>
          <p:cNvSpPr>
            <a:spLocks noGrp="1"/>
          </p:cNvSpPr>
          <p:nvPr>
            <p:ph type="body" idx="1"/>
          </p:nvPr>
        </p:nvSpPr>
        <p:spPr/>
        <p:txBody>
          <a:bodyPr/>
          <a:lstStyle/>
          <a:p>
            <a:pPr eaLnBrk="1" hangingPunct="1">
              <a:defRPr/>
            </a:pPr>
            <a:r>
              <a:rPr lang="zh-TW" altLang="en-US" b="1" i="1" dirty="0"/>
              <a:t>請注意動畫效果：</a:t>
            </a:r>
            <a:endParaRPr lang="en-US" altLang="zh-TW" b="1" i="1" dirty="0"/>
          </a:p>
          <a:p>
            <a:pPr eaLnBrk="1" hangingPunct="1">
              <a:defRPr/>
            </a:pPr>
            <a:r>
              <a:rPr lang="zh-TW" altLang="en-US" dirty="0"/>
              <a:t>十二年國民基本教育的課程願景發展歷程：</a:t>
            </a:r>
            <a:endParaRPr lang="en-US" altLang="zh-TW" dirty="0"/>
          </a:p>
          <a:p>
            <a:pPr eaLnBrk="1" hangingPunct="1">
              <a:defRPr/>
            </a:pPr>
            <a:r>
              <a:rPr lang="en-US" altLang="zh-TW" dirty="0"/>
              <a:t>1.</a:t>
            </a:r>
            <a:r>
              <a:rPr lang="zh-TW" altLang="en-US" dirty="0"/>
              <a:t>以現有的九年一貫課程為基準，檢視其實施成效，據以做調整。</a:t>
            </a:r>
            <a:endParaRPr lang="en-US" altLang="zh-TW" dirty="0"/>
          </a:p>
          <a:p>
            <a:pPr eaLnBrk="1" hangingPunct="1">
              <a:defRPr/>
            </a:pPr>
            <a:r>
              <a:rPr lang="en-US" altLang="zh-TW" dirty="0"/>
              <a:t>2.</a:t>
            </a:r>
            <a:r>
              <a:rPr lang="zh-TW" altLang="en-US" dirty="0"/>
              <a:t>本於憲法所定的教育宗旨，參酌社會變遷、全球</a:t>
            </a:r>
            <a:r>
              <a:rPr lang="zh-TW" altLang="en-US" u="none" dirty="0"/>
              <a:t>發展</a:t>
            </a:r>
            <a:r>
              <a:rPr lang="zh-TW" altLang="en-US" dirty="0"/>
              <a:t>趨勢，以及未來人才培育需求。</a:t>
            </a:r>
            <a:endParaRPr lang="en-US" altLang="zh-TW" dirty="0"/>
          </a:p>
          <a:p>
            <a:pPr eaLnBrk="1" hangingPunct="1">
              <a:defRPr/>
            </a:pPr>
            <a:r>
              <a:rPr lang="en-US" altLang="zh-TW" dirty="0"/>
              <a:t>3.</a:t>
            </a:r>
            <a:r>
              <a:rPr lang="zh-TW" altLang="en-US" dirty="0"/>
              <a:t>持續強化中小學課程的連貫與統整，實踐素養導向的課程與教學。</a:t>
            </a:r>
            <a:endParaRPr lang="en-US" altLang="zh-TW" dirty="0"/>
          </a:p>
          <a:p>
            <a:pPr eaLnBrk="1" hangingPunct="1">
              <a:defRPr/>
            </a:pPr>
            <a:r>
              <a:rPr lang="en-US" altLang="zh-TW" dirty="0"/>
              <a:t>4.</a:t>
            </a:r>
            <a:r>
              <a:rPr lang="zh-TW" altLang="en-US" dirty="0"/>
              <a:t>落實適性揚才的教育，培養具有終身學習力、社會關懷及國際視野的現代國民。</a:t>
            </a:r>
          </a:p>
        </p:txBody>
      </p:sp>
      <p:sp>
        <p:nvSpPr>
          <p:cNvPr id="38915" name="投影片編號版面配置區 3"/>
          <p:cNvSpPr>
            <a:spLocks noGrp="1"/>
          </p:cNvSpPr>
          <p:nvPr>
            <p:ph type="sldNum" sz="quarter" idx="5"/>
          </p:nvPr>
        </p:nvSpPr>
        <p:spPr>
          <a:noFill/>
          <a:ln>
            <a:miter lim="800000"/>
            <a:headEnd/>
            <a:tailEnd/>
          </a:ln>
        </p:spPr>
        <p:txBody>
          <a:bodyPr/>
          <a:lstStyle/>
          <a:p>
            <a:fld id="{C0234317-17C1-482F-948F-ED98C84551AC}" type="slidenum">
              <a:rPr lang="zh-TW" altLang="en-US" smtClean="0">
                <a:ea typeface="新細明體" charset="-120"/>
              </a:rPr>
              <a:pPr/>
              <a:t>8</a:t>
            </a:fld>
            <a:endParaRPr lang="en-US" altLang="zh-TW">
              <a:ea typeface="新細明體" charset="-120"/>
            </a:endParaRPr>
          </a:p>
        </p:txBody>
      </p:sp>
    </p:spTree>
    <p:extLst>
      <p:ext uri="{BB962C8B-B14F-4D97-AF65-F5344CB8AC3E}">
        <p14:creationId xmlns:p14="http://schemas.microsoft.com/office/powerpoint/2010/main" val="3610678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a:latin typeface="微軟正黑體" pitchFamily="34" charset="-120"/>
                <a:ea typeface="微軟正黑體" pitchFamily="34" charset="-120"/>
              </a:defRPr>
            </a:lvl1pPr>
          </a:lstStyle>
          <a:p>
            <a:r>
              <a:rPr lang="zh-TW" altLang="en-US" dirty="0"/>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微軟正黑體" pitchFamily="34" charset="-120"/>
                <a:ea typeface="微軟正黑體"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按一下以編輯母片副標題樣式</a:t>
            </a:r>
          </a:p>
        </p:txBody>
      </p:sp>
      <p:sp>
        <p:nvSpPr>
          <p:cNvPr id="4" name="日期版面配置區 3"/>
          <p:cNvSpPr>
            <a:spLocks noGrp="1"/>
          </p:cNvSpPr>
          <p:nvPr>
            <p:ph type="dt" sz="half" idx="10"/>
          </p:nvPr>
        </p:nvSpPr>
        <p:spPr/>
        <p:txBody>
          <a:bodyPr/>
          <a:lstStyle>
            <a:lvl1pPr>
              <a:defRPr/>
            </a:lvl1pPr>
          </a:lstStyle>
          <a:p>
            <a:pPr>
              <a:defRPr/>
            </a:pPr>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3DD58C2A-1F06-4E0F-AF32-A91CAF2AC552}" type="slidenum">
              <a:rPr lang="zh-TW" altLang="en-US"/>
              <a:pPr>
                <a:defRPr/>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空紅">
    <p:bg>
      <p:bgPr>
        <a:solidFill>
          <a:schemeClr val="bg1"/>
        </a:solidFill>
        <a:effectLst/>
      </p:bgPr>
    </p:bg>
    <p:spTree>
      <p:nvGrpSpPr>
        <p:cNvPr id="1" name=""/>
        <p:cNvGrpSpPr/>
        <p:nvPr/>
      </p:nvGrpSpPr>
      <p:grpSpPr>
        <a:xfrm>
          <a:off x="0" y="0"/>
          <a:ext cx="0" cy="0"/>
          <a:chOff x="0" y="0"/>
          <a:chExt cx="0" cy="0"/>
        </a:xfrm>
      </p:grpSpPr>
      <p:grpSp>
        <p:nvGrpSpPr>
          <p:cNvPr id="5" name="群組 4"/>
          <p:cNvGrpSpPr/>
          <p:nvPr userDrawn="1"/>
        </p:nvGrpSpPr>
        <p:grpSpPr>
          <a:xfrm>
            <a:off x="-10274" y="-19805"/>
            <a:ext cx="9169843" cy="6877805"/>
            <a:chOff x="-10274" y="-19805"/>
            <a:chExt cx="9169843" cy="6877805"/>
          </a:xfrm>
        </p:grpSpPr>
        <p:sp>
          <p:nvSpPr>
            <p:cNvPr id="6" name="矩形 5"/>
            <p:cNvSpPr/>
            <p:nvPr/>
          </p:nvSpPr>
          <p:spPr>
            <a:xfrm>
              <a:off x="-10274" y="404664"/>
              <a:ext cx="9169843" cy="6453336"/>
            </a:xfrm>
            <a:prstGeom prst="rect">
              <a:avLst/>
            </a:prstGeom>
            <a:solidFill>
              <a:srgbClr val="FAFAFA"/>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 name="圓角矩形 6"/>
            <p:cNvSpPr/>
            <p:nvPr/>
          </p:nvSpPr>
          <p:spPr>
            <a:xfrm flipV="1">
              <a:off x="-10272" y="-4"/>
              <a:ext cx="9154272" cy="1159661"/>
            </a:xfrm>
            <a:prstGeom prst="roundRect">
              <a:avLst>
                <a:gd name="adj" fmla="val 0"/>
              </a:avLst>
            </a:prstGeom>
            <a:solidFill>
              <a:srgbClr val="E91E63"/>
            </a:solidFill>
            <a:effectLst>
              <a:outerShdw blurRad="76200" dist="50800" dir="5400000" algn="t" rotWithShape="0">
                <a:prstClr val="black">
                  <a:alpha val="10000"/>
                </a:prstClr>
              </a:outerShdw>
            </a:effectLst>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 name="圓角矩形 7"/>
            <p:cNvSpPr/>
            <p:nvPr/>
          </p:nvSpPr>
          <p:spPr>
            <a:xfrm>
              <a:off x="-10273" y="-19805"/>
              <a:ext cx="9154273" cy="244707"/>
            </a:xfrm>
            <a:prstGeom prst="roundRect">
              <a:avLst>
                <a:gd name="adj" fmla="val 0"/>
              </a:avLst>
            </a:prstGeom>
            <a:solidFill>
              <a:srgbClr val="C2185B"/>
            </a:solidFill>
            <a:ln>
              <a:noFill/>
            </a:ln>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 name="直角三角形 25"/>
            <p:cNvSpPr/>
            <p:nvPr/>
          </p:nvSpPr>
          <p:spPr>
            <a:xfrm flipV="1">
              <a:off x="-10274" y="224902"/>
              <a:ext cx="361090" cy="200250"/>
            </a:xfrm>
            <a:custGeom>
              <a:avLst/>
              <a:gdLst>
                <a:gd name="connsiteX0" fmla="*/ 0 w 361090"/>
                <a:gd name="connsiteY0" fmla="*/ 361090 h 361090"/>
                <a:gd name="connsiteX1" fmla="*/ 0 w 361090"/>
                <a:gd name="connsiteY1" fmla="*/ 0 h 361090"/>
                <a:gd name="connsiteX2" fmla="*/ 361090 w 361090"/>
                <a:gd name="connsiteY2" fmla="*/ 361090 h 361090"/>
                <a:gd name="connsiteX3" fmla="*/ 0 w 361090"/>
                <a:gd name="connsiteY3" fmla="*/ 361090 h 361090"/>
                <a:gd name="connsiteX0" fmla="*/ 0 w 361090"/>
                <a:gd name="connsiteY0" fmla="*/ 130181 h 130181"/>
                <a:gd name="connsiteX1" fmla="*/ 4618 w 361090"/>
                <a:gd name="connsiteY1" fmla="*/ 0 h 130181"/>
                <a:gd name="connsiteX2" fmla="*/ 361090 w 361090"/>
                <a:gd name="connsiteY2" fmla="*/ 130181 h 130181"/>
                <a:gd name="connsiteX3" fmla="*/ 0 w 361090"/>
                <a:gd name="connsiteY3" fmla="*/ 130181 h 130181"/>
                <a:gd name="connsiteX0" fmla="*/ 0 w 361090"/>
                <a:gd name="connsiteY0" fmla="*/ 200250 h 200250"/>
                <a:gd name="connsiteX1" fmla="*/ 1114 w 361090"/>
                <a:gd name="connsiteY1" fmla="*/ 0 h 200250"/>
                <a:gd name="connsiteX2" fmla="*/ 361090 w 361090"/>
                <a:gd name="connsiteY2" fmla="*/ 200250 h 200250"/>
                <a:gd name="connsiteX3" fmla="*/ 0 w 361090"/>
                <a:gd name="connsiteY3" fmla="*/ 200250 h 200250"/>
              </a:gdLst>
              <a:ahLst/>
              <a:cxnLst>
                <a:cxn ang="0">
                  <a:pos x="connsiteX0" y="connsiteY0"/>
                </a:cxn>
                <a:cxn ang="0">
                  <a:pos x="connsiteX1" y="connsiteY1"/>
                </a:cxn>
                <a:cxn ang="0">
                  <a:pos x="connsiteX2" y="connsiteY2"/>
                </a:cxn>
                <a:cxn ang="0">
                  <a:pos x="connsiteX3" y="connsiteY3"/>
                </a:cxn>
              </a:cxnLst>
              <a:rect l="l" t="t" r="r" b="b"/>
              <a:pathLst>
                <a:path w="361090" h="200250">
                  <a:moveTo>
                    <a:pt x="0" y="200250"/>
                  </a:moveTo>
                  <a:cubicBezTo>
                    <a:pt x="371" y="133500"/>
                    <a:pt x="743" y="66750"/>
                    <a:pt x="1114" y="0"/>
                  </a:cubicBezTo>
                  <a:lnTo>
                    <a:pt x="361090" y="200250"/>
                  </a:lnTo>
                  <a:lnTo>
                    <a:pt x="0" y="200250"/>
                  </a:lnTo>
                  <a:close/>
                </a:path>
              </a:pathLst>
            </a:custGeom>
            <a:solidFill>
              <a:srgbClr val="C2185B"/>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4" name="投影片編號版面配置區 5"/>
          <p:cNvSpPr>
            <a:spLocks noGrp="1"/>
          </p:cNvSpPr>
          <p:nvPr>
            <p:ph type="sldNum" sz="quarter" idx="12"/>
          </p:nvPr>
        </p:nvSpPr>
        <p:spPr>
          <a:xfrm>
            <a:off x="6948264" y="-80015"/>
            <a:ext cx="2133600" cy="365125"/>
          </a:xfrm>
        </p:spPr>
        <p:txBody>
          <a:bodyPr/>
          <a:lstStyle>
            <a:lvl1pPr>
              <a:defRPr>
                <a:solidFill>
                  <a:srgbClr val="F8BBD0"/>
                </a:solidFill>
              </a:defRPr>
            </a:lvl1pPr>
          </a:lstStyle>
          <a:p>
            <a:pPr>
              <a:defRPr/>
            </a:pPr>
            <a:fld id="{8598CAF7-0B11-4355-B351-D1350E429BEE}" type="slidenum">
              <a:rPr lang="zh-TW" altLang="en-US" smtClean="0"/>
              <a:pPr>
                <a:defRPr/>
              </a:pPr>
              <a:t>‹#›</a:t>
            </a:fld>
            <a:endParaRPr lang="zh-TW" altLang="en-US"/>
          </a:p>
        </p:txBody>
      </p:sp>
      <p:sp>
        <p:nvSpPr>
          <p:cNvPr id="23" name="文字方塊 22"/>
          <p:cNvSpPr txBox="1"/>
          <p:nvPr userDrawn="1"/>
        </p:nvSpPr>
        <p:spPr>
          <a:xfrm>
            <a:off x="-36512" y="9639"/>
            <a:ext cx="364202" cy="307777"/>
          </a:xfrm>
          <a:prstGeom prst="rect">
            <a:avLst/>
          </a:prstGeom>
          <a:noFill/>
        </p:spPr>
        <p:txBody>
          <a:bodyPr wrap="none" rtlCol="0">
            <a:spAutoFit/>
          </a:bodyPr>
          <a:lstStyle/>
          <a:p>
            <a:r>
              <a:rPr lang="zh-TW" altLang="en-US" sz="1400">
                <a:solidFill>
                  <a:srgbClr val="FCE4EC"/>
                </a:solidFill>
                <a:latin typeface="微軟正黑體" panose="020B0604030504040204" pitchFamily="34" charset="-120"/>
                <a:ea typeface="微軟正黑體" panose="020B0604030504040204" pitchFamily="34" charset="-120"/>
              </a:rPr>
              <a:t>壹</a:t>
            </a:r>
          </a:p>
        </p:txBody>
      </p:sp>
    </p:spTree>
    <p:extLst>
      <p:ext uri="{BB962C8B-B14F-4D97-AF65-F5344CB8AC3E}">
        <p14:creationId xmlns:p14="http://schemas.microsoft.com/office/powerpoint/2010/main" val="4195629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黃">
    <p:bg>
      <p:bgPr>
        <a:solidFill>
          <a:schemeClr val="bg1"/>
        </a:solidFill>
        <a:effectLst/>
      </p:bgPr>
    </p:bg>
    <p:spTree>
      <p:nvGrpSpPr>
        <p:cNvPr id="1" name=""/>
        <p:cNvGrpSpPr/>
        <p:nvPr/>
      </p:nvGrpSpPr>
      <p:grpSpPr>
        <a:xfrm>
          <a:off x="0" y="0"/>
          <a:ext cx="0" cy="0"/>
          <a:chOff x="0" y="0"/>
          <a:chExt cx="0" cy="0"/>
        </a:xfrm>
      </p:grpSpPr>
      <p:grpSp>
        <p:nvGrpSpPr>
          <p:cNvPr id="5" name="群組 4"/>
          <p:cNvGrpSpPr/>
          <p:nvPr userDrawn="1"/>
        </p:nvGrpSpPr>
        <p:grpSpPr>
          <a:xfrm>
            <a:off x="-10274" y="-19805"/>
            <a:ext cx="9169843" cy="6877805"/>
            <a:chOff x="-10274" y="-19805"/>
            <a:chExt cx="9169843" cy="6877805"/>
          </a:xfrm>
        </p:grpSpPr>
        <p:sp>
          <p:nvSpPr>
            <p:cNvPr id="6" name="矩形 5"/>
            <p:cNvSpPr/>
            <p:nvPr/>
          </p:nvSpPr>
          <p:spPr>
            <a:xfrm>
              <a:off x="-10274" y="404664"/>
              <a:ext cx="9169843" cy="6453336"/>
            </a:xfrm>
            <a:prstGeom prst="rect">
              <a:avLst/>
            </a:prstGeom>
            <a:solidFill>
              <a:srgbClr val="FAFAFA"/>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 name="圓角矩形 6"/>
            <p:cNvSpPr/>
            <p:nvPr/>
          </p:nvSpPr>
          <p:spPr>
            <a:xfrm flipV="1">
              <a:off x="-10272" y="-4"/>
              <a:ext cx="9154272" cy="1159661"/>
            </a:xfrm>
            <a:prstGeom prst="roundRect">
              <a:avLst>
                <a:gd name="adj" fmla="val 0"/>
              </a:avLst>
            </a:prstGeom>
            <a:solidFill>
              <a:srgbClr val="FF9800"/>
            </a:solidFill>
            <a:effectLst>
              <a:outerShdw blurRad="76200" dist="50800" dir="5400000" algn="t" rotWithShape="0">
                <a:prstClr val="black">
                  <a:alpha val="10000"/>
                </a:prstClr>
              </a:outerShdw>
            </a:effectLst>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 name="圓角矩形 7"/>
            <p:cNvSpPr/>
            <p:nvPr/>
          </p:nvSpPr>
          <p:spPr>
            <a:xfrm>
              <a:off x="-10273" y="-19805"/>
              <a:ext cx="9154273" cy="244707"/>
            </a:xfrm>
            <a:prstGeom prst="roundRect">
              <a:avLst>
                <a:gd name="adj" fmla="val 0"/>
              </a:avLst>
            </a:prstGeom>
            <a:solidFill>
              <a:srgbClr val="EF6C00"/>
            </a:solidFill>
            <a:ln>
              <a:noFill/>
            </a:ln>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 name="直角三角形 25"/>
            <p:cNvSpPr/>
            <p:nvPr/>
          </p:nvSpPr>
          <p:spPr>
            <a:xfrm flipV="1">
              <a:off x="-10274" y="224902"/>
              <a:ext cx="361090" cy="200250"/>
            </a:xfrm>
            <a:custGeom>
              <a:avLst/>
              <a:gdLst>
                <a:gd name="connsiteX0" fmla="*/ 0 w 361090"/>
                <a:gd name="connsiteY0" fmla="*/ 361090 h 361090"/>
                <a:gd name="connsiteX1" fmla="*/ 0 w 361090"/>
                <a:gd name="connsiteY1" fmla="*/ 0 h 361090"/>
                <a:gd name="connsiteX2" fmla="*/ 361090 w 361090"/>
                <a:gd name="connsiteY2" fmla="*/ 361090 h 361090"/>
                <a:gd name="connsiteX3" fmla="*/ 0 w 361090"/>
                <a:gd name="connsiteY3" fmla="*/ 361090 h 361090"/>
                <a:gd name="connsiteX0" fmla="*/ 0 w 361090"/>
                <a:gd name="connsiteY0" fmla="*/ 130181 h 130181"/>
                <a:gd name="connsiteX1" fmla="*/ 4618 w 361090"/>
                <a:gd name="connsiteY1" fmla="*/ 0 h 130181"/>
                <a:gd name="connsiteX2" fmla="*/ 361090 w 361090"/>
                <a:gd name="connsiteY2" fmla="*/ 130181 h 130181"/>
                <a:gd name="connsiteX3" fmla="*/ 0 w 361090"/>
                <a:gd name="connsiteY3" fmla="*/ 130181 h 130181"/>
                <a:gd name="connsiteX0" fmla="*/ 0 w 361090"/>
                <a:gd name="connsiteY0" fmla="*/ 200250 h 200250"/>
                <a:gd name="connsiteX1" fmla="*/ 1114 w 361090"/>
                <a:gd name="connsiteY1" fmla="*/ 0 h 200250"/>
                <a:gd name="connsiteX2" fmla="*/ 361090 w 361090"/>
                <a:gd name="connsiteY2" fmla="*/ 200250 h 200250"/>
                <a:gd name="connsiteX3" fmla="*/ 0 w 361090"/>
                <a:gd name="connsiteY3" fmla="*/ 200250 h 200250"/>
              </a:gdLst>
              <a:ahLst/>
              <a:cxnLst>
                <a:cxn ang="0">
                  <a:pos x="connsiteX0" y="connsiteY0"/>
                </a:cxn>
                <a:cxn ang="0">
                  <a:pos x="connsiteX1" y="connsiteY1"/>
                </a:cxn>
                <a:cxn ang="0">
                  <a:pos x="connsiteX2" y="connsiteY2"/>
                </a:cxn>
                <a:cxn ang="0">
                  <a:pos x="connsiteX3" y="connsiteY3"/>
                </a:cxn>
              </a:cxnLst>
              <a:rect l="l" t="t" r="r" b="b"/>
              <a:pathLst>
                <a:path w="361090" h="200250">
                  <a:moveTo>
                    <a:pt x="0" y="200250"/>
                  </a:moveTo>
                  <a:cubicBezTo>
                    <a:pt x="371" y="133500"/>
                    <a:pt x="743" y="66750"/>
                    <a:pt x="1114" y="0"/>
                  </a:cubicBezTo>
                  <a:lnTo>
                    <a:pt x="361090" y="200250"/>
                  </a:lnTo>
                  <a:lnTo>
                    <a:pt x="0" y="200250"/>
                  </a:lnTo>
                  <a:close/>
                </a:path>
              </a:pathLst>
            </a:custGeom>
            <a:solidFill>
              <a:srgbClr val="EF6C0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4" name="投影片編號版面配置區 5"/>
          <p:cNvSpPr>
            <a:spLocks noGrp="1"/>
          </p:cNvSpPr>
          <p:nvPr>
            <p:ph type="sldNum" sz="quarter" idx="12"/>
          </p:nvPr>
        </p:nvSpPr>
        <p:spPr>
          <a:xfrm>
            <a:off x="6948264" y="-80015"/>
            <a:ext cx="2133600" cy="365125"/>
          </a:xfrm>
        </p:spPr>
        <p:txBody>
          <a:bodyPr/>
          <a:lstStyle>
            <a:lvl1pPr>
              <a:defRPr>
                <a:solidFill>
                  <a:srgbClr val="FFE0B2"/>
                </a:solidFill>
              </a:defRPr>
            </a:lvl1pPr>
          </a:lstStyle>
          <a:p>
            <a:pPr>
              <a:defRPr/>
            </a:pPr>
            <a:fld id="{8598CAF7-0B11-4355-B351-D1350E429BEE}" type="slidenum">
              <a:rPr lang="zh-TW" altLang="en-US" smtClean="0"/>
              <a:pPr>
                <a:defRPr/>
              </a:pPr>
              <a:t>‹#›</a:t>
            </a:fld>
            <a:endParaRPr lang="zh-TW" altLang="en-US"/>
          </a:p>
        </p:txBody>
      </p:sp>
      <p:sp>
        <p:nvSpPr>
          <p:cNvPr id="31" name="文字方塊 30"/>
          <p:cNvSpPr txBox="1"/>
          <p:nvPr userDrawn="1"/>
        </p:nvSpPr>
        <p:spPr>
          <a:xfrm>
            <a:off x="-36512" y="9639"/>
            <a:ext cx="364202" cy="307777"/>
          </a:xfrm>
          <a:prstGeom prst="rect">
            <a:avLst/>
          </a:prstGeom>
          <a:noFill/>
        </p:spPr>
        <p:txBody>
          <a:bodyPr wrap="none" rtlCol="0">
            <a:spAutoFit/>
          </a:bodyPr>
          <a:lstStyle/>
          <a:p>
            <a:r>
              <a:rPr lang="zh-TW" altLang="en-US" sz="1400">
                <a:solidFill>
                  <a:schemeClr val="bg1"/>
                </a:solidFill>
                <a:latin typeface="微軟正黑體" panose="020B0604030504040204" pitchFamily="34" charset="-120"/>
                <a:ea typeface="微軟正黑體" panose="020B0604030504040204" pitchFamily="34" charset="-120"/>
              </a:rPr>
              <a:t>貳</a:t>
            </a:r>
          </a:p>
        </p:txBody>
      </p:sp>
    </p:spTree>
    <p:extLst>
      <p:ext uri="{BB962C8B-B14F-4D97-AF65-F5344CB8AC3E}">
        <p14:creationId xmlns:p14="http://schemas.microsoft.com/office/powerpoint/2010/main" val="8851302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綠">
    <p:bg>
      <p:bgPr>
        <a:solidFill>
          <a:schemeClr val="bg1"/>
        </a:solidFill>
        <a:effectLst/>
      </p:bgPr>
    </p:bg>
    <p:spTree>
      <p:nvGrpSpPr>
        <p:cNvPr id="1" name=""/>
        <p:cNvGrpSpPr/>
        <p:nvPr/>
      </p:nvGrpSpPr>
      <p:grpSpPr>
        <a:xfrm>
          <a:off x="0" y="0"/>
          <a:ext cx="0" cy="0"/>
          <a:chOff x="0" y="0"/>
          <a:chExt cx="0" cy="0"/>
        </a:xfrm>
      </p:grpSpPr>
      <p:grpSp>
        <p:nvGrpSpPr>
          <p:cNvPr id="5" name="群組 4"/>
          <p:cNvGrpSpPr/>
          <p:nvPr userDrawn="1"/>
        </p:nvGrpSpPr>
        <p:grpSpPr>
          <a:xfrm>
            <a:off x="-10274" y="-19805"/>
            <a:ext cx="9169843" cy="6877805"/>
            <a:chOff x="-10274" y="-19805"/>
            <a:chExt cx="9169843" cy="6877805"/>
          </a:xfrm>
        </p:grpSpPr>
        <p:sp>
          <p:nvSpPr>
            <p:cNvPr id="6" name="矩形 5"/>
            <p:cNvSpPr/>
            <p:nvPr/>
          </p:nvSpPr>
          <p:spPr>
            <a:xfrm>
              <a:off x="-10274" y="404664"/>
              <a:ext cx="9169843" cy="6453336"/>
            </a:xfrm>
            <a:prstGeom prst="rect">
              <a:avLst/>
            </a:prstGeom>
            <a:solidFill>
              <a:srgbClr val="FAFAFA"/>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 name="圓角矩形 6"/>
            <p:cNvSpPr/>
            <p:nvPr/>
          </p:nvSpPr>
          <p:spPr>
            <a:xfrm flipV="1">
              <a:off x="-10272" y="-4"/>
              <a:ext cx="9154272" cy="1159661"/>
            </a:xfrm>
            <a:prstGeom prst="roundRect">
              <a:avLst>
                <a:gd name="adj" fmla="val 0"/>
              </a:avLst>
            </a:prstGeom>
            <a:solidFill>
              <a:srgbClr val="4CAF50"/>
            </a:solidFill>
            <a:effectLst>
              <a:outerShdw blurRad="76200" dist="50800" dir="5400000" algn="t" rotWithShape="0">
                <a:prstClr val="black">
                  <a:alpha val="10000"/>
                </a:prstClr>
              </a:outerShdw>
            </a:effectLst>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 name="圓角矩形 7"/>
            <p:cNvSpPr/>
            <p:nvPr/>
          </p:nvSpPr>
          <p:spPr>
            <a:xfrm>
              <a:off x="-10273" y="-19805"/>
              <a:ext cx="9154273" cy="244707"/>
            </a:xfrm>
            <a:prstGeom prst="roundRect">
              <a:avLst>
                <a:gd name="adj" fmla="val 0"/>
              </a:avLst>
            </a:prstGeom>
            <a:solidFill>
              <a:srgbClr val="388E3C"/>
            </a:solidFill>
            <a:ln>
              <a:noFill/>
            </a:ln>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 name="直角三角形 25"/>
            <p:cNvSpPr/>
            <p:nvPr/>
          </p:nvSpPr>
          <p:spPr>
            <a:xfrm flipV="1">
              <a:off x="-10274" y="224902"/>
              <a:ext cx="361090" cy="200250"/>
            </a:xfrm>
            <a:custGeom>
              <a:avLst/>
              <a:gdLst>
                <a:gd name="connsiteX0" fmla="*/ 0 w 361090"/>
                <a:gd name="connsiteY0" fmla="*/ 361090 h 361090"/>
                <a:gd name="connsiteX1" fmla="*/ 0 w 361090"/>
                <a:gd name="connsiteY1" fmla="*/ 0 h 361090"/>
                <a:gd name="connsiteX2" fmla="*/ 361090 w 361090"/>
                <a:gd name="connsiteY2" fmla="*/ 361090 h 361090"/>
                <a:gd name="connsiteX3" fmla="*/ 0 w 361090"/>
                <a:gd name="connsiteY3" fmla="*/ 361090 h 361090"/>
                <a:gd name="connsiteX0" fmla="*/ 0 w 361090"/>
                <a:gd name="connsiteY0" fmla="*/ 130181 h 130181"/>
                <a:gd name="connsiteX1" fmla="*/ 4618 w 361090"/>
                <a:gd name="connsiteY1" fmla="*/ 0 h 130181"/>
                <a:gd name="connsiteX2" fmla="*/ 361090 w 361090"/>
                <a:gd name="connsiteY2" fmla="*/ 130181 h 130181"/>
                <a:gd name="connsiteX3" fmla="*/ 0 w 361090"/>
                <a:gd name="connsiteY3" fmla="*/ 130181 h 130181"/>
                <a:gd name="connsiteX0" fmla="*/ 0 w 361090"/>
                <a:gd name="connsiteY0" fmla="*/ 200250 h 200250"/>
                <a:gd name="connsiteX1" fmla="*/ 1114 w 361090"/>
                <a:gd name="connsiteY1" fmla="*/ 0 h 200250"/>
                <a:gd name="connsiteX2" fmla="*/ 361090 w 361090"/>
                <a:gd name="connsiteY2" fmla="*/ 200250 h 200250"/>
                <a:gd name="connsiteX3" fmla="*/ 0 w 361090"/>
                <a:gd name="connsiteY3" fmla="*/ 200250 h 200250"/>
              </a:gdLst>
              <a:ahLst/>
              <a:cxnLst>
                <a:cxn ang="0">
                  <a:pos x="connsiteX0" y="connsiteY0"/>
                </a:cxn>
                <a:cxn ang="0">
                  <a:pos x="connsiteX1" y="connsiteY1"/>
                </a:cxn>
                <a:cxn ang="0">
                  <a:pos x="connsiteX2" y="connsiteY2"/>
                </a:cxn>
                <a:cxn ang="0">
                  <a:pos x="connsiteX3" y="connsiteY3"/>
                </a:cxn>
              </a:cxnLst>
              <a:rect l="l" t="t" r="r" b="b"/>
              <a:pathLst>
                <a:path w="361090" h="200250">
                  <a:moveTo>
                    <a:pt x="0" y="200250"/>
                  </a:moveTo>
                  <a:cubicBezTo>
                    <a:pt x="371" y="133500"/>
                    <a:pt x="743" y="66750"/>
                    <a:pt x="1114" y="0"/>
                  </a:cubicBezTo>
                  <a:lnTo>
                    <a:pt x="361090" y="200250"/>
                  </a:lnTo>
                  <a:lnTo>
                    <a:pt x="0" y="200250"/>
                  </a:lnTo>
                  <a:close/>
                </a:path>
              </a:pathLst>
            </a:custGeom>
            <a:solidFill>
              <a:srgbClr val="388E3C"/>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4" name="投影片編號版面配置區 5"/>
          <p:cNvSpPr>
            <a:spLocks noGrp="1"/>
          </p:cNvSpPr>
          <p:nvPr>
            <p:ph type="sldNum" sz="quarter" idx="12"/>
          </p:nvPr>
        </p:nvSpPr>
        <p:spPr>
          <a:xfrm>
            <a:off x="6948264" y="-80015"/>
            <a:ext cx="2133600" cy="365125"/>
          </a:xfrm>
        </p:spPr>
        <p:txBody>
          <a:bodyPr/>
          <a:lstStyle>
            <a:lvl1pPr>
              <a:defRPr>
                <a:solidFill>
                  <a:srgbClr val="C8E6C9"/>
                </a:solidFill>
              </a:defRPr>
            </a:lvl1pPr>
          </a:lstStyle>
          <a:p>
            <a:pPr>
              <a:defRPr/>
            </a:pPr>
            <a:fld id="{8598CAF7-0B11-4355-B351-D1350E429BEE}" type="slidenum">
              <a:rPr lang="zh-TW" altLang="en-US" smtClean="0"/>
              <a:pPr>
                <a:defRPr/>
              </a:pPr>
              <a:t>‹#›</a:t>
            </a:fld>
            <a:endParaRPr lang="zh-TW" altLang="en-US"/>
          </a:p>
        </p:txBody>
      </p:sp>
      <p:sp>
        <p:nvSpPr>
          <p:cNvPr id="23" name="文字方塊 22"/>
          <p:cNvSpPr txBox="1"/>
          <p:nvPr userDrawn="1"/>
        </p:nvSpPr>
        <p:spPr>
          <a:xfrm>
            <a:off x="-36512" y="9639"/>
            <a:ext cx="364202" cy="307777"/>
          </a:xfrm>
          <a:prstGeom prst="rect">
            <a:avLst/>
          </a:prstGeom>
          <a:noFill/>
        </p:spPr>
        <p:txBody>
          <a:bodyPr wrap="none" rtlCol="0">
            <a:spAutoFit/>
          </a:bodyPr>
          <a:lstStyle/>
          <a:p>
            <a:r>
              <a:rPr lang="zh-TW" altLang="en-US" sz="1400">
                <a:solidFill>
                  <a:srgbClr val="E8F5E9"/>
                </a:solidFill>
                <a:latin typeface="微軟正黑體" panose="020B0604030504040204" pitchFamily="34" charset="-120"/>
                <a:ea typeface="微軟正黑體" panose="020B0604030504040204" pitchFamily="34" charset="-120"/>
              </a:rPr>
              <a:t>參</a:t>
            </a:r>
          </a:p>
        </p:txBody>
      </p:sp>
    </p:spTree>
    <p:extLst>
      <p:ext uri="{BB962C8B-B14F-4D97-AF65-F5344CB8AC3E}">
        <p14:creationId xmlns:p14="http://schemas.microsoft.com/office/powerpoint/2010/main" val="3701495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藍">
    <p:bg>
      <p:bgPr>
        <a:solidFill>
          <a:schemeClr val="bg1"/>
        </a:solidFill>
        <a:effectLst/>
      </p:bgPr>
    </p:bg>
    <p:spTree>
      <p:nvGrpSpPr>
        <p:cNvPr id="1" name=""/>
        <p:cNvGrpSpPr/>
        <p:nvPr/>
      </p:nvGrpSpPr>
      <p:grpSpPr>
        <a:xfrm>
          <a:off x="0" y="0"/>
          <a:ext cx="0" cy="0"/>
          <a:chOff x="0" y="0"/>
          <a:chExt cx="0" cy="0"/>
        </a:xfrm>
      </p:grpSpPr>
      <p:grpSp>
        <p:nvGrpSpPr>
          <p:cNvPr id="5" name="群組 4"/>
          <p:cNvGrpSpPr/>
          <p:nvPr userDrawn="1"/>
        </p:nvGrpSpPr>
        <p:grpSpPr>
          <a:xfrm>
            <a:off x="-10274" y="-19805"/>
            <a:ext cx="9169843" cy="6877805"/>
            <a:chOff x="-10274" y="-19805"/>
            <a:chExt cx="9169843" cy="6877805"/>
          </a:xfrm>
        </p:grpSpPr>
        <p:sp>
          <p:nvSpPr>
            <p:cNvPr id="6" name="矩形 5"/>
            <p:cNvSpPr/>
            <p:nvPr/>
          </p:nvSpPr>
          <p:spPr>
            <a:xfrm>
              <a:off x="-10274" y="404664"/>
              <a:ext cx="9169843" cy="6453336"/>
            </a:xfrm>
            <a:prstGeom prst="rect">
              <a:avLst/>
            </a:prstGeom>
            <a:solidFill>
              <a:srgbClr val="FAFAFA"/>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 name="圓角矩形 6"/>
            <p:cNvSpPr/>
            <p:nvPr/>
          </p:nvSpPr>
          <p:spPr>
            <a:xfrm flipV="1">
              <a:off x="-10272" y="-4"/>
              <a:ext cx="9154272" cy="1159661"/>
            </a:xfrm>
            <a:prstGeom prst="roundRect">
              <a:avLst>
                <a:gd name="adj" fmla="val 0"/>
              </a:avLst>
            </a:prstGeom>
            <a:solidFill>
              <a:srgbClr val="2196F3"/>
            </a:solidFill>
            <a:effectLst>
              <a:outerShdw blurRad="76200" dist="50800" dir="5400000" algn="t" rotWithShape="0">
                <a:prstClr val="black">
                  <a:alpha val="10000"/>
                </a:prstClr>
              </a:outerShdw>
            </a:effectLst>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 name="圓角矩形 7"/>
            <p:cNvSpPr/>
            <p:nvPr/>
          </p:nvSpPr>
          <p:spPr>
            <a:xfrm>
              <a:off x="-10273" y="-19805"/>
              <a:ext cx="9154273" cy="244707"/>
            </a:xfrm>
            <a:prstGeom prst="roundRect">
              <a:avLst>
                <a:gd name="adj" fmla="val 0"/>
              </a:avLst>
            </a:prstGeom>
            <a:solidFill>
              <a:srgbClr val="1976D2"/>
            </a:solidFill>
            <a:ln>
              <a:noFill/>
            </a:ln>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 name="直角三角形 25"/>
            <p:cNvSpPr/>
            <p:nvPr/>
          </p:nvSpPr>
          <p:spPr>
            <a:xfrm flipV="1">
              <a:off x="-10274" y="224902"/>
              <a:ext cx="361090" cy="200250"/>
            </a:xfrm>
            <a:custGeom>
              <a:avLst/>
              <a:gdLst>
                <a:gd name="connsiteX0" fmla="*/ 0 w 361090"/>
                <a:gd name="connsiteY0" fmla="*/ 361090 h 361090"/>
                <a:gd name="connsiteX1" fmla="*/ 0 w 361090"/>
                <a:gd name="connsiteY1" fmla="*/ 0 h 361090"/>
                <a:gd name="connsiteX2" fmla="*/ 361090 w 361090"/>
                <a:gd name="connsiteY2" fmla="*/ 361090 h 361090"/>
                <a:gd name="connsiteX3" fmla="*/ 0 w 361090"/>
                <a:gd name="connsiteY3" fmla="*/ 361090 h 361090"/>
                <a:gd name="connsiteX0" fmla="*/ 0 w 361090"/>
                <a:gd name="connsiteY0" fmla="*/ 130181 h 130181"/>
                <a:gd name="connsiteX1" fmla="*/ 4618 w 361090"/>
                <a:gd name="connsiteY1" fmla="*/ 0 h 130181"/>
                <a:gd name="connsiteX2" fmla="*/ 361090 w 361090"/>
                <a:gd name="connsiteY2" fmla="*/ 130181 h 130181"/>
                <a:gd name="connsiteX3" fmla="*/ 0 w 361090"/>
                <a:gd name="connsiteY3" fmla="*/ 130181 h 130181"/>
                <a:gd name="connsiteX0" fmla="*/ 0 w 361090"/>
                <a:gd name="connsiteY0" fmla="*/ 200250 h 200250"/>
                <a:gd name="connsiteX1" fmla="*/ 1114 w 361090"/>
                <a:gd name="connsiteY1" fmla="*/ 0 h 200250"/>
                <a:gd name="connsiteX2" fmla="*/ 361090 w 361090"/>
                <a:gd name="connsiteY2" fmla="*/ 200250 h 200250"/>
                <a:gd name="connsiteX3" fmla="*/ 0 w 361090"/>
                <a:gd name="connsiteY3" fmla="*/ 200250 h 200250"/>
              </a:gdLst>
              <a:ahLst/>
              <a:cxnLst>
                <a:cxn ang="0">
                  <a:pos x="connsiteX0" y="connsiteY0"/>
                </a:cxn>
                <a:cxn ang="0">
                  <a:pos x="connsiteX1" y="connsiteY1"/>
                </a:cxn>
                <a:cxn ang="0">
                  <a:pos x="connsiteX2" y="connsiteY2"/>
                </a:cxn>
                <a:cxn ang="0">
                  <a:pos x="connsiteX3" y="connsiteY3"/>
                </a:cxn>
              </a:cxnLst>
              <a:rect l="l" t="t" r="r" b="b"/>
              <a:pathLst>
                <a:path w="361090" h="200250">
                  <a:moveTo>
                    <a:pt x="0" y="200250"/>
                  </a:moveTo>
                  <a:cubicBezTo>
                    <a:pt x="371" y="133500"/>
                    <a:pt x="743" y="66750"/>
                    <a:pt x="1114" y="0"/>
                  </a:cubicBezTo>
                  <a:lnTo>
                    <a:pt x="361090" y="200250"/>
                  </a:lnTo>
                  <a:lnTo>
                    <a:pt x="0" y="200250"/>
                  </a:lnTo>
                  <a:close/>
                </a:path>
              </a:pathLst>
            </a:custGeom>
            <a:solidFill>
              <a:srgbClr val="1976D2"/>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4" name="投影片編號版面配置區 5"/>
          <p:cNvSpPr>
            <a:spLocks noGrp="1"/>
          </p:cNvSpPr>
          <p:nvPr>
            <p:ph type="sldNum" sz="quarter" idx="12"/>
          </p:nvPr>
        </p:nvSpPr>
        <p:spPr>
          <a:xfrm>
            <a:off x="6948264" y="-80015"/>
            <a:ext cx="2133600" cy="365125"/>
          </a:xfrm>
        </p:spPr>
        <p:txBody>
          <a:bodyPr/>
          <a:lstStyle>
            <a:lvl1pPr>
              <a:defRPr>
                <a:solidFill>
                  <a:srgbClr val="BBDEFB"/>
                </a:solidFill>
              </a:defRPr>
            </a:lvl1pPr>
          </a:lstStyle>
          <a:p>
            <a:pPr>
              <a:defRPr/>
            </a:pPr>
            <a:fld id="{8598CAF7-0B11-4355-B351-D1350E429BEE}" type="slidenum">
              <a:rPr lang="zh-TW" altLang="en-US" smtClean="0"/>
              <a:pPr>
                <a:defRPr/>
              </a:pPr>
              <a:t>‹#›</a:t>
            </a:fld>
            <a:endParaRPr lang="zh-TW" altLang="en-US"/>
          </a:p>
        </p:txBody>
      </p:sp>
      <p:sp>
        <p:nvSpPr>
          <p:cNvPr id="27" name="文字方塊 26"/>
          <p:cNvSpPr txBox="1"/>
          <p:nvPr userDrawn="1"/>
        </p:nvSpPr>
        <p:spPr>
          <a:xfrm>
            <a:off x="-36512" y="9639"/>
            <a:ext cx="364202" cy="307777"/>
          </a:xfrm>
          <a:prstGeom prst="rect">
            <a:avLst/>
          </a:prstGeom>
          <a:noFill/>
        </p:spPr>
        <p:txBody>
          <a:bodyPr wrap="none" rtlCol="0">
            <a:spAutoFit/>
          </a:bodyPr>
          <a:lstStyle/>
          <a:p>
            <a:r>
              <a:rPr lang="zh-TW" altLang="en-US" sz="1400">
                <a:solidFill>
                  <a:srgbClr val="E3F2FD"/>
                </a:solidFill>
                <a:latin typeface="微軟正黑體" panose="020B0604030504040204" pitchFamily="34" charset="-120"/>
                <a:ea typeface="微軟正黑體" panose="020B0604030504040204" pitchFamily="34" charset="-120"/>
              </a:rPr>
              <a:t>肆</a:t>
            </a:r>
          </a:p>
        </p:txBody>
      </p:sp>
    </p:spTree>
    <p:extLst>
      <p:ext uri="{BB962C8B-B14F-4D97-AF65-F5344CB8AC3E}">
        <p14:creationId xmlns:p14="http://schemas.microsoft.com/office/powerpoint/2010/main" val="688880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空紫">
    <p:bg>
      <p:bgPr>
        <a:solidFill>
          <a:schemeClr val="bg1"/>
        </a:solidFill>
        <a:effectLst/>
      </p:bgPr>
    </p:bg>
    <p:spTree>
      <p:nvGrpSpPr>
        <p:cNvPr id="1" name=""/>
        <p:cNvGrpSpPr/>
        <p:nvPr/>
      </p:nvGrpSpPr>
      <p:grpSpPr>
        <a:xfrm>
          <a:off x="0" y="0"/>
          <a:ext cx="0" cy="0"/>
          <a:chOff x="0" y="0"/>
          <a:chExt cx="0" cy="0"/>
        </a:xfrm>
      </p:grpSpPr>
      <p:grpSp>
        <p:nvGrpSpPr>
          <p:cNvPr id="5" name="群組 4"/>
          <p:cNvGrpSpPr/>
          <p:nvPr userDrawn="1"/>
        </p:nvGrpSpPr>
        <p:grpSpPr>
          <a:xfrm>
            <a:off x="-10274" y="-19805"/>
            <a:ext cx="9169843" cy="6877805"/>
            <a:chOff x="-10274" y="-19805"/>
            <a:chExt cx="9169843" cy="6877805"/>
          </a:xfrm>
        </p:grpSpPr>
        <p:sp>
          <p:nvSpPr>
            <p:cNvPr id="6" name="矩形 5"/>
            <p:cNvSpPr/>
            <p:nvPr/>
          </p:nvSpPr>
          <p:spPr>
            <a:xfrm>
              <a:off x="-10274" y="404664"/>
              <a:ext cx="9169843" cy="6453336"/>
            </a:xfrm>
            <a:prstGeom prst="rect">
              <a:avLst/>
            </a:prstGeom>
            <a:solidFill>
              <a:srgbClr val="FAFAFA"/>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 name="圓角矩形 6"/>
            <p:cNvSpPr/>
            <p:nvPr/>
          </p:nvSpPr>
          <p:spPr>
            <a:xfrm flipV="1">
              <a:off x="-10272" y="-4"/>
              <a:ext cx="9154272" cy="1159661"/>
            </a:xfrm>
            <a:prstGeom prst="roundRect">
              <a:avLst>
                <a:gd name="adj" fmla="val 0"/>
              </a:avLst>
            </a:prstGeom>
            <a:solidFill>
              <a:srgbClr val="9C27B0"/>
            </a:solidFill>
            <a:effectLst>
              <a:outerShdw blurRad="76200" dist="50800" dir="5400000" algn="t" rotWithShape="0">
                <a:prstClr val="black">
                  <a:alpha val="10000"/>
                </a:prstClr>
              </a:outerShdw>
            </a:effectLst>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 name="圓角矩形 7"/>
            <p:cNvSpPr/>
            <p:nvPr/>
          </p:nvSpPr>
          <p:spPr>
            <a:xfrm>
              <a:off x="-10273" y="-19805"/>
              <a:ext cx="9154273" cy="244707"/>
            </a:xfrm>
            <a:prstGeom prst="roundRect">
              <a:avLst>
                <a:gd name="adj" fmla="val 0"/>
              </a:avLst>
            </a:prstGeom>
            <a:solidFill>
              <a:srgbClr val="7B1FA2"/>
            </a:solidFill>
            <a:ln>
              <a:noFill/>
            </a:ln>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 name="直角三角形 25"/>
            <p:cNvSpPr/>
            <p:nvPr/>
          </p:nvSpPr>
          <p:spPr>
            <a:xfrm flipV="1">
              <a:off x="-10274" y="224902"/>
              <a:ext cx="361090" cy="200250"/>
            </a:xfrm>
            <a:custGeom>
              <a:avLst/>
              <a:gdLst>
                <a:gd name="connsiteX0" fmla="*/ 0 w 361090"/>
                <a:gd name="connsiteY0" fmla="*/ 361090 h 361090"/>
                <a:gd name="connsiteX1" fmla="*/ 0 w 361090"/>
                <a:gd name="connsiteY1" fmla="*/ 0 h 361090"/>
                <a:gd name="connsiteX2" fmla="*/ 361090 w 361090"/>
                <a:gd name="connsiteY2" fmla="*/ 361090 h 361090"/>
                <a:gd name="connsiteX3" fmla="*/ 0 w 361090"/>
                <a:gd name="connsiteY3" fmla="*/ 361090 h 361090"/>
                <a:gd name="connsiteX0" fmla="*/ 0 w 361090"/>
                <a:gd name="connsiteY0" fmla="*/ 130181 h 130181"/>
                <a:gd name="connsiteX1" fmla="*/ 4618 w 361090"/>
                <a:gd name="connsiteY1" fmla="*/ 0 h 130181"/>
                <a:gd name="connsiteX2" fmla="*/ 361090 w 361090"/>
                <a:gd name="connsiteY2" fmla="*/ 130181 h 130181"/>
                <a:gd name="connsiteX3" fmla="*/ 0 w 361090"/>
                <a:gd name="connsiteY3" fmla="*/ 130181 h 130181"/>
                <a:gd name="connsiteX0" fmla="*/ 0 w 361090"/>
                <a:gd name="connsiteY0" fmla="*/ 200250 h 200250"/>
                <a:gd name="connsiteX1" fmla="*/ 1114 w 361090"/>
                <a:gd name="connsiteY1" fmla="*/ 0 h 200250"/>
                <a:gd name="connsiteX2" fmla="*/ 361090 w 361090"/>
                <a:gd name="connsiteY2" fmla="*/ 200250 h 200250"/>
                <a:gd name="connsiteX3" fmla="*/ 0 w 361090"/>
                <a:gd name="connsiteY3" fmla="*/ 200250 h 200250"/>
              </a:gdLst>
              <a:ahLst/>
              <a:cxnLst>
                <a:cxn ang="0">
                  <a:pos x="connsiteX0" y="connsiteY0"/>
                </a:cxn>
                <a:cxn ang="0">
                  <a:pos x="connsiteX1" y="connsiteY1"/>
                </a:cxn>
                <a:cxn ang="0">
                  <a:pos x="connsiteX2" y="connsiteY2"/>
                </a:cxn>
                <a:cxn ang="0">
                  <a:pos x="connsiteX3" y="connsiteY3"/>
                </a:cxn>
              </a:cxnLst>
              <a:rect l="l" t="t" r="r" b="b"/>
              <a:pathLst>
                <a:path w="361090" h="200250">
                  <a:moveTo>
                    <a:pt x="0" y="200250"/>
                  </a:moveTo>
                  <a:cubicBezTo>
                    <a:pt x="371" y="133500"/>
                    <a:pt x="743" y="66750"/>
                    <a:pt x="1114" y="0"/>
                  </a:cubicBezTo>
                  <a:lnTo>
                    <a:pt x="361090" y="200250"/>
                  </a:lnTo>
                  <a:lnTo>
                    <a:pt x="0" y="200250"/>
                  </a:lnTo>
                  <a:close/>
                </a:path>
              </a:pathLst>
            </a:custGeom>
            <a:solidFill>
              <a:srgbClr val="7B1FA2"/>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4" name="投影片編號版面配置區 5"/>
          <p:cNvSpPr>
            <a:spLocks noGrp="1"/>
          </p:cNvSpPr>
          <p:nvPr>
            <p:ph type="sldNum" sz="quarter" idx="12"/>
          </p:nvPr>
        </p:nvSpPr>
        <p:spPr>
          <a:xfrm>
            <a:off x="6948264" y="-80015"/>
            <a:ext cx="2133600" cy="365125"/>
          </a:xfrm>
        </p:spPr>
        <p:txBody>
          <a:bodyPr/>
          <a:lstStyle>
            <a:lvl1pPr>
              <a:defRPr>
                <a:solidFill>
                  <a:srgbClr val="E1BEE7"/>
                </a:solidFill>
              </a:defRPr>
            </a:lvl1pPr>
          </a:lstStyle>
          <a:p>
            <a:pPr>
              <a:defRPr/>
            </a:pPr>
            <a:fld id="{8598CAF7-0B11-4355-B351-D1350E429BEE}" type="slidenum">
              <a:rPr lang="zh-TW" altLang="en-US" smtClean="0"/>
              <a:pPr>
                <a:defRPr/>
              </a:pPr>
              <a:t>‹#›</a:t>
            </a:fld>
            <a:endParaRPr lang="zh-TW" altLang="en-US"/>
          </a:p>
        </p:txBody>
      </p:sp>
      <p:sp>
        <p:nvSpPr>
          <p:cNvPr id="25" name="文字方塊 24"/>
          <p:cNvSpPr txBox="1"/>
          <p:nvPr userDrawn="1"/>
        </p:nvSpPr>
        <p:spPr>
          <a:xfrm>
            <a:off x="-36512" y="9639"/>
            <a:ext cx="364202" cy="307777"/>
          </a:xfrm>
          <a:prstGeom prst="rect">
            <a:avLst/>
          </a:prstGeom>
          <a:noFill/>
        </p:spPr>
        <p:txBody>
          <a:bodyPr wrap="none" rtlCol="0">
            <a:spAutoFit/>
          </a:bodyPr>
          <a:lstStyle/>
          <a:p>
            <a:r>
              <a:rPr lang="zh-TW" altLang="en-US" sz="1400">
                <a:solidFill>
                  <a:srgbClr val="F3E5F5"/>
                </a:solidFill>
                <a:latin typeface="微軟正黑體" panose="020B0604030504040204" pitchFamily="34" charset="-120"/>
                <a:ea typeface="微軟正黑體" panose="020B0604030504040204" pitchFamily="34" charset="-120"/>
              </a:rPr>
              <a:t>伍</a:t>
            </a:r>
          </a:p>
        </p:txBody>
      </p:sp>
    </p:spTree>
    <p:extLst>
      <p:ext uri="{BB962C8B-B14F-4D97-AF65-F5344CB8AC3E}">
        <p14:creationId xmlns:p14="http://schemas.microsoft.com/office/powerpoint/2010/main" val="1346662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3"/>
          <p:cNvSpPr>
            <a:spLocks noGrp="1"/>
          </p:cNvSpPr>
          <p:nvPr>
            <p:ph type="dt" sz="half" idx="10"/>
          </p:nvPr>
        </p:nvSpPr>
        <p:spPr/>
        <p:txBody>
          <a:bodyPr/>
          <a:lstStyle>
            <a:lvl1pPr>
              <a:defRPr/>
            </a:lvl1pPr>
          </a:lstStyle>
          <a:p>
            <a:pPr>
              <a:defRPr/>
            </a:pPr>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4FE6139D-B1B0-4C2D-9A76-F59519843B50}" type="slidenum">
              <a:rPr lang="zh-TW" altLang="en-US"/>
              <a:pPr>
                <a:defRPr/>
              </a:pPr>
              <a:t>‹#›</a:t>
            </a:fld>
            <a:endParaRPr lang="zh-TW"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3"/>
          <p:cNvSpPr>
            <a:spLocks noGrp="1"/>
          </p:cNvSpPr>
          <p:nvPr>
            <p:ph type="dt" sz="half" idx="10"/>
          </p:nvPr>
        </p:nvSpPr>
        <p:spPr/>
        <p:txBody>
          <a:bodyPr/>
          <a:lstStyle>
            <a:lvl1pPr>
              <a:defRPr/>
            </a:lvl1pPr>
          </a:lstStyle>
          <a:p>
            <a:pPr>
              <a:defRPr/>
            </a:pPr>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DBCACD31-8296-4CB1-85EA-3751C7939405}" type="slidenum">
              <a:rPr lang="zh-TW" altLang="en-US"/>
              <a:pPr>
                <a:defRPr/>
              </a:pPr>
              <a:t>‹#›</a:t>
            </a:fld>
            <a:endParaRPr lang="zh-TW"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FBB6E8AC-AB89-43B6-980C-E83ABF9DE8B1}" type="slidenum">
              <a:rPr lang="zh-TW" altLang="en-US"/>
              <a:pPr>
                <a:defRPr/>
              </a:pPr>
              <a:t>‹#›</a:t>
            </a:fld>
            <a:endParaRPr lang="zh-TW"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7C0116D9-9BB9-44F0-B540-CE98684FA4C3}" type="slidenum">
              <a:rPr lang="zh-TW" altLang="en-US"/>
              <a:pPr>
                <a:defRPr/>
              </a:pPr>
              <a:t>‹#›</a:t>
            </a:fld>
            <a:endParaRPr lang="zh-TW"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_标题幻灯片">
    <p:bg>
      <p:bgPr>
        <a:solidFill>
          <a:schemeClr val="bg1"/>
        </a:solidFill>
        <a:effectLst/>
      </p:bgPr>
    </p:bg>
    <p:spTree>
      <p:nvGrpSpPr>
        <p:cNvPr id="1" name="Shape 57"/>
        <p:cNvGrpSpPr/>
        <p:nvPr/>
      </p:nvGrpSpPr>
      <p:grpSpPr>
        <a:xfrm>
          <a:off x="0" y="0"/>
          <a:ext cx="0" cy="0"/>
          <a:chOff x="0" y="0"/>
          <a:chExt cx="0" cy="0"/>
        </a:xfrm>
      </p:grpSpPr>
    </p:spTree>
    <p:extLst>
      <p:ext uri="{BB962C8B-B14F-4D97-AF65-F5344CB8AC3E}">
        <p14:creationId xmlns:p14="http://schemas.microsoft.com/office/powerpoint/2010/main" val="3199682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atin typeface="微軟正黑體" pitchFamily="34" charset="-120"/>
                <a:ea typeface="微軟正黑體" pitchFamily="34" charset="-120"/>
              </a:defRPr>
            </a:lvl1pPr>
          </a:lstStyle>
          <a:p>
            <a:r>
              <a:rPr lang="zh-TW" altLang="en-US" dirty="0"/>
              <a:t>按一下以編輯母片標題樣式</a:t>
            </a:r>
          </a:p>
        </p:txBody>
      </p:sp>
      <p:sp>
        <p:nvSpPr>
          <p:cNvPr id="3" name="內容版面配置區 2"/>
          <p:cNvSpPr>
            <a:spLocks noGrp="1"/>
          </p:cNvSpPr>
          <p:nvPr>
            <p:ph idx="1"/>
          </p:nvPr>
        </p:nvSpPr>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10"/>
          </p:nvPr>
        </p:nvSpPr>
        <p:spPr/>
        <p:txBody>
          <a:bodyPr/>
          <a:lstStyle>
            <a:lvl1pPr>
              <a:defRPr/>
            </a:lvl1pPr>
          </a:lstStyle>
          <a:p>
            <a:pPr>
              <a:defRPr/>
            </a:pPr>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C867E55C-5DA7-417A-921B-F3843211B3BD}" type="slidenum">
              <a:rPr lang="zh-TW" altLang="en-US"/>
              <a:pPr>
                <a:defRPr/>
              </a:pPr>
              <a:t>‹#›</a:t>
            </a:fld>
            <a:endParaRPr lang="zh-TW"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dgm" preserve="1">
  <p:cSld name="標題及圖表或組織圖">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a:t>按一下以編輯母片標題樣式</a:t>
            </a:r>
          </a:p>
        </p:txBody>
      </p:sp>
      <p:sp>
        <p:nvSpPr>
          <p:cNvPr id="3" name="SmartArt 版面配置區 2"/>
          <p:cNvSpPr>
            <a:spLocks noGrp="1"/>
          </p:cNvSpPr>
          <p:nvPr>
            <p:ph type="dgm" idx="1"/>
          </p:nvPr>
        </p:nvSpPr>
        <p:spPr>
          <a:xfrm>
            <a:off x="457200" y="1600200"/>
            <a:ext cx="8229600" cy="4525963"/>
          </a:xfrm>
        </p:spPr>
        <p:txBody>
          <a:bodyPr/>
          <a:lstStyle/>
          <a:p>
            <a:pPr lvl="0"/>
            <a:endParaRPr lang="zh-TW" altLang="en-US" noProof="0"/>
          </a:p>
        </p:txBody>
      </p:sp>
      <p:sp>
        <p:nvSpPr>
          <p:cNvPr id="4" name="日期版面配置區 3"/>
          <p:cNvSpPr>
            <a:spLocks noGrp="1"/>
          </p:cNvSpPr>
          <p:nvPr>
            <p:ph type="dt" sz="half" idx="10"/>
          </p:nvPr>
        </p:nvSpPr>
        <p:spPr/>
        <p:txBody>
          <a:bodyPr/>
          <a:lstStyle>
            <a:lvl1pPr>
              <a:defRPr/>
            </a:lvl1pPr>
          </a:lstStyle>
          <a:p>
            <a:pPr>
              <a:defRPr/>
            </a:pPr>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A3239512-9904-4B9D-B555-9436AB13C290}" type="slidenum">
              <a:rPr lang="zh-TW" altLang="en-US"/>
              <a:pPr>
                <a:defRPr/>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atin typeface="微軟正黑體" pitchFamily="34" charset="-120"/>
                <a:ea typeface="微軟正黑體" pitchFamily="34" charset="-120"/>
              </a:defRPr>
            </a:lvl1pPr>
          </a:lstStyle>
          <a:p>
            <a:r>
              <a:rPr lang="zh-TW" altLang="en-US" dirty="0"/>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latin typeface="微軟正黑體" pitchFamily="34" charset="-120"/>
                <a:ea typeface="微軟正黑體" pitchFamily="34" charset="-12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dirty="0"/>
              <a:t>按一下以編輯母片文字樣式</a:t>
            </a:r>
          </a:p>
        </p:txBody>
      </p:sp>
      <p:sp>
        <p:nvSpPr>
          <p:cNvPr id="4" name="日期版面配置區 3"/>
          <p:cNvSpPr>
            <a:spLocks noGrp="1"/>
          </p:cNvSpPr>
          <p:nvPr>
            <p:ph type="dt" sz="half" idx="10"/>
          </p:nvPr>
        </p:nvSpPr>
        <p:spPr/>
        <p:txBody>
          <a:bodyPr/>
          <a:lstStyle>
            <a:lvl1pPr>
              <a:defRPr/>
            </a:lvl1pPr>
          </a:lstStyle>
          <a:p>
            <a:pPr>
              <a:defRPr/>
            </a:pPr>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440FD146-452C-401E-BDD9-D27443E2CE43}" type="slidenum">
              <a:rPr lang="zh-TW" altLang="en-US"/>
              <a:pPr>
                <a:defRPr/>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3"/>
          <p:cNvSpPr>
            <a:spLocks noGrp="1"/>
          </p:cNvSpPr>
          <p:nvPr>
            <p:ph type="dt" sz="half" idx="10"/>
          </p:nvPr>
        </p:nvSpPr>
        <p:spPr/>
        <p:txBody>
          <a:bodyPr/>
          <a:lstStyle>
            <a:lvl1pPr>
              <a:defRPr/>
            </a:lvl1pPr>
          </a:lstStyle>
          <a:p>
            <a:pPr>
              <a:defRPr/>
            </a:pPr>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A7A1FBCF-C996-4E75-B5E0-B39D9DA0EF1A}" type="slidenum">
              <a:rPr lang="zh-TW" altLang="en-US"/>
              <a:pPr>
                <a:defRPr/>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3"/>
          <p:cNvSpPr>
            <a:spLocks noGrp="1"/>
          </p:cNvSpPr>
          <p:nvPr>
            <p:ph type="dt" sz="half" idx="10"/>
          </p:nvPr>
        </p:nvSpPr>
        <p:spPr/>
        <p:txBody>
          <a:bodyPr/>
          <a:lstStyle>
            <a:lvl1pPr>
              <a:defRPr/>
            </a:lvl1pPr>
          </a:lstStyle>
          <a:p>
            <a:pPr>
              <a:defRPr/>
            </a:pPr>
            <a:endParaRPr lang="zh-TW" altLang="en-US"/>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pPr>
              <a:defRPr/>
            </a:pPr>
            <a:fld id="{9A53D100-23FF-4ADE-9545-AC8A4B7D1087}" type="slidenum">
              <a:rPr lang="zh-TW" altLang="en-US"/>
              <a:pPr>
                <a:defRPr/>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3"/>
          <p:cNvSpPr>
            <a:spLocks noGrp="1"/>
          </p:cNvSpPr>
          <p:nvPr>
            <p:ph type="dt" sz="half" idx="10"/>
          </p:nvPr>
        </p:nvSpPr>
        <p:spPr/>
        <p:txBody>
          <a:bodyPr/>
          <a:lstStyle>
            <a:lvl1pPr>
              <a:defRPr/>
            </a:lvl1pPr>
          </a:lstStyle>
          <a:p>
            <a:pPr>
              <a:defRPr/>
            </a:pPr>
            <a:endParaRPr lang="zh-TW" altLang="en-US"/>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pPr>
              <a:defRPr/>
            </a:pPr>
            <a:fld id="{95C1E4ED-E28C-416C-9262-A413AB15A5F6}" type="slidenum">
              <a:rPr lang="zh-TW" altLang="en-US"/>
              <a:pPr>
                <a:defRPr/>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endParaRPr lang="zh-TW" altLang="en-US"/>
          </a:p>
        </p:txBody>
      </p:sp>
      <p:sp>
        <p:nvSpPr>
          <p:cNvPr id="3" name="頁尾版面配置區 4"/>
          <p:cNvSpPr>
            <a:spLocks noGrp="1"/>
          </p:cNvSpPr>
          <p:nvPr>
            <p:ph type="ftr" sz="quarter" idx="11"/>
          </p:nvPr>
        </p:nvSpPr>
        <p:spPr/>
        <p:txBody>
          <a:bodyPr/>
          <a:lstStyle>
            <a:lvl1pPr>
              <a:defRPr/>
            </a:lvl1pPr>
          </a:lstStyle>
          <a:p>
            <a:pPr>
              <a:defRPr/>
            </a:pPr>
            <a:endParaRPr lang="zh-TW" altLang="en-US"/>
          </a:p>
        </p:txBody>
      </p:sp>
      <p:sp>
        <p:nvSpPr>
          <p:cNvPr id="4" name="投影片編號版面配置區 5"/>
          <p:cNvSpPr>
            <a:spLocks noGrp="1"/>
          </p:cNvSpPr>
          <p:nvPr>
            <p:ph type="sldNum" sz="quarter" idx="12"/>
          </p:nvPr>
        </p:nvSpPr>
        <p:spPr/>
        <p:txBody>
          <a:bodyPr/>
          <a:lstStyle>
            <a:lvl1pPr>
              <a:defRPr/>
            </a:lvl1pPr>
          </a:lstStyle>
          <a:p>
            <a:pPr>
              <a:defRPr/>
            </a:pPr>
            <a:fld id="{8598CAF7-0B11-4355-B351-D1350E429BEE}" type="slidenum">
              <a:rPr lang="zh-TW" altLang="en-US"/>
              <a:pPr>
                <a:defRPr/>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空白">
    <p:bg>
      <p:bgPr>
        <a:solidFill>
          <a:schemeClr val="bg1"/>
        </a:solidFill>
        <a:effectLst/>
      </p:bgPr>
    </p:bg>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endParaRPr lang="zh-TW" altLang="en-US"/>
          </a:p>
        </p:txBody>
      </p:sp>
      <p:sp>
        <p:nvSpPr>
          <p:cNvPr id="3" name="頁尾版面配置區 4"/>
          <p:cNvSpPr>
            <a:spLocks noGrp="1"/>
          </p:cNvSpPr>
          <p:nvPr>
            <p:ph type="ftr" sz="quarter" idx="11"/>
          </p:nvPr>
        </p:nvSpPr>
        <p:spPr/>
        <p:txBody>
          <a:bodyPr/>
          <a:lstStyle>
            <a:lvl1pPr>
              <a:defRPr/>
            </a:lvl1pPr>
          </a:lstStyle>
          <a:p>
            <a:pPr>
              <a:defRPr/>
            </a:pPr>
            <a:endParaRPr lang="zh-TW" altLang="en-US"/>
          </a:p>
        </p:txBody>
      </p:sp>
      <p:sp>
        <p:nvSpPr>
          <p:cNvPr id="4" name="投影片編號版面配置區 5"/>
          <p:cNvSpPr>
            <a:spLocks noGrp="1"/>
          </p:cNvSpPr>
          <p:nvPr>
            <p:ph type="sldNum" sz="quarter" idx="12"/>
          </p:nvPr>
        </p:nvSpPr>
        <p:spPr/>
        <p:txBody>
          <a:bodyPr/>
          <a:lstStyle>
            <a:lvl1pPr>
              <a:defRPr/>
            </a:lvl1pPr>
          </a:lstStyle>
          <a:p>
            <a:pPr>
              <a:defRPr/>
            </a:pPr>
            <a:fld id="{8598CAF7-0B11-4355-B351-D1350E429BEE}" type="slidenum">
              <a:rPr lang="zh-TW" altLang="en-US"/>
              <a:pPr>
                <a:defRPr/>
              </a:pPr>
              <a:t>‹#›</a:t>
            </a:fld>
            <a:endParaRPr lang="zh-TW" altLang="en-US"/>
          </a:p>
        </p:txBody>
      </p:sp>
    </p:spTree>
    <p:extLst>
      <p:ext uri="{BB962C8B-B14F-4D97-AF65-F5344CB8AC3E}">
        <p14:creationId xmlns:p14="http://schemas.microsoft.com/office/powerpoint/2010/main" val="724764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灰白">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pPr>
              <a:defRPr/>
            </a:pPr>
            <a:endParaRPr lang="zh-TW" altLang="en-US"/>
          </a:p>
        </p:txBody>
      </p:sp>
      <p:sp>
        <p:nvSpPr>
          <p:cNvPr id="4" name="頁尾版面配置區 3"/>
          <p:cNvSpPr>
            <a:spLocks noGrp="1"/>
          </p:cNvSpPr>
          <p:nvPr>
            <p:ph type="ftr" sz="quarter" idx="11"/>
          </p:nvPr>
        </p:nvSpPr>
        <p:spPr/>
        <p:txBody>
          <a:bodyPr/>
          <a:lstStyle/>
          <a:p>
            <a:pPr>
              <a:defRPr/>
            </a:pPr>
            <a:endParaRPr lang="zh-TW" altLang="en-US"/>
          </a:p>
        </p:txBody>
      </p:sp>
      <p:sp>
        <p:nvSpPr>
          <p:cNvPr id="5" name="投影片編號版面配置區 4"/>
          <p:cNvSpPr>
            <a:spLocks noGrp="1"/>
          </p:cNvSpPr>
          <p:nvPr>
            <p:ph type="sldNum" sz="quarter" idx="12"/>
          </p:nvPr>
        </p:nvSpPr>
        <p:spPr/>
        <p:txBody>
          <a:bodyPr/>
          <a:lstStyle/>
          <a:p>
            <a:pPr>
              <a:defRPr/>
            </a:pPr>
            <a:fld id="{902F1BDF-C873-4593-B488-1F64490A29C6}" type="slidenum">
              <a:rPr lang="zh-TW" altLang="en-US" smtClean="0"/>
              <a:pPr>
                <a:defRPr/>
              </a:pPr>
              <a:t>‹#›</a:t>
            </a:fld>
            <a:endParaRPr lang="zh-TW" altLang="en-US"/>
          </a:p>
        </p:txBody>
      </p:sp>
      <p:sp>
        <p:nvSpPr>
          <p:cNvPr id="6" name="矩形 5"/>
          <p:cNvSpPr/>
          <p:nvPr userDrawn="1"/>
        </p:nvSpPr>
        <p:spPr>
          <a:xfrm>
            <a:off x="0" y="0"/>
            <a:ext cx="9144000" cy="6858000"/>
          </a:xfrm>
          <a:prstGeom prst="rect">
            <a:avLst/>
          </a:prstGeom>
          <a:solidFill>
            <a:srgbClr val="FAFAFA"/>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850039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2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76482" name="標題版面配置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276483" name="文字版面配置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ea typeface="新細明體" charset="-120"/>
              </a:defRPr>
            </a:lvl1pPr>
          </a:lstStyle>
          <a:p>
            <a:pPr>
              <a:defRPr/>
            </a:pPr>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ea typeface="新細明體" charset="-120"/>
              </a:defRPr>
            </a:lvl1pPr>
          </a:lstStyle>
          <a:p>
            <a:pPr>
              <a:defRPr/>
            </a:pPr>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Arial" pitchFamily="34" charset="0"/>
                <a:ea typeface="新細明體" pitchFamily="18" charset="-120"/>
              </a:defRPr>
            </a:lvl1pPr>
          </a:lstStyle>
          <a:p>
            <a:pPr>
              <a:defRPr/>
            </a:pPr>
            <a:fld id="{902F1BDF-C873-4593-B488-1F64490A29C6}"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14" r:id="rId8"/>
    <p:sldLayoutId id="2147483820" r:id="rId9"/>
    <p:sldLayoutId id="2147483815" r:id="rId10"/>
    <p:sldLayoutId id="2147483816" r:id="rId11"/>
    <p:sldLayoutId id="2147483817" r:id="rId12"/>
    <p:sldLayoutId id="2147483818" r:id="rId13"/>
    <p:sldLayoutId id="2147483819" r:id="rId14"/>
    <p:sldLayoutId id="2147483806" r:id="rId15"/>
    <p:sldLayoutId id="2147483807" r:id="rId16"/>
    <p:sldLayoutId id="2147483808" r:id="rId17"/>
    <p:sldLayoutId id="2147483809" r:id="rId18"/>
    <p:sldLayoutId id="2147483813" r:id="rId19"/>
    <p:sldLayoutId id="2147483810" r:id="rId20"/>
  </p:sldLayoutIdLst>
  <p:hf hdr="0" ftr="0" dt="0"/>
  <p:txStyles>
    <p:title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微軟正黑體" pitchFamily="34" charset="-120"/>
          <a:ea typeface="微軟正黑體" pitchFamily="34" charset="-12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微軟正黑體" pitchFamily="34" charset="-120"/>
          <a:ea typeface="微軟正黑體" pitchFamily="34" charset="-12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微軟正黑體" pitchFamily="34" charset="-120"/>
          <a:ea typeface="微軟正黑體" pitchFamily="34" charset="-12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微軟正黑體" pitchFamily="34" charset="-120"/>
          <a:ea typeface="微軟正黑體" pitchFamily="34" charset="-12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微軟正黑體" pitchFamily="34" charset="-120"/>
          <a:ea typeface="微軟正黑體"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12basic.edu.tw/temp/brochure2.pdf" TargetMode="External"/><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8" Type="http://schemas.openxmlformats.org/officeDocument/2006/relationships/hyperlink" Target="http://www.naer.edu.tw/bin/home.php"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33.xml"/><Relationship Id="rId1" Type="http://schemas.openxmlformats.org/officeDocument/2006/relationships/slideLayout" Target="../slideLayouts/slideLayout13.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2.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5.xml"/><Relationship Id="rId1" Type="http://schemas.openxmlformats.org/officeDocument/2006/relationships/slideLayout" Target="../slideLayouts/slideLayout13.xml"/><Relationship Id="rId4" Type="http://schemas.openxmlformats.org/officeDocument/2006/relationships/image" Target="../media/image26.jpeg"/></Relationships>
</file>

<file path=ppt/slides/_rels/slide46.xml.rels><?xml version="1.0" encoding="UTF-8" standalone="yes"?>
<Relationships xmlns="http://schemas.openxmlformats.org/package/2006/relationships"><Relationship Id="rId3" Type="http://schemas.openxmlformats.org/officeDocument/2006/relationships/hyperlink" Target="http://12cur.naer.edu.tw/" TargetMode="External"/><Relationship Id="rId2" Type="http://schemas.openxmlformats.org/officeDocument/2006/relationships/notesSlide" Target="../notesSlides/notesSlide46.xml"/><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47.xml.rels><?xml version="1.0" encoding="UTF-8" standalone="yes"?>
<Relationships xmlns="http://schemas.openxmlformats.org/package/2006/relationships"><Relationship Id="rId3" Type="http://schemas.openxmlformats.org/officeDocument/2006/relationships/hyperlink" Target="https://cirn.moe.edu.tw/" TargetMode="External"/><Relationship Id="rId2" Type="http://schemas.openxmlformats.org/officeDocument/2006/relationships/notesSlide" Target="../notesSlides/notesSlide47.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notesSlide" Target="../notesSlides/notesSlide50.xml"/><Relationship Id="rId1" Type="http://schemas.openxmlformats.org/officeDocument/2006/relationships/slideLayout" Target="../slideLayouts/slideLayout14.xml"/><Relationship Id="rId5" Type="http://schemas.openxmlformats.org/officeDocument/2006/relationships/image" Target="../media/image31.png"/><Relationship Id="rId4" Type="http://schemas.openxmlformats.org/officeDocument/2006/relationships/image" Target="../media/image30.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3" Type="http://schemas.openxmlformats.org/officeDocument/2006/relationships/hyperlink" Target="http://203.64.159.95/12basic/12basic/index.php?p=0" TargetMode="External"/><Relationship Id="rId2" Type="http://schemas.openxmlformats.org/officeDocument/2006/relationships/notesSlide" Target="../notesSlides/notesSlide62.xml"/><Relationship Id="rId1" Type="http://schemas.openxmlformats.org/officeDocument/2006/relationships/slideLayout" Target="../slideLayouts/slideLayout14.xml"/><Relationship Id="rId5" Type="http://schemas.openxmlformats.org/officeDocument/2006/relationships/image" Target="../media/image33.png"/><Relationship Id="rId4" Type="http://schemas.openxmlformats.org/officeDocument/2006/relationships/image" Target="../media/image32.png"/></Relationships>
</file>

<file path=ppt/slides/_rels/slide63.xml.rels><?xml version="1.0" encoding="UTF-8" standalone="yes"?>
<Relationships xmlns="http://schemas.openxmlformats.org/package/2006/relationships"><Relationship Id="rId8" Type="http://schemas.openxmlformats.org/officeDocument/2006/relationships/hyperlink" Target="http://www.hnes.ylc.edu.tw/web/?scrw=1536&amp;if=end" TargetMode="External"/><Relationship Id="rId13" Type="http://schemas.openxmlformats.org/officeDocument/2006/relationships/hyperlink" Target="http://www.tcjh.ntpc.edu.tw/" TargetMode="External"/><Relationship Id="rId18" Type="http://schemas.openxmlformats.org/officeDocument/2006/relationships/hyperlink" Target="http://www.fkjh.hcc.edu.tw/" TargetMode="External"/><Relationship Id="rId3" Type="http://schemas.openxmlformats.org/officeDocument/2006/relationships/image" Target="../media/image34.png"/><Relationship Id="rId21" Type="http://schemas.openxmlformats.org/officeDocument/2006/relationships/hyperlink" Target="http://www.fbjh.hlc.edu.tw/" TargetMode="External"/><Relationship Id="rId7" Type="http://schemas.openxmlformats.org/officeDocument/2006/relationships/hyperlink" Target="https://sites.google.com/site/newjhanghu/" TargetMode="External"/><Relationship Id="rId12" Type="http://schemas.openxmlformats.org/officeDocument/2006/relationships/hyperlink" Target="http://www.thjh.tp.edu.tw/" TargetMode="External"/><Relationship Id="rId17" Type="http://schemas.openxmlformats.org/officeDocument/2006/relationships/hyperlink" Target="http://www.gwjh.hc.edu.tw/default_page.asp" TargetMode="External"/><Relationship Id="rId2" Type="http://schemas.openxmlformats.org/officeDocument/2006/relationships/notesSlide" Target="../notesSlides/notesSlide63.xml"/><Relationship Id="rId16" Type="http://schemas.openxmlformats.org/officeDocument/2006/relationships/hyperlink" Target="https://www.jhjhs.ntpc.edu.tw/" TargetMode="External"/><Relationship Id="rId20" Type="http://schemas.openxmlformats.org/officeDocument/2006/relationships/hyperlink" Target="http://www.fyjh.hlc.edu.tw/" TargetMode="External"/><Relationship Id="rId1" Type="http://schemas.openxmlformats.org/officeDocument/2006/relationships/slideLayout" Target="../slideLayouts/slideLayout14.xml"/><Relationship Id="rId6" Type="http://schemas.openxmlformats.org/officeDocument/2006/relationships/hyperlink" Target="http://www.dres.tc.edu.tw/" TargetMode="External"/><Relationship Id="rId11" Type="http://schemas.openxmlformats.org/officeDocument/2006/relationships/hyperlink" Target="http://www.efs.hlc.edu.tw/" TargetMode="External"/><Relationship Id="rId5" Type="http://schemas.openxmlformats.org/officeDocument/2006/relationships/hyperlink" Target="http://www3.lsps.hc.edu.tw/front/index.html" TargetMode="External"/><Relationship Id="rId15" Type="http://schemas.openxmlformats.org/officeDocument/2006/relationships/hyperlink" Target="http://www.hcjhs.ntpc.edu.tw/default_page.asp" TargetMode="External"/><Relationship Id="rId23" Type="http://schemas.openxmlformats.org/officeDocument/2006/relationships/hyperlink" Target="http://www.fsjh.kh.edu.tw/main.htm" TargetMode="External"/><Relationship Id="rId10" Type="http://schemas.openxmlformats.org/officeDocument/2006/relationships/hyperlink" Target="http://web.chps.ptc.edu.tw/" TargetMode="External"/><Relationship Id="rId19" Type="http://schemas.openxmlformats.org/officeDocument/2006/relationships/hyperlink" Target="http://www.fles.hlc.edu.tw/" TargetMode="External"/><Relationship Id="rId4" Type="http://schemas.openxmlformats.org/officeDocument/2006/relationships/hyperlink" Target="http://www.tykjh.ntpc.edu.tw/default_page.asp" TargetMode="External"/><Relationship Id="rId9" Type="http://schemas.openxmlformats.org/officeDocument/2006/relationships/hyperlink" Target="https://www.bdes.tn.edu.tw/" TargetMode="External"/><Relationship Id="rId14" Type="http://schemas.openxmlformats.org/officeDocument/2006/relationships/hyperlink" Target="http://www.chjh.ntpc.edu.tw/default_page.asp" TargetMode="External"/><Relationship Id="rId22" Type="http://schemas.openxmlformats.org/officeDocument/2006/relationships/hyperlink" Target="http://www.tcsh.hlc.edu.tw/" TargetMode="Externa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4.xml"/><Relationship Id="rId1" Type="http://schemas.openxmlformats.org/officeDocument/2006/relationships/vmlDrawing" Target="../drawings/vmlDrawing1.vml"/><Relationship Id="rId5" Type="http://schemas.openxmlformats.org/officeDocument/2006/relationships/image" Target="../media/image35.emf"/><Relationship Id="rId4" Type="http://schemas.openxmlformats.org/officeDocument/2006/relationships/oleObject" Target="../embeddings/oleObject1.bin"/></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40.png"/><Relationship Id="rId2" Type="http://schemas.openxmlformats.org/officeDocument/2006/relationships/notesSlide" Target="../notesSlides/notesSlide67.xml"/><Relationship Id="rId1" Type="http://schemas.openxmlformats.org/officeDocument/2006/relationships/slideLayout" Target="../slideLayouts/slideLayout8.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6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68.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9.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0.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t="-3000"/>
          </a:stretch>
        </a:blipFill>
        <a:effectLst/>
      </p:bgPr>
    </p:bg>
    <p:spTree>
      <p:nvGrpSpPr>
        <p:cNvPr id="1" name=""/>
        <p:cNvGrpSpPr/>
        <p:nvPr/>
      </p:nvGrpSpPr>
      <p:grpSpPr>
        <a:xfrm>
          <a:off x="0" y="0"/>
          <a:ext cx="0" cy="0"/>
          <a:chOff x="0" y="0"/>
          <a:chExt cx="0" cy="0"/>
        </a:xfrm>
      </p:grpSpPr>
      <p:sp>
        <p:nvSpPr>
          <p:cNvPr id="9" name="矩形 8"/>
          <p:cNvSpPr/>
          <p:nvPr/>
        </p:nvSpPr>
        <p:spPr>
          <a:xfrm>
            <a:off x="1475656" y="3429000"/>
            <a:ext cx="6429420" cy="523220"/>
          </a:xfrm>
          <a:prstGeom prst="rect">
            <a:avLst/>
          </a:prstGeom>
        </p:spPr>
        <p:txBody>
          <a:bodyPr>
            <a:spAutoFit/>
            <a:scene3d>
              <a:camera prst="orthographicFront"/>
              <a:lightRig rig="soft" dir="t">
                <a:rot lat="0" lon="0" rev="10800000"/>
              </a:lightRig>
            </a:scene3d>
            <a:sp3d>
              <a:bevelT w="27940" h="12700"/>
              <a:contourClr>
                <a:srgbClr val="DDDDDD"/>
              </a:contourClr>
            </a:sp3d>
          </a:bodyPr>
          <a:lstStyle/>
          <a:p>
            <a:pPr algn="ctr" eaLnBrk="0" hangingPunct="0">
              <a:defRPr/>
            </a:pPr>
            <a:r>
              <a:rPr lang="zh-TW" altLang="en-US" sz="2800" b="1" spc="150" dirty="0">
                <a:ln w="11430"/>
                <a:solidFill>
                  <a:srgbClr val="C00000"/>
                </a:solidFill>
                <a:latin typeface="微軟正黑體" pitchFamily="34" charset="-120"/>
                <a:ea typeface="微軟正黑體" pitchFamily="34" charset="-120"/>
              </a:rPr>
              <a:t>（</a:t>
            </a:r>
            <a:r>
              <a:rPr lang="zh-TW" altLang="en-US" sz="2800" b="1" spc="150" dirty="0">
                <a:ln w="11430"/>
                <a:solidFill>
                  <a:srgbClr val="C00000"/>
                </a:solidFill>
                <a:latin typeface="微軟正黑體" pitchFamily="34" charset="-120"/>
                <a:ea typeface="微軟正黑體" pitchFamily="34" charset="-120"/>
                <a:cs typeface="Arial" pitchFamily="34" charset="0"/>
              </a:rPr>
              <a:t>國民中小學階段公播版</a:t>
            </a:r>
            <a:r>
              <a:rPr lang="en-US" altLang="zh-TW" sz="2800" b="1" spc="150" dirty="0">
                <a:ln w="11430"/>
                <a:solidFill>
                  <a:srgbClr val="C00000"/>
                </a:solidFill>
                <a:latin typeface="微軟正黑體" pitchFamily="34" charset="-120"/>
                <a:ea typeface="微軟正黑體" pitchFamily="34" charset="-120"/>
                <a:cs typeface="Arial" pitchFamily="34" charset="0"/>
              </a:rPr>
              <a:t>—</a:t>
            </a:r>
            <a:r>
              <a:rPr lang="zh-TW" altLang="en-US" sz="2800" b="1" spc="150" dirty="0">
                <a:ln w="11430"/>
                <a:solidFill>
                  <a:srgbClr val="C00000"/>
                </a:solidFill>
                <a:latin typeface="微軟正黑體" pitchFamily="34" charset="-120"/>
                <a:ea typeface="微軟正黑體" pitchFamily="34" charset="-120"/>
                <a:cs typeface="Arial" pitchFamily="34" charset="0"/>
              </a:rPr>
              <a:t>完整篇）</a:t>
            </a:r>
            <a:endParaRPr lang="zh-TW" altLang="en-US" sz="2800" b="1" spc="150" dirty="0">
              <a:ln w="11430"/>
              <a:solidFill>
                <a:srgbClr val="C00000"/>
              </a:solidFill>
              <a:latin typeface="Arial" pitchFamily="34" charset="0"/>
              <a:ea typeface="新細明體" pitchFamily="18" charset="-120"/>
            </a:endParaRPr>
          </a:p>
        </p:txBody>
      </p:sp>
      <p:sp>
        <p:nvSpPr>
          <p:cNvPr id="8" name="矩形 7"/>
          <p:cNvSpPr/>
          <p:nvPr/>
        </p:nvSpPr>
        <p:spPr>
          <a:xfrm>
            <a:off x="549906" y="1859340"/>
            <a:ext cx="8280920" cy="1569660"/>
          </a:xfrm>
          <a:prstGeom prst="rect">
            <a:avLst/>
          </a:prstGeom>
          <a:noFill/>
        </p:spPr>
        <p:txBody>
          <a:bodyPr>
            <a:spAutoFit/>
          </a:bodyPr>
          <a:lstStyle/>
          <a:p>
            <a:pPr algn="ctr" eaLnBrk="0" hangingPunct="0">
              <a:defRPr/>
            </a:pPr>
            <a:r>
              <a:rPr lang="zh-TW" altLang="en-US" sz="4800" b="1" dirty="0">
                <a:ln w="1905">
                  <a:solidFill>
                    <a:schemeClr val="accent1"/>
                  </a:solidFill>
                </a:ln>
                <a:solidFill>
                  <a:srgbClr val="1E88E5"/>
                </a:solidFill>
                <a:effectLst>
                  <a:innerShdw blurRad="69850" dist="43180" dir="5400000">
                    <a:srgbClr val="000000">
                      <a:alpha val="65000"/>
                    </a:srgbClr>
                  </a:innerShdw>
                </a:effectLst>
                <a:latin typeface="微軟正黑體" pitchFamily="34" charset="-120"/>
                <a:ea typeface="微軟正黑體" pitchFamily="34" charset="-120"/>
              </a:rPr>
              <a:t>十二年國民基本教育課程綱要 </a:t>
            </a:r>
            <a:r>
              <a:rPr lang="en-US" altLang="zh-TW" sz="4800" b="1" dirty="0">
                <a:ln w="1905">
                  <a:solidFill>
                    <a:schemeClr val="accent1"/>
                  </a:solidFill>
                </a:ln>
                <a:solidFill>
                  <a:srgbClr val="1E88E5"/>
                </a:solidFill>
                <a:effectLst>
                  <a:innerShdw blurRad="69850" dist="43180" dir="5400000">
                    <a:srgbClr val="000000">
                      <a:alpha val="65000"/>
                    </a:srgbClr>
                  </a:innerShdw>
                </a:effectLst>
                <a:latin typeface="微軟正黑體" pitchFamily="34" charset="-120"/>
                <a:ea typeface="微軟正黑體" pitchFamily="34" charset="-120"/>
              </a:rPr>
              <a:t/>
            </a:r>
            <a:br>
              <a:rPr lang="en-US" altLang="zh-TW" sz="4800" b="1" dirty="0">
                <a:ln w="1905">
                  <a:solidFill>
                    <a:schemeClr val="accent1"/>
                  </a:solidFill>
                </a:ln>
                <a:solidFill>
                  <a:srgbClr val="1E88E5"/>
                </a:solidFill>
                <a:effectLst>
                  <a:innerShdw blurRad="69850" dist="43180" dir="5400000">
                    <a:srgbClr val="000000">
                      <a:alpha val="65000"/>
                    </a:srgbClr>
                  </a:innerShdw>
                </a:effectLst>
                <a:latin typeface="微軟正黑體" pitchFamily="34" charset="-120"/>
                <a:ea typeface="微軟正黑體" pitchFamily="34" charset="-120"/>
              </a:rPr>
            </a:br>
            <a:r>
              <a:rPr lang="zh-TW" altLang="en-US" sz="4800" b="1" dirty="0">
                <a:ln w="1905">
                  <a:solidFill>
                    <a:schemeClr val="accent1"/>
                  </a:solidFill>
                </a:ln>
                <a:solidFill>
                  <a:srgbClr val="1E88E5"/>
                </a:solidFill>
                <a:effectLst>
                  <a:innerShdw blurRad="69850" dist="43180" dir="5400000">
                    <a:srgbClr val="000000">
                      <a:alpha val="65000"/>
                    </a:srgbClr>
                  </a:innerShdw>
                </a:effectLst>
                <a:latin typeface="微軟正黑體" pitchFamily="34" charset="-120"/>
                <a:ea typeface="微軟正黑體" pitchFamily="34" charset="-120"/>
              </a:rPr>
              <a:t>總綱宣講</a:t>
            </a:r>
            <a:r>
              <a:rPr lang="en-US" altLang="zh-TW" sz="4800" b="1" dirty="0">
                <a:ln w="1905">
                  <a:solidFill>
                    <a:schemeClr val="accent1"/>
                  </a:solidFill>
                </a:ln>
                <a:solidFill>
                  <a:srgbClr val="1E88E5"/>
                </a:solidFill>
                <a:effectLst>
                  <a:innerShdw blurRad="69850" dist="43180" dir="5400000">
                    <a:srgbClr val="000000">
                      <a:alpha val="65000"/>
                    </a:srgbClr>
                  </a:innerShdw>
                </a:effectLst>
                <a:latin typeface="微軟正黑體" pitchFamily="34" charset="-120"/>
                <a:ea typeface="微軟正黑體" pitchFamily="34" charset="-120"/>
              </a:rPr>
              <a:t>(</a:t>
            </a:r>
            <a:r>
              <a:rPr lang="zh-TW" altLang="en-US" sz="4800" b="1" dirty="0">
                <a:ln w="1905">
                  <a:solidFill>
                    <a:schemeClr val="accent1"/>
                  </a:solidFill>
                </a:ln>
                <a:solidFill>
                  <a:srgbClr val="1E88E5"/>
                </a:solidFill>
                <a:effectLst>
                  <a:innerShdw blurRad="69850" dist="43180" dir="5400000">
                    <a:srgbClr val="000000">
                      <a:alpha val="65000"/>
                    </a:srgbClr>
                  </a:innerShdw>
                </a:effectLst>
                <a:latin typeface="微軟正黑體" pitchFamily="34" charset="-120"/>
                <a:ea typeface="微軟正黑體" pitchFamily="34" charset="-120"/>
              </a:rPr>
              <a:t>第七版</a:t>
            </a:r>
            <a:r>
              <a:rPr lang="en-US" altLang="zh-TW" sz="4800" b="1" dirty="0">
                <a:ln w="1905">
                  <a:solidFill>
                    <a:schemeClr val="accent1"/>
                  </a:solidFill>
                </a:ln>
                <a:solidFill>
                  <a:srgbClr val="1E88E5"/>
                </a:solidFill>
                <a:effectLst>
                  <a:innerShdw blurRad="69850" dist="43180" dir="5400000">
                    <a:srgbClr val="000000">
                      <a:alpha val="65000"/>
                    </a:srgbClr>
                  </a:innerShdw>
                </a:effectLst>
                <a:latin typeface="微軟正黑體" pitchFamily="34" charset="-120"/>
                <a:ea typeface="微軟正黑體" pitchFamily="34" charset="-120"/>
              </a:rPr>
              <a:t>)</a:t>
            </a:r>
            <a:endParaRPr lang="zh-TW" altLang="en-US" sz="4800" b="1" dirty="0">
              <a:ln w="1905">
                <a:solidFill>
                  <a:schemeClr val="accent1"/>
                </a:solidFill>
              </a:ln>
              <a:solidFill>
                <a:srgbClr val="1E88E5"/>
              </a:solidFill>
              <a:effectLst>
                <a:innerShdw blurRad="69850" dist="43180" dir="5400000">
                  <a:srgbClr val="000000">
                    <a:alpha val="65000"/>
                  </a:srgbClr>
                </a:innerShdw>
              </a:effectLst>
              <a:latin typeface="Arial" pitchFamily="34" charset="0"/>
              <a:ea typeface="新細明體" pitchFamily="18" charset="-120"/>
            </a:endParaRPr>
          </a:p>
        </p:txBody>
      </p:sp>
      <p:pic>
        <p:nvPicPr>
          <p:cNvPr id="2" name="圖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29206"/>
            <a:ext cx="2003268" cy="202873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文字方塊 6">
            <a:hlinkClick r:id="rId3"/>
          </p:cNvPr>
          <p:cNvSpPr txBox="1">
            <a:spLocks noChangeArrowheads="1"/>
          </p:cNvSpPr>
          <p:nvPr/>
        </p:nvSpPr>
        <p:spPr bwMode="auto">
          <a:xfrm>
            <a:off x="5222028" y="5601372"/>
            <a:ext cx="3851920" cy="523220"/>
          </a:xfrm>
          <a:prstGeom prst="rect">
            <a:avLst/>
          </a:prstGeom>
          <a:noFill/>
          <a:ln w="9525">
            <a:noFill/>
            <a:miter lim="800000"/>
            <a:headEnd/>
            <a:tailEnd/>
          </a:ln>
        </p:spPr>
        <p:txBody>
          <a:bodyPr wrap="square">
            <a:spAutoFit/>
          </a:bodyPr>
          <a:lstStyle/>
          <a:p>
            <a:pPr algn="r"/>
            <a:r>
              <a:rPr lang="zh-TW" altLang="en-US" sz="1400">
                <a:solidFill>
                  <a:schemeClr val="tx1">
                    <a:lumMod val="50000"/>
                    <a:lumOff val="50000"/>
                  </a:schemeClr>
                </a:solidFill>
                <a:latin typeface="微軟正黑體" panose="020B0604030504040204" pitchFamily="34" charset="-120"/>
                <a:ea typeface="微軟正黑體" panose="020B0604030504040204" pitchFamily="34" charset="-120"/>
              </a:rPr>
              <a:t>圖片來源：十二年國民基本教育</a:t>
            </a:r>
            <a:endParaRPr lang="en-US" altLang="zh-TW" sz="1400">
              <a:solidFill>
                <a:schemeClr val="tx1">
                  <a:lumMod val="50000"/>
                  <a:lumOff val="50000"/>
                </a:schemeClr>
              </a:solidFill>
              <a:latin typeface="微軟正黑體" panose="020B0604030504040204" pitchFamily="34" charset="-120"/>
              <a:ea typeface="微軟正黑體" panose="020B0604030504040204" pitchFamily="34" charset="-120"/>
            </a:endParaRPr>
          </a:p>
          <a:p>
            <a:pPr algn="r"/>
            <a:r>
              <a:rPr lang="en-US" altLang="zh-TW" sz="1400">
                <a:solidFill>
                  <a:schemeClr val="tx1">
                    <a:lumMod val="50000"/>
                    <a:lumOff val="50000"/>
                  </a:schemeClr>
                </a:solidFill>
                <a:latin typeface="微軟正黑體" panose="020B0604030504040204" pitchFamily="34" charset="-120"/>
                <a:ea typeface="微軟正黑體" panose="020B0604030504040204" pitchFamily="34" charset="-120"/>
              </a:rPr>
              <a:t>http://12basic.edu.tw/temp/brochure2.pdf</a:t>
            </a:r>
            <a:endParaRPr lang="zh-TW" altLang="en-US" sz="1400">
              <a:solidFill>
                <a:schemeClr val="tx1">
                  <a:lumMod val="50000"/>
                  <a:lumOff val="50000"/>
                </a:schemeClr>
              </a:solidFill>
              <a:latin typeface="微軟正黑體" panose="020B0604030504040204" pitchFamily="34" charset="-120"/>
              <a:ea typeface="微軟正黑體" panose="020B0604030504040204" pitchFamily="34" charset="-120"/>
            </a:endParaRPr>
          </a:p>
        </p:txBody>
      </p:sp>
      <p:grpSp>
        <p:nvGrpSpPr>
          <p:cNvPr id="29" name="群組 28"/>
          <p:cNvGrpSpPr/>
          <p:nvPr/>
        </p:nvGrpSpPr>
        <p:grpSpPr>
          <a:xfrm>
            <a:off x="7996405" y="655564"/>
            <a:ext cx="730788" cy="507432"/>
            <a:chOff x="4187222" y="395028"/>
            <a:chExt cx="1944212" cy="1349989"/>
          </a:xfrm>
          <a:solidFill>
            <a:srgbClr val="FCE4EC"/>
          </a:solidFill>
        </p:grpSpPr>
        <p:sp>
          <p:nvSpPr>
            <p:cNvPr id="30"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1"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2"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9" name="流程圖: 接點 8"/>
          <p:cNvSpPr/>
          <p:nvPr/>
        </p:nvSpPr>
        <p:spPr>
          <a:xfrm>
            <a:off x="2644628" y="2215476"/>
            <a:ext cx="3554818" cy="3554818"/>
          </a:xfrm>
          <a:prstGeom prst="flowChartConnector">
            <a:avLst/>
          </a:prstGeom>
          <a:solidFill>
            <a:schemeClr val="bg1"/>
          </a:solidFill>
          <a:ln>
            <a:solidFill>
              <a:schemeClr val="bg1">
                <a:lumMod val="75000"/>
              </a:schemeClr>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 name="流程圖: 接點 1"/>
          <p:cNvSpPr/>
          <p:nvPr/>
        </p:nvSpPr>
        <p:spPr>
          <a:xfrm>
            <a:off x="3217465" y="4264358"/>
            <a:ext cx="1191873" cy="1191873"/>
          </a:xfrm>
          <a:prstGeom prst="flowChartConnector">
            <a:avLst/>
          </a:prstGeom>
          <a:solidFill>
            <a:srgbClr val="E6510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2" name="流程圖: 接點 21"/>
          <p:cNvSpPr/>
          <p:nvPr/>
        </p:nvSpPr>
        <p:spPr>
          <a:xfrm>
            <a:off x="4785690" y="3118263"/>
            <a:ext cx="1191873" cy="1191873"/>
          </a:xfrm>
          <a:prstGeom prst="flowChartConnector">
            <a:avLst/>
          </a:prstGeom>
          <a:solidFill>
            <a:srgbClr val="9C27B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3" name="流程圖: 接點 22"/>
          <p:cNvSpPr/>
          <p:nvPr/>
        </p:nvSpPr>
        <p:spPr>
          <a:xfrm>
            <a:off x="2894846" y="3117622"/>
            <a:ext cx="1191873" cy="1191873"/>
          </a:xfrm>
          <a:prstGeom prst="flowChartConnector">
            <a:avLst/>
          </a:prstGeom>
          <a:solidFill>
            <a:srgbClr val="3D964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4" name="流程圖: 接點 23"/>
          <p:cNvSpPr/>
          <p:nvPr/>
        </p:nvSpPr>
        <p:spPr>
          <a:xfrm>
            <a:off x="3838155" y="2395217"/>
            <a:ext cx="1191873" cy="1191873"/>
          </a:xfrm>
          <a:prstGeom prst="flowChartConnector">
            <a:avLst/>
          </a:prstGeom>
          <a:solidFill>
            <a:srgbClr val="1E88E5"/>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5" name="流程圖: 接點 24"/>
          <p:cNvSpPr/>
          <p:nvPr/>
        </p:nvSpPr>
        <p:spPr>
          <a:xfrm>
            <a:off x="4406314" y="4248587"/>
            <a:ext cx="1191873" cy="1191873"/>
          </a:xfrm>
          <a:prstGeom prst="flowChartConnector">
            <a:avLst/>
          </a:prstGeom>
          <a:solidFill>
            <a:srgbClr val="D81B6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1" name="文字方塊 20"/>
          <p:cNvSpPr txBox="1"/>
          <p:nvPr/>
        </p:nvSpPr>
        <p:spPr>
          <a:xfrm>
            <a:off x="4028131" y="3598831"/>
            <a:ext cx="800219" cy="830997"/>
          </a:xfrm>
          <a:prstGeom prst="rect">
            <a:avLst/>
          </a:prstGeom>
          <a:noFill/>
        </p:spPr>
        <p:txBody>
          <a:bodyPr wrap="none" rtlCol="0">
            <a:spAutoFit/>
          </a:bodyPr>
          <a:lstStyle/>
          <a:p>
            <a:r>
              <a:rPr lang="zh-TW" altLang="en-US" sz="2400" b="1">
                <a:latin typeface="微軟正黑體" panose="020B0604030504040204" pitchFamily="34" charset="-120"/>
                <a:ea typeface="微軟正黑體" panose="020B0604030504040204" pitchFamily="34" charset="-120"/>
              </a:rPr>
              <a:t>五大</a:t>
            </a:r>
            <a:endParaRPr lang="en-US" altLang="zh-TW" sz="2400" b="1">
              <a:latin typeface="微軟正黑體" panose="020B0604030504040204" pitchFamily="34" charset="-120"/>
              <a:ea typeface="微軟正黑體" panose="020B0604030504040204" pitchFamily="34" charset="-120"/>
            </a:endParaRPr>
          </a:p>
          <a:p>
            <a:r>
              <a:rPr lang="zh-TW" altLang="en-US" sz="2400" b="1">
                <a:latin typeface="微軟正黑體" panose="020B0604030504040204" pitchFamily="34" charset="-120"/>
                <a:ea typeface="微軟正黑體" panose="020B0604030504040204" pitchFamily="34" charset="-120"/>
              </a:rPr>
              <a:t>理念</a:t>
            </a:r>
          </a:p>
        </p:txBody>
      </p:sp>
      <p:grpSp>
        <p:nvGrpSpPr>
          <p:cNvPr id="6" name="群組 5"/>
          <p:cNvGrpSpPr/>
          <p:nvPr/>
        </p:nvGrpSpPr>
        <p:grpSpPr>
          <a:xfrm>
            <a:off x="3135962" y="2622811"/>
            <a:ext cx="2626439" cy="2609390"/>
            <a:chOff x="3278560" y="3137196"/>
            <a:chExt cx="2626439" cy="2609390"/>
          </a:xfrm>
        </p:grpSpPr>
        <p:sp>
          <p:nvSpPr>
            <p:cNvPr id="3" name="文字方塊 2"/>
            <p:cNvSpPr txBox="1"/>
            <p:nvPr/>
          </p:nvSpPr>
          <p:spPr>
            <a:xfrm>
              <a:off x="4203122" y="3137196"/>
              <a:ext cx="697627" cy="707886"/>
            </a:xfrm>
            <a:prstGeom prst="rect">
              <a:avLst/>
            </a:prstGeom>
            <a:noFill/>
          </p:spPr>
          <p:txBody>
            <a:bodyPr wrap="none" rtlCol="0">
              <a:spAutoFit/>
            </a:bodyPr>
            <a:lstStyle/>
            <a:p>
              <a:r>
                <a:rPr lang="zh-TW" altLang="en-US" sz="2000" b="1">
                  <a:solidFill>
                    <a:schemeClr val="bg1"/>
                  </a:solidFill>
                  <a:latin typeface="微軟正黑體" panose="020B0604030504040204" pitchFamily="34" charset="-120"/>
                  <a:ea typeface="微軟正黑體" panose="020B0604030504040204" pitchFamily="34" charset="-120"/>
                </a:rPr>
                <a:t>有教</a:t>
              </a:r>
              <a:endParaRPr lang="en-US" altLang="zh-TW" sz="2000" b="1">
                <a:solidFill>
                  <a:schemeClr val="bg1"/>
                </a:solidFill>
                <a:latin typeface="微軟正黑體" panose="020B0604030504040204" pitchFamily="34" charset="-120"/>
                <a:ea typeface="微軟正黑體" panose="020B0604030504040204" pitchFamily="34" charset="-120"/>
              </a:endParaRPr>
            </a:p>
            <a:p>
              <a:r>
                <a:rPr lang="zh-TW" altLang="en-US" sz="2000" b="1">
                  <a:solidFill>
                    <a:schemeClr val="bg1"/>
                  </a:solidFill>
                  <a:latin typeface="微軟正黑體" panose="020B0604030504040204" pitchFamily="34" charset="-120"/>
                  <a:ea typeface="微軟正黑體" panose="020B0604030504040204" pitchFamily="34" charset="-120"/>
                </a:rPr>
                <a:t>無類</a:t>
              </a:r>
            </a:p>
          </p:txBody>
        </p:sp>
        <p:sp>
          <p:nvSpPr>
            <p:cNvPr id="17" name="文字方塊 16"/>
            <p:cNvSpPr txBox="1"/>
            <p:nvPr/>
          </p:nvSpPr>
          <p:spPr>
            <a:xfrm>
              <a:off x="5207372" y="3914025"/>
              <a:ext cx="697627" cy="707886"/>
            </a:xfrm>
            <a:prstGeom prst="rect">
              <a:avLst/>
            </a:prstGeom>
            <a:noFill/>
          </p:spPr>
          <p:txBody>
            <a:bodyPr wrap="none" rtlCol="0">
              <a:spAutoFit/>
            </a:bodyPr>
            <a:lstStyle/>
            <a:p>
              <a:r>
                <a:rPr lang="zh-TW" altLang="en-US" sz="2000" b="1">
                  <a:solidFill>
                    <a:schemeClr val="bg1"/>
                  </a:solidFill>
                  <a:latin typeface="微軟正黑體" panose="020B0604030504040204" pitchFamily="34" charset="-120"/>
                  <a:ea typeface="微軟正黑體" panose="020B0604030504040204" pitchFamily="34" charset="-120"/>
                </a:rPr>
                <a:t>因材</a:t>
              </a:r>
              <a:endParaRPr lang="en-US" altLang="zh-TW" sz="2000" b="1">
                <a:solidFill>
                  <a:schemeClr val="bg1"/>
                </a:solidFill>
                <a:latin typeface="微軟正黑體" panose="020B0604030504040204" pitchFamily="34" charset="-120"/>
                <a:ea typeface="微軟正黑體" panose="020B0604030504040204" pitchFamily="34" charset="-120"/>
              </a:endParaRPr>
            </a:p>
            <a:p>
              <a:r>
                <a:rPr lang="zh-TW" altLang="en-US" sz="2000" b="1">
                  <a:solidFill>
                    <a:schemeClr val="bg1"/>
                  </a:solidFill>
                  <a:latin typeface="微軟正黑體" panose="020B0604030504040204" pitchFamily="34" charset="-120"/>
                  <a:ea typeface="微軟正黑體" panose="020B0604030504040204" pitchFamily="34" charset="-120"/>
                </a:rPr>
                <a:t>施教</a:t>
              </a:r>
            </a:p>
          </p:txBody>
        </p:sp>
        <p:sp>
          <p:nvSpPr>
            <p:cNvPr id="18" name="文字方塊 17"/>
            <p:cNvSpPr txBox="1"/>
            <p:nvPr/>
          </p:nvSpPr>
          <p:spPr>
            <a:xfrm>
              <a:off x="4823812" y="5038700"/>
              <a:ext cx="697627" cy="707886"/>
            </a:xfrm>
            <a:prstGeom prst="rect">
              <a:avLst/>
            </a:prstGeom>
            <a:noFill/>
          </p:spPr>
          <p:txBody>
            <a:bodyPr wrap="none" rtlCol="0">
              <a:spAutoFit/>
            </a:bodyPr>
            <a:lstStyle/>
            <a:p>
              <a:r>
                <a:rPr lang="zh-TW" altLang="en-US" sz="2000" b="1" dirty="0">
                  <a:solidFill>
                    <a:schemeClr val="bg1"/>
                  </a:solidFill>
                  <a:latin typeface="微軟正黑體" panose="020B0604030504040204" pitchFamily="34" charset="-120"/>
                  <a:ea typeface="微軟正黑體" panose="020B0604030504040204" pitchFamily="34" charset="-120"/>
                </a:rPr>
                <a:t>適性</a:t>
              </a:r>
              <a:endParaRPr lang="en-US" altLang="zh-TW" sz="2000" b="1" dirty="0">
                <a:solidFill>
                  <a:schemeClr val="bg1"/>
                </a:solidFill>
                <a:latin typeface="微軟正黑體" panose="020B0604030504040204" pitchFamily="34" charset="-120"/>
                <a:ea typeface="微軟正黑體" panose="020B0604030504040204" pitchFamily="34" charset="-120"/>
              </a:endParaRPr>
            </a:p>
            <a:p>
              <a:r>
                <a:rPr lang="zh-TW" altLang="en-US" sz="2000" b="1" dirty="0">
                  <a:solidFill>
                    <a:schemeClr val="bg1"/>
                  </a:solidFill>
                  <a:latin typeface="微軟正黑體" panose="020B0604030504040204" pitchFamily="34" charset="-120"/>
                  <a:ea typeface="微軟正黑體" panose="020B0604030504040204" pitchFamily="34" charset="-120"/>
                </a:rPr>
                <a:t>揚才</a:t>
              </a:r>
            </a:p>
          </p:txBody>
        </p:sp>
        <p:sp>
          <p:nvSpPr>
            <p:cNvPr id="19" name="文字方塊 18"/>
            <p:cNvSpPr txBox="1"/>
            <p:nvPr/>
          </p:nvSpPr>
          <p:spPr>
            <a:xfrm>
              <a:off x="3607185" y="5038700"/>
              <a:ext cx="697627" cy="707886"/>
            </a:xfrm>
            <a:prstGeom prst="rect">
              <a:avLst/>
            </a:prstGeom>
            <a:noFill/>
          </p:spPr>
          <p:txBody>
            <a:bodyPr wrap="none" rtlCol="0">
              <a:spAutoFit/>
            </a:bodyPr>
            <a:lstStyle/>
            <a:p>
              <a:r>
                <a:rPr lang="zh-TW" altLang="en-US" sz="2000" b="1">
                  <a:solidFill>
                    <a:schemeClr val="bg1"/>
                  </a:solidFill>
                  <a:latin typeface="微軟正黑體" panose="020B0604030504040204" pitchFamily="34" charset="-120"/>
                  <a:ea typeface="微軟正黑體" panose="020B0604030504040204" pitchFamily="34" charset="-120"/>
                </a:rPr>
                <a:t>多元</a:t>
              </a:r>
              <a:endParaRPr lang="en-US" altLang="zh-TW" sz="2000" b="1">
                <a:solidFill>
                  <a:schemeClr val="bg1"/>
                </a:solidFill>
                <a:latin typeface="微軟正黑體" panose="020B0604030504040204" pitchFamily="34" charset="-120"/>
                <a:ea typeface="微軟正黑體" panose="020B0604030504040204" pitchFamily="34" charset="-120"/>
              </a:endParaRPr>
            </a:p>
            <a:p>
              <a:r>
                <a:rPr lang="zh-TW" altLang="en-US" sz="2000" b="1">
                  <a:solidFill>
                    <a:schemeClr val="bg1"/>
                  </a:solidFill>
                  <a:latin typeface="微軟正黑體" panose="020B0604030504040204" pitchFamily="34" charset="-120"/>
                  <a:ea typeface="微軟正黑體" panose="020B0604030504040204" pitchFamily="34" charset="-120"/>
                </a:rPr>
                <a:t>進路</a:t>
              </a:r>
            </a:p>
          </p:txBody>
        </p:sp>
        <p:sp>
          <p:nvSpPr>
            <p:cNvPr id="20" name="文字方塊 19"/>
            <p:cNvSpPr txBox="1"/>
            <p:nvPr/>
          </p:nvSpPr>
          <p:spPr>
            <a:xfrm>
              <a:off x="3278560" y="3923087"/>
              <a:ext cx="697627" cy="707886"/>
            </a:xfrm>
            <a:prstGeom prst="rect">
              <a:avLst/>
            </a:prstGeom>
            <a:noFill/>
          </p:spPr>
          <p:txBody>
            <a:bodyPr wrap="none" rtlCol="0">
              <a:spAutoFit/>
            </a:bodyPr>
            <a:lstStyle/>
            <a:p>
              <a:r>
                <a:rPr lang="zh-TW" altLang="en-US" sz="2000" b="1">
                  <a:solidFill>
                    <a:schemeClr val="bg1"/>
                  </a:solidFill>
                  <a:latin typeface="微軟正黑體" panose="020B0604030504040204" pitchFamily="34" charset="-120"/>
                  <a:ea typeface="微軟正黑體" panose="020B0604030504040204" pitchFamily="34" charset="-120"/>
                </a:rPr>
                <a:t>優質</a:t>
              </a:r>
              <a:endParaRPr lang="en-US" altLang="zh-TW" sz="2000" b="1">
                <a:solidFill>
                  <a:schemeClr val="bg1"/>
                </a:solidFill>
                <a:latin typeface="微軟正黑體" panose="020B0604030504040204" pitchFamily="34" charset="-120"/>
                <a:ea typeface="微軟正黑體" panose="020B0604030504040204" pitchFamily="34" charset="-120"/>
              </a:endParaRPr>
            </a:p>
            <a:p>
              <a:r>
                <a:rPr lang="zh-TW" altLang="en-US" sz="2000" b="1">
                  <a:solidFill>
                    <a:schemeClr val="bg1"/>
                  </a:solidFill>
                  <a:latin typeface="微軟正黑體" panose="020B0604030504040204" pitchFamily="34" charset="-120"/>
                  <a:ea typeface="微軟正黑體" panose="020B0604030504040204" pitchFamily="34" charset="-120"/>
                </a:rPr>
                <a:t>銜接</a:t>
              </a:r>
            </a:p>
          </p:txBody>
        </p:sp>
      </p:grpSp>
      <p:sp>
        <p:nvSpPr>
          <p:cNvPr id="4" name="投影片編號版面配置區 3"/>
          <p:cNvSpPr>
            <a:spLocks noGrp="1"/>
          </p:cNvSpPr>
          <p:nvPr>
            <p:ph type="sldNum" sz="quarter" idx="12"/>
          </p:nvPr>
        </p:nvSpPr>
        <p:spPr/>
        <p:txBody>
          <a:bodyPr/>
          <a:lstStyle/>
          <a:p>
            <a:pPr>
              <a:defRPr/>
            </a:pPr>
            <a:fld id="{8598CAF7-0B11-4355-B351-D1350E429BEE}" type="slidenum">
              <a:rPr lang="zh-TW" altLang="en-US" smtClean="0"/>
              <a:pPr>
                <a:defRPr/>
              </a:pPr>
              <a:t>9</a:t>
            </a:fld>
            <a:endParaRPr lang="zh-TW" altLang="en-US"/>
          </a:p>
        </p:txBody>
      </p:sp>
      <p:sp>
        <p:nvSpPr>
          <p:cNvPr id="104"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三、</a:t>
            </a:r>
            <a:r>
              <a:rPr kumimoji="0" lang="en-US" altLang="zh-TW" sz="3600" b="1">
                <a:solidFill>
                  <a:schemeClr val="bg1"/>
                </a:solidFill>
                <a:cs typeface="Times New Roman" pitchFamily="18" charset="0"/>
              </a:rPr>
              <a:t>12</a:t>
            </a:r>
            <a:r>
              <a:rPr kumimoji="0" lang="zh-TW" altLang="en-US" sz="3600" b="1">
                <a:solidFill>
                  <a:schemeClr val="bg1"/>
                </a:solidFill>
                <a:cs typeface="Times New Roman" pitchFamily="18" charset="0"/>
              </a:rPr>
              <a:t>年國教課程願景發展歷程</a:t>
            </a:r>
          </a:p>
        </p:txBody>
      </p:sp>
      <p:sp>
        <p:nvSpPr>
          <p:cNvPr id="105" name="文字方塊 104"/>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9BFD2"/>
                </a:solidFill>
              </a:rPr>
              <a:t>1-3</a:t>
            </a:r>
            <a:r>
              <a:rPr lang="zh-TW" altLang="en-US" sz="1200">
                <a:solidFill>
                  <a:srgbClr val="F9BFD2"/>
                </a:solidFill>
              </a:rPr>
              <a:t>   </a:t>
            </a:r>
            <a:r>
              <a:rPr lang="en-US" altLang="zh-TW" sz="1200">
                <a:solidFill>
                  <a:srgbClr val="F9BFD2"/>
                </a:solidFill>
              </a:rPr>
              <a:t>/</a:t>
            </a:r>
            <a:r>
              <a:rPr lang="zh-TW" altLang="en-US" sz="1200">
                <a:solidFill>
                  <a:srgbClr val="F9BFD2"/>
                </a:solidFill>
              </a:rPr>
              <a:t> </a:t>
            </a:r>
          </a:p>
        </p:txBody>
      </p:sp>
      <p:sp>
        <p:nvSpPr>
          <p:cNvPr id="107" name="矩形 106"/>
          <p:cNvSpPr/>
          <p:nvPr/>
        </p:nvSpPr>
        <p:spPr>
          <a:xfrm>
            <a:off x="766762" y="1351591"/>
            <a:ext cx="8377237" cy="461665"/>
          </a:xfrm>
          <a:prstGeom prst="rect">
            <a:avLst/>
          </a:prstGeom>
        </p:spPr>
        <p:txBody>
          <a:bodyPr wrap="square">
            <a:spAutoFit/>
          </a:bodyPr>
          <a:lstStyle/>
          <a:p>
            <a:pPr defTabSz="1600200">
              <a:spcAft>
                <a:spcPct val="35000"/>
              </a:spcAft>
              <a:defRPr/>
            </a:pPr>
            <a:r>
              <a:rPr lang="zh-TW" altLang="en-US" sz="2400">
                <a:latin typeface="微軟正黑體" pitchFamily="34" charset="-120"/>
                <a:ea typeface="微軟正黑體" pitchFamily="34" charset="-120"/>
                <a:cs typeface="Times New Roman" pitchFamily="18" charset="0"/>
              </a:rPr>
              <a:t>透過十二年國教的契機，落實課程連貫及統整</a:t>
            </a:r>
          </a:p>
        </p:txBody>
      </p:sp>
      <p:sp>
        <p:nvSpPr>
          <p:cNvPr id="106" name="矩形 105"/>
          <p:cNvSpPr/>
          <p:nvPr/>
        </p:nvSpPr>
        <p:spPr>
          <a:xfrm>
            <a:off x="0" y="6101957"/>
            <a:ext cx="9143999" cy="756042"/>
          </a:xfrm>
          <a:prstGeom prst="rect">
            <a:avLst/>
          </a:prstGeom>
          <a:solidFill>
            <a:srgbClr val="AD1457"/>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109" name="群組 108"/>
          <p:cNvGrpSpPr/>
          <p:nvPr/>
        </p:nvGrpSpPr>
        <p:grpSpPr>
          <a:xfrm>
            <a:off x="25685" y="6292047"/>
            <a:ext cx="9031035" cy="577667"/>
            <a:chOff x="25685" y="6268343"/>
            <a:chExt cx="9031035" cy="601371"/>
          </a:xfrm>
          <a:solidFill>
            <a:srgbClr val="C8195D"/>
          </a:solidFill>
        </p:grpSpPr>
        <p:grpSp>
          <p:nvGrpSpPr>
            <p:cNvPr id="110" name="群組 109"/>
            <p:cNvGrpSpPr/>
            <p:nvPr/>
          </p:nvGrpSpPr>
          <p:grpSpPr>
            <a:xfrm>
              <a:off x="4621601" y="6268343"/>
              <a:ext cx="4435119" cy="601371"/>
              <a:chOff x="-5484118" y="5157192"/>
              <a:chExt cx="4435119" cy="608869"/>
            </a:xfrm>
            <a:grpFill/>
          </p:grpSpPr>
          <p:grpSp>
            <p:nvGrpSpPr>
              <p:cNvPr id="145" name="群組 144"/>
              <p:cNvGrpSpPr/>
              <p:nvPr/>
            </p:nvGrpSpPr>
            <p:grpSpPr>
              <a:xfrm>
                <a:off x="-3193926" y="5157192"/>
                <a:ext cx="2144927" cy="586573"/>
                <a:chOff x="-3218928" y="3252179"/>
                <a:chExt cx="2144927" cy="586573"/>
              </a:xfrm>
              <a:grpFill/>
            </p:grpSpPr>
            <p:sp>
              <p:nvSpPr>
                <p:cNvPr id="161" name="流程圖: 接點 160"/>
                <p:cNvSpPr/>
                <p:nvPr/>
              </p:nvSpPr>
              <p:spPr>
                <a:xfrm>
                  <a:off x="-2772816" y="357301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2" name="流程圖: 接點 161"/>
                <p:cNvSpPr/>
                <p:nvPr/>
              </p:nvSpPr>
              <p:spPr>
                <a:xfrm>
                  <a:off x="-2546147" y="3439352"/>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3" name="流程圖: 接點 162"/>
                <p:cNvSpPr/>
                <p:nvPr/>
              </p:nvSpPr>
              <p:spPr>
                <a:xfrm>
                  <a:off x="-2319478" y="3618267"/>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4" name="流程圖: 接點 163"/>
                <p:cNvSpPr/>
                <p:nvPr/>
              </p:nvSpPr>
              <p:spPr>
                <a:xfrm>
                  <a:off x="-2113041" y="344192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5" name="流程圖: 接點 164"/>
                <p:cNvSpPr/>
                <p:nvPr/>
              </p:nvSpPr>
              <p:spPr>
                <a:xfrm>
                  <a:off x="-1845087" y="3604789"/>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6" name="流程圖: 接點 165"/>
                <p:cNvSpPr/>
                <p:nvPr/>
              </p:nvSpPr>
              <p:spPr>
                <a:xfrm>
                  <a:off x="-1618418" y="3378861"/>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7" name="流程圖: 接點 166"/>
                <p:cNvSpPr/>
                <p:nvPr/>
              </p:nvSpPr>
              <p:spPr>
                <a:xfrm>
                  <a:off x="-2948674" y="3329705"/>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8" name="流程圖: 接點 167"/>
                <p:cNvSpPr/>
                <p:nvPr/>
              </p:nvSpPr>
              <p:spPr>
                <a:xfrm>
                  <a:off x="-1856596" y="3361826"/>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9" name="流程圖: 接點 168"/>
                <p:cNvSpPr/>
                <p:nvPr/>
              </p:nvSpPr>
              <p:spPr>
                <a:xfrm>
                  <a:off x="-3082298" y="362499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0" name="流程圖: 接點 169"/>
                <p:cNvSpPr/>
                <p:nvPr/>
              </p:nvSpPr>
              <p:spPr>
                <a:xfrm>
                  <a:off x="-2722137" y="33013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1" name="流程圖: 接點 170"/>
                <p:cNvSpPr/>
                <p:nvPr/>
              </p:nvSpPr>
              <p:spPr>
                <a:xfrm>
                  <a:off x="-3218928" y="33013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2" name="流程圖: 接點 171"/>
                <p:cNvSpPr/>
                <p:nvPr/>
              </p:nvSpPr>
              <p:spPr>
                <a:xfrm>
                  <a:off x="-2312493" y="325217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3" name="流程圖: 接點 172"/>
                <p:cNvSpPr/>
                <p:nvPr/>
              </p:nvSpPr>
              <p:spPr>
                <a:xfrm>
                  <a:off x="-1428261" y="362058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4" name="流程圖: 接點 173"/>
                <p:cNvSpPr/>
                <p:nvPr/>
              </p:nvSpPr>
              <p:spPr>
                <a:xfrm>
                  <a:off x="-1217462" y="3394543"/>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146" name="群組 145"/>
              <p:cNvGrpSpPr/>
              <p:nvPr/>
            </p:nvGrpSpPr>
            <p:grpSpPr>
              <a:xfrm>
                <a:off x="-5484118" y="5179488"/>
                <a:ext cx="2144927" cy="586573"/>
                <a:chOff x="-5077072" y="3404579"/>
                <a:chExt cx="2144927" cy="586573"/>
              </a:xfrm>
              <a:grpFill/>
            </p:grpSpPr>
            <p:sp>
              <p:nvSpPr>
                <p:cNvPr id="147" name="流程圖: 接點 146"/>
                <p:cNvSpPr/>
                <p:nvPr/>
              </p:nvSpPr>
              <p:spPr>
                <a:xfrm flipV="1">
                  <a:off x="-4630960" y="372541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48" name="流程圖: 接點 147"/>
                <p:cNvSpPr/>
                <p:nvPr/>
              </p:nvSpPr>
              <p:spPr>
                <a:xfrm flipV="1">
                  <a:off x="-4404291" y="3591752"/>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49" name="流程圖: 接點 148"/>
                <p:cNvSpPr/>
                <p:nvPr/>
              </p:nvSpPr>
              <p:spPr>
                <a:xfrm flipV="1">
                  <a:off x="-4177622" y="3770667"/>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0" name="流程圖: 接點 149"/>
                <p:cNvSpPr/>
                <p:nvPr/>
              </p:nvSpPr>
              <p:spPr>
                <a:xfrm flipV="1">
                  <a:off x="-3971185" y="359432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1" name="流程圖: 接點 150"/>
                <p:cNvSpPr/>
                <p:nvPr/>
              </p:nvSpPr>
              <p:spPr>
                <a:xfrm flipV="1">
                  <a:off x="-3703231" y="3757189"/>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2" name="流程圖: 接點 151"/>
                <p:cNvSpPr/>
                <p:nvPr/>
              </p:nvSpPr>
              <p:spPr>
                <a:xfrm flipV="1">
                  <a:off x="-3476562" y="3531261"/>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3" name="流程圖: 接點 152"/>
                <p:cNvSpPr/>
                <p:nvPr/>
              </p:nvSpPr>
              <p:spPr>
                <a:xfrm flipV="1">
                  <a:off x="-4806818" y="3482105"/>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4" name="流程圖: 接點 153"/>
                <p:cNvSpPr/>
                <p:nvPr/>
              </p:nvSpPr>
              <p:spPr>
                <a:xfrm flipV="1">
                  <a:off x="-3714740" y="3514226"/>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5" name="流程圖: 接點 154"/>
                <p:cNvSpPr/>
                <p:nvPr/>
              </p:nvSpPr>
              <p:spPr>
                <a:xfrm flipV="1">
                  <a:off x="-4940442" y="377739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6" name="流程圖: 接點 155"/>
                <p:cNvSpPr/>
                <p:nvPr/>
              </p:nvSpPr>
              <p:spPr>
                <a:xfrm flipV="1">
                  <a:off x="-4580281" y="34537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7" name="流程圖: 接點 156"/>
                <p:cNvSpPr/>
                <p:nvPr/>
              </p:nvSpPr>
              <p:spPr>
                <a:xfrm flipV="1">
                  <a:off x="-5077072" y="34537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8" name="流程圖: 接點 157"/>
                <p:cNvSpPr/>
                <p:nvPr/>
              </p:nvSpPr>
              <p:spPr>
                <a:xfrm flipV="1">
                  <a:off x="-4170637" y="340457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9" name="流程圖: 接點 158"/>
                <p:cNvSpPr/>
                <p:nvPr/>
              </p:nvSpPr>
              <p:spPr>
                <a:xfrm flipV="1">
                  <a:off x="-3286405" y="377298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0" name="流程圖: 接點 159"/>
                <p:cNvSpPr/>
                <p:nvPr/>
              </p:nvSpPr>
              <p:spPr>
                <a:xfrm flipV="1">
                  <a:off x="-3075606" y="3546943"/>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nvGrpSpPr>
            <p:cNvPr id="111" name="群組 110"/>
            <p:cNvGrpSpPr/>
            <p:nvPr/>
          </p:nvGrpSpPr>
          <p:grpSpPr>
            <a:xfrm>
              <a:off x="25685" y="6268343"/>
              <a:ext cx="4435119" cy="601371"/>
              <a:chOff x="-5484118" y="5157192"/>
              <a:chExt cx="4435119" cy="608869"/>
            </a:xfrm>
            <a:grpFill/>
          </p:grpSpPr>
          <p:grpSp>
            <p:nvGrpSpPr>
              <p:cNvPr id="115" name="群組 114"/>
              <p:cNvGrpSpPr/>
              <p:nvPr/>
            </p:nvGrpSpPr>
            <p:grpSpPr>
              <a:xfrm>
                <a:off x="-3193926" y="5157192"/>
                <a:ext cx="2144927" cy="586573"/>
                <a:chOff x="-3218928" y="3252179"/>
                <a:chExt cx="2144927" cy="586573"/>
              </a:xfrm>
              <a:grpFill/>
            </p:grpSpPr>
            <p:sp>
              <p:nvSpPr>
                <p:cNvPr id="131" name="流程圖: 接點 130"/>
                <p:cNvSpPr/>
                <p:nvPr/>
              </p:nvSpPr>
              <p:spPr>
                <a:xfrm>
                  <a:off x="-2772816" y="357301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2" name="流程圖: 接點 131"/>
                <p:cNvSpPr/>
                <p:nvPr/>
              </p:nvSpPr>
              <p:spPr>
                <a:xfrm>
                  <a:off x="-2546147" y="3439352"/>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3" name="流程圖: 接點 132"/>
                <p:cNvSpPr/>
                <p:nvPr/>
              </p:nvSpPr>
              <p:spPr>
                <a:xfrm>
                  <a:off x="-2319478" y="3618267"/>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4" name="流程圖: 接點 133"/>
                <p:cNvSpPr/>
                <p:nvPr/>
              </p:nvSpPr>
              <p:spPr>
                <a:xfrm>
                  <a:off x="-2113041" y="344192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5" name="流程圖: 接點 134"/>
                <p:cNvSpPr/>
                <p:nvPr/>
              </p:nvSpPr>
              <p:spPr>
                <a:xfrm>
                  <a:off x="-1845087" y="3604789"/>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6" name="流程圖: 接點 135"/>
                <p:cNvSpPr/>
                <p:nvPr/>
              </p:nvSpPr>
              <p:spPr>
                <a:xfrm>
                  <a:off x="-1618418" y="3378861"/>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7" name="流程圖: 接點 136"/>
                <p:cNvSpPr/>
                <p:nvPr/>
              </p:nvSpPr>
              <p:spPr>
                <a:xfrm>
                  <a:off x="-2948674" y="3329705"/>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8" name="流程圖: 接點 137"/>
                <p:cNvSpPr/>
                <p:nvPr/>
              </p:nvSpPr>
              <p:spPr>
                <a:xfrm>
                  <a:off x="-1856596" y="3361826"/>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9" name="流程圖: 接點 138"/>
                <p:cNvSpPr/>
                <p:nvPr/>
              </p:nvSpPr>
              <p:spPr>
                <a:xfrm>
                  <a:off x="-3082298" y="362499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40" name="流程圖: 接點 139"/>
                <p:cNvSpPr/>
                <p:nvPr/>
              </p:nvSpPr>
              <p:spPr>
                <a:xfrm>
                  <a:off x="-2722137" y="33013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41" name="流程圖: 接點 140"/>
                <p:cNvSpPr/>
                <p:nvPr/>
              </p:nvSpPr>
              <p:spPr>
                <a:xfrm>
                  <a:off x="-3218928" y="33013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42" name="流程圖: 接點 141"/>
                <p:cNvSpPr/>
                <p:nvPr/>
              </p:nvSpPr>
              <p:spPr>
                <a:xfrm>
                  <a:off x="-2312493" y="325217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43" name="流程圖: 接點 142"/>
                <p:cNvSpPr/>
                <p:nvPr/>
              </p:nvSpPr>
              <p:spPr>
                <a:xfrm>
                  <a:off x="-1428261" y="362058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44" name="流程圖: 接點 143"/>
                <p:cNvSpPr/>
                <p:nvPr/>
              </p:nvSpPr>
              <p:spPr>
                <a:xfrm>
                  <a:off x="-1217462" y="3394543"/>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116" name="群組 115"/>
              <p:cNvGrpSpPr/>
              <p:nvPr/>
            </p:nvGrpSpPr>
            <p:grpSpPr>
              <a:xfrm>
                <a:off x="-5484118" y="5179488"/>
                <a:ext cx="2144927" cy="586573"/>
                <a:chOff x="-5077072" y="3404579"/>
                <a:chExt cx="2144927" cy="586573"/>
              </a:xfrm>
              <a:grpFill/>
            </p:grpSpPr>
            <p:sp>
              <p:nvSpPr>
                <p:cNvPr id="117" name="流程圖: 接點 116"/>
                <p:cNvSpPr/>
                <p:nvPr/>
              </p:nvSpPr>
              <p:spPr>
                <a:xfrm flipV="1">
                  <a:off x="-4630960" y="372541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18" name="流程圖: 接點 117"/>
                <p:cNvSpPr/>
                <p:nvPr/>
              </p:nvSpPr>
              <p:spPr>
                <a:xfrm flipV="1">
                  <a:off x="-4404291" y="3591752"/>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19" name="流程圖: 接點 118"/>
                <p:cNvSpPr/>
                <p:nvPr/>
              </p:nvSpPr>
              <p:spPr>
                <a:xfrm flipV="1">
                  <a:off x="-4177622" y="3770667"/>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0" name="流程圖: 接點 119"/>
                <p:cNvSpPr/>
                <p:nvPr/>
              </p:nvSpPr>
              <p:spPr>
                <a:xfrm flipV="1">
                  <a:off x="-3971185" y="359432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1" name="流程圖: 接點 120"/>
                <p:cNvSpPr/>
                <p:nvPr/>
              </p:nvSpPr>
              <p:spPr>
                <a:xfrm flipV="1">
                  <a:off x="-3703231" y="3757189"/>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2" name="流程圖: 接點 121"/>
                <p:cNvSpPr/>
                <p:nvPr/>
              </p:nvSpPr>
              <p:spPr>
                <a:xfrm flipV="1">
                  <a:off x="-3476562" y="3531261"/>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3" name="流程圖: 接點 122"/>
                <p:cNvSpPr/>
                <p:nvPr/>
              </p:nvSpPr>
              <p:spPr>
                <a:xfrm flipV="1">
                  <a:off x="-4806818" y="3482105"/>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4" name="流程圖: 接點 123"/>
                <p:cNvSpPr/>
                <p:nvPr/>
              </p:nvSpPr>
              <p:spPr>
                <a:xfrm flipV="1">
                  <a:off x="-3714740" y="3514226"/>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5" name="流程圖: 接點 124"/>
                <p:cNvSpPr/>
                <p:nvPr/>
              </p:nvSpPr>
              <p:spPr>
                <a:xfrm flipV="1">
                  <a:off x="-4940442" y="377739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6" name="流程圖: 接點 125"/>
                <p:cNvSpPr/>
                <p:nvPr/>
              </p:nvSpPr>
              <p:spPr>
                <a:xfrm flipV="1">
                  <a:off x="-4580281" y="34537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7" name="流程圖: 接點 126"/>
                <p:cNvSpPr/>
                <p:nvPr/>
              </p:nvSpPr>
              <p:spPr>
                <a:xfrm flipV="1">
                  <a:off x="-5077072" y="34537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8" name="流程圖: 接點 127"/>
                <p:cNvSpPr/>
                <p:nvPr/>
              </p:nvSpPr>
              <p:spPr>
                <a:xfrm flipV="1">
                  <a:off x="-4170637" y="340457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9" name="流程圖: 接點 128"/>
                <p:cNvSpPr/>
                <p:nvPr/>
              </p:nvSpPr>
              <p:spPr>
                <a:xfrm flipV="1">
                  <a:off x="-3286405" y="377298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0" name="流程圖: 接點 129"/>
                <p:cNvSpPr/>
                <p:nvPr/>
              </p:nvSpPr>
              <p:spPr>
                <a:xfrm flipV="1">
                  <a:off x="-3075606" y="3546943"/>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112" name="流程圖: 接點 111"/>
            <p:cNvSpPr/>
            <p:nvPr/>
          </p:nvSpPr>
          <p:spPr>
            <a:xfrm flipV="1">
              <a:off x="2207756" y="6567886"/>
              <a:ext cx="204004" cy="217770"/>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13" name="流程圖: 接點 112"/>
            <p:cNvSpPr/>
            <p:nvPr/>
          </p:nvSpPr>
          <p:spPr>
            <a:xfrm flipV="1">
              <a:off x="4440004" y="6567886"/>
              <a:ext cx="204004" cy="217770"/>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14" name="流程圖: 接點 113"/>
            <p:cNvSpPr/>
            <p:nvPr/>
          </p:nvSpPr>
          <p:spPr>
            <a:xfrm flipV="1">
              <a:off x="6744260" y="6567886"/>
              <a:ext cx="204004" cy="217770"/>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1485682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par>
                          <p:cTn id="28" fill="hold">
                            <p:stCondLst>
                              <p:cond delay="3000"/>
                            </p:stCondLst>
                            <p:childTnLst>
                              <p:par>
                                <p:cTn id="29" presetID="1" presetClass="entr" presetSubtype="0" fill="hold" grpId="0" nodeType="after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P spid="22" grpId="0" animBg="1"/>
      <p:bldP spid="23" grpId="0" animBg="1"/>
      <p:bldP spid="24" grpId="0" animBg="1"/>
      <p:bldP spid="25" grpId="0" animBg="1"/>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圓角矩形 52"/>
          <p:cNvSpPr/>
          <p:nvPr/>
        </p:nvSpPr>
        <p:spPr>
          <a:xfrm>
            <a:off x="5139126" y="2809087"/>
            <a:ext cx="3707468" cy="1929725"/>
          </a:xfrm>
          <a:prstGeom prst="roundRect">
            <a:avLst>
              <a:gd name="adj" fmla="val 5645"/>
            </a:avLst>
          </a:prstGeom>
          <a:solidFill>
            <a:srgbClr val="FFF3E0"/>
          </a:solidFill>
          <a:ln w="38100" cap="rnd">
            <a:noFill/>
          </a:ln>
        </p:spPr>
        <p:txBody>
          <a:bodyPr rtlCol="0" anchor="ctr"/>
          <a:lstStyle/>
          <a:p>
            <a:pPr algn="ctr"/>
            <a:endParaRPr lang="zh-TW" altLang="en-US"/>
          </a:p>
        </p:txBody>
      </p:sp>
      <p:sp>
        <p:nvSpPr>
          <p:cNvPr id="2" name="圓角矩形 1"/>
          <p:cNvSpPr/>
          <p:nvPr/>
        </p:nvSpPr>
        <p:spPr>
          <a:xfrm>
            <a:off x="1187623" y="3318784"/>
            <a:ext cx="3960441" cy="599829"/>
          </a:xfrm>
          <a:prstGeom prst="roundRect">
            <a:avLst/>
          </a:prstGeom>
          <a:solidFill>
            <a:srgbClr val="FFF3E0"/>
          </a:solidFill>
          <a:ln w="38100" cap="rnd">
            <a:noFill/>
          </a:ln>
        </p:spPr>
        <p:txBody>
          <a:bodyPr rtlCol="0" anchor="ctr"/>
          <a:lstStyle/>
          <a:p>
            <a:pPr algn="ctr"/>
            <a:endParaRPr lang="zh-TW" altLang="en-US"/>
          </a:p>
        </p:txBody>
      </p:sp>
      <p:sp>
        <p:nvSpPr>
          <p:cNvPr id="184" name="圓角矩形 183"/>
          <p:cNvSpPr/>
          <p:nvPr/>
        </p:nvSpPr>
        <p:spPr>
          <a:xfrm>
            <a:off x="0" y="0"/>
            <a:ext cx="9144000" cy="1730525"/>
          </a:xfrm>
          <a:prstGeom prst="roundRect">
            <a:avLst>
              <a:gd name="adj" fmla="val 0"/>
            </a:avLst>
          </a:prstGeom>
          <a:solidFill>
            <a:srgbClr val="E65100"/>
          </a:solidFill>
          <a:effectLst>
            <a:outerShdw blurRad="50800" dist="38100" dir="5400000" algn="t" rotWithShape="0">
              <a:prstClr val="black">
                <a:alpha val="10000"/>
              </a:prstClr>
            </a:outerShdw>
          </a:effectLst>
        </p:spPr>
        <p:txBody>
          <a:bodyPr wrap="square" rtlCol="0" anchor="ctr">
            <a:spAutoFit/>
          </a:bodyPr>
          <a:lstStyle/>
          <a:p>
            <a:pPr algn="ctr"/>
            <a:endParaRPr lang="zh-TW" altLang="en-US" sz="2400">
              <a:solidFill>
                <a:srgbClr val="9C27B0"/>
              </a:solidFill>
              <a:latin typeface="微軟正黑體" panose="020B0604030504040204" pitchFamily="34" charset="-120"/>
              <a:ea typeface="微軟正黑體" panose="020B0604030504040204" pitchFamily="34" charset="-120"/>
            </a:endParaRPr>
          </a:p>
        </p:txBody>
      </p:sp>
      <p:sp>
        <p:nvSpPr>
          <p:cNvPr id="33" name="文字方塊 32"/>
          <p:cNvSpPr txBox="1"/>
          <p:nvPr/>
        </p:nvSpPr>
        <p:spPr>
          <a:xfrm>
            <a:off x="6781791" y="433819"/>
            <a:ext cx="2398721" cy="1015663"/>
          </a:xfrm>
          <a:prstGeom prst="rect">
            <a:avLst/>
          </a:prstGeom>
          <a:noFill/>
        </p:spPr>
        <p:txBody>
          <a:bodyPr wrap="square" rtlCol="0">
            <a:spAutoFit/>
          </a:bodyPr>
          <a:lstStyle/>
          <a:p>
            <a:r>
              <a:rPr lang="zh-TW" altLang="en-US" sz="6000" b="1">
                <a:solidFill>
                  <a:schemeClr val="bg1"/>
                </a:solidFill>
                <a:latin typeface="微軟正黑體" panose="020B0604030504040204" pitchFamily="34" charset="-120"/>
                <a:ea typeface="微軟正黑體" panose="020B0604030504040204" pitchFamily="34" charset="-120"/>
              </a:rPr>
              <a:t>目錄</a:t>
            </a:r>
          </a:p>
        </p:txBody>
      </p:sp>
      <p:sp>
        <p:nvSpPr>
          <p:cNvPr id="34" name="矩形 33"/>
          <p:cNvSpPr/>
          <p:nvPr/>
        </p:nvSpPr>
        <p:spPr>
          <a:xfrm>
            <a:off x="6485222" y="602725"/>
            <a:ext cx="202295" cy="6634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5" name="文字方塊 24"/>
          <p:cNvSpPr txBox="1"/>
          <p:nvPr/>
        </p:nvSpPr>
        <p:spPr>
          <a:xfrm>
            <a:off x="1293955" y="3374246"/>
            <a:ext cx="3743005"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貳、新課</a:t>
            </a:r>
            <a:r>
              <a:rPr lang="zh-TW" altLang="en-US" sz="2800" b="1">
                <a:latin typeface="微軟正黑體" panose="020B0604030504040204" pitchFamily="34" charset="-120"/>
                <a:ea typeface="微軟正黑體" panose="020B0604030504040204" pitchFamily="34" charset="-120"/>
              </a:rPr>
              <a:t>綱的研</a:t>
            </a:r>
            <a:r>
              <a:rPr lang="zh-TW" altLang="en-US" sz="2800" b="1" dirty="0">
                <a:latin typeface="微軟正黑體" panose="020B0604030504040204" pitchFamily="34" charset="-120"/>
                <a:ea typeface="微軟正黑體" panose="020B0604030504040204" pitchFamily="34" charset="-120"/>
              </a:rPr>
              <a:t>修歷程</a:t>
            </a:r>
          </a:p>
        </p:txBody>
      </p:sp>
      <p:sp>
        <p:nvSpPr>
          <p:cNvPr id="26" name="文字方塊 25"/>
          <p:cNvSpPr txBox="1"/>
          <p:nvPr/>
        </p:nvSpPr>
        <p:spPr>
          <a:xfrm>
            <a:off x="1266224" y="4040021"/>
            <a:ext cx="4008714"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參、新課</a:t>
            </a:r>
            <a:r>
              <a:rPr lang="zh-TW" altLang="en-US" sz="2800" b="1">
                <a:latin typeface="微軟正黑體" panose="020B0604030504040204" pitchFamily="34" charset="-120"/>
                <a:ea typeface="微軟正黑體" panose="020B0604030504040204" pitchFamily="34" charset="-120"/>
              </a:rPr>
              <a:t>綱的重要</a:t>
            </a:r>
            <a:r>
              <a:rPr lang="zh-TW" altLang="en-US" sz="2800" b="1" dirty="0">
                <a:latin typeface="微軟正黑體" panose="020B0604030504040204" pitchFamily="34" charset="-120"/>
                <a:ea typeface="微軟正黑體" panose="020B0604030504040204" pitchFamily="34" charset="-120"/>
              </a:rPr>
              <a:t>內涵</a:t>
            </a:r>
          </a:p>
        </p:txBody>
      </p:sp>
      <p:sp>
        <p:nvSpPr>
          <p:cNvPr id="27" name="文字方塊 26"/>
          <p:cNvSpPr txBox="1"/>
          <p:nvPr/>
        </p:nvSpPr>
        <p:spPr>
          <a:xfrm>
            <a:off x="1293955" y="4707133"/>
            <a:ext cx="4660586"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肆、政府層級的整備與推動</a:t>
            </a:r>
          </a:p>
        </p:txBody>
      </p:sp>
      <p:sp>
        <p:nvSpPr>
          <p:cNvPr id="28" name="文字方塊 27"/>
          <p:cNvSpPr txBox="1"/>
          <p:nvPr/>
        </p:nvSpPr>
        <p:spPr>
          <a:xfrm>
            <a:off x="1293955" y="5372908"/>
            <a:ext cx="5210364"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伍、學校實踐新課綱的第一哩路</a:t>
            </a:r>
          </a:p>
        </p:txBody>
      </p:sp>
      <p:sp>
        <p:nvSpPr>
          <p:cNvPr id="32" name="文字方塊 31"/>
          <p:cNvSpPr txBox="1"/>
          <p:nvPr/>
        </p:nvSpPr>
        <p:spPr>
          <a:xfrm>
            <a:off x="1293955" y="2735503"/>
            <a:ext cx="3743005"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壹、新課</a:t>
            </a:r>
            <a:r>
              <a:rPr lang="zh-TW" altLang="en-US" sz="2800" b="1">
                <a:latin typeface="微軟正黑體" panose="020B0604030504040204" pitchFamily="34" charset="-120"/>
                <a:ea typeface="微軟正黑體" panose="020B0604030504040204" pitchFamily="34" charset="-120"/>
              </a:rPr>
              <a:t>綱的研</a:t>
            </a:r>
            <a:r>
              <a:rPr lang="zh-TW" altLang="en-US" sz="2800" b="1" dirty="0">
                <a:latin typeface="微軟正黑體" panose="020B0604030504040204" pitchFamily="34" charset="-120"/>
                <a:ea typeface="微軟正黑體" panose="020B0604030504040204" pitchFamily="34" charset="-120"/>
              </a:rPr>
              <a:t>修背景</a:t>
            </a:r>
          </a:p>
        </p:txBody>
      </p:sp>
      <p:sp>
        <p:nvSpPr>
          <p:cNvPr id="6" name="矩形 5"/>
          <p:cNvSpPr/>
          <p:nvPr/>
        </p:nvSpPr>
        <p:spPr>
          <a:xfrm>
            <a:off x="2771800" y="542787"/>
            <a:ext cx="3523481" cy="830997"/>
          </a:xfrm>
          <a:prstGeom prst="rect">
            <a:avLst/>
          </a:prstGeom>
        </p:spPr>
        <p:txBody>
          <a:bodyPr wrap="square">
            <a:spAutoFit/>
          </a:bodyPr>
          <a:lstStyle/>
          <a:p>
            <a:pPr algn="r"/>
            <a:r>
              <a:rPr lang="zh-TW" altLang="en-US" sz="2400" b="1">
                <a:solidFill>
                  <a:schemeClr val="bg1"/>
                </a:solidFill>
                <a:latin typeface="微軟正黑體" panose="020B0604030504040204" pitchFamily="34" charset="-120"/>
                <a:ea typeface="微軟正黑體" panose="020B0604030504040204" pitchFamily="34" charset="-120"/>
              </a:rPr>
              <a:t>十二年國民基本教育</a:t>
            </a:r>
          </a:p>
          <a:p>
            <a:pPr algn="r"/>
            <a:r>
              <a:rPr lang="zh-TW" altLang="en-US" sz="2400" b="1">
                <a:solidFill>
                  <a:schemeClr val="bg1"/>
                </a:solidFill>
                <a:latin typeface="微軟正黑體" panose="020B0604030504040204" pitchFamily="34" charset="-120"/>
                <a:ea typeface="微軟正黑體" panose="020B0604030504040204" pitchFamily="34" charset="-120"/>
              </a:rPr>
              <a:t>課程綱要總綱宣講</a:t>
            </a:r>
          </a:p>
        </p:txBody>
      </p:sp>
      <p:pic>
        <p:nvPicPr>
          <p:cNvPr id="87" name="圖片 8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011038"/>
            <a:ext cx="1132965" cy="1147368"/>
          </a:xfrm>
          <a:prstGeom prst="rect">
            <a:avLst/>
          </a:prstGeom>
          <a:effectLst>
            <a:outerShdw blurRad="50800" dist="38100" dir="5400000" algn="t" rotWithShape="0">
              <a:prstClr val="black">
                <a:alpha val="10000"/>
              </a:prstClr>
            </a:outerShdw>
          </a:effectLst>
        </p:spPr>
      </p:pic>
      <p:sp>
        <p:nvSpPr>
          <p:cNvPr id="52" name="文字方塊 51"/>
          <p:cNvSpPr txBox="1"/>
          <p:nvPr/>
        </p:nvSpPr>
        <p:spPr>
          <a:xfrm>
            <a:off x="5381271" y="2960401"/>
            <a:ext cx="3223178" cy="1723549"/>
          </a:xfrm>
          <a:prstGeom prst="rect">
            <a:avLst/>
          </a:prstGeom>
          <a:noFill/>
        </p:spPr>
        <p:txBody>
          <a:bodyPr wrap="square">
            <a:spAutoFit/>
          </a:bodyPr>
          <a:lstStyle/>
          <a:p>
            <a:pPr eaLnBrk="0" hangingPunct="0">
              <a:spcAft>
                <a:spcPts val="600"/>
              </a:spcAft>
              <a:defRPr/>
            </a:pPr>
            <a:r>
              <a:rPr lang="zh-TW" altLang="en-US" sz="2400" dirty="0">
                <a:latin typeface="微軟正黑體" panose="020B0604030504040204" pitchFamily="34" charset="-120"/>
                <a:ea typeface="微軟正黑體" panose="020B0604030504040204" pitchFamily="34" charset="-120"/>
              </a:rPr>
              <a:t>一、新課綱研修機制</a:t>
            </a:r>
          </a:p>
          <a:p>
            <a:pPr eaLnBrk="0" hangingPunct="0">
              <a:spcAft>
                <a:spcPts val="600"/>
              </a:spcAft>
              <a:defRPr/>
            </a:pPr>
            <a:r>
              <a:rPr lang="zh-TW" altLang="en-US" sz="2400" dirty="0">
                <a:latin typeface="微軟正黑體" panose="020B0604030504040204" pitchFamily="34" charset="-120"/>
                <a:ea typeface="微軟正黑體" panose="020B0604030504040204" pitchFamily="34" charset="-120"/>
              </a:rPr>
              <a:t>二、總綱公布</a:t>
            </a:r>
          </a:p>
          <a:p>
            <a:pPr eaLnBrk="0" hangingPunct="0">
              <a:spcAft>
                <a:spcPts val="600"/>
              </a:spcAft>
              <a:defRPr/>
            </a:pPr>
            <a:r>
              <a:rPr lang="zh-TW" altLang="en-US" sz="2400" dirty="0">
                <a:latin typeface="微軟正黑體" panose="020B0604030504040204" pitchFamily="34" charset="-120"/>
                <a:ea typeface="微軟正黑體" panose="020B0604030504040204" pitchFamily="34" charset="-120"/>
              </a:rPr>
              <a:t>三、十二年國民基本</a:t>
            </a:r>
            <a:r>
              <a:rPr lang="en-US" altLang="zh-TW" sz="2400" dirty="0">
                <a:latin typeface="微軟正黑體" panose="020B0604030504040204" pitchFamily="34" charset="-120"/>
                <a:ea typeface="微軟正黑體" panose="020B0604030504040204" pitchFamily="34" charset="-120"/>
              </a:rPr>
              <a:t/>
            </a:r>
            <a:br>
              <a:rPr lang="en-US" altLang="zh-TW" sz="2400" dirty="0">
                <a:latin typeface="微軟正黑體" panose="020B0604030504040204" pitchFamily="34" charset="-120"/>
                <a:ea typeface="微軟正黑體" panose="020B0604030504040204" pitchFamily="34" charset="-120"/>
              </a:rPr>
            </a:br>
            <a:r>
              <a:rPr lang="en-US" altLang="zh-TW" sz="2400" dirty="0">
                <a:latin typeface="微軟正黑體" panose="020B0604030504040204" pitchFamily="34" charset="-120"/>
                <a:ea typeface="微軟正黑體" panose="020B0604030504040204" pitchFamily="34" charset="-120"/>
              </a:rPr>
              <a:t>        </a:t>
            </a:r>
            <a:r>
              <a:rPr lang="zh-TW" altLang="en-US" sz="2400" dirty="0">
                <a:latin typeface="微軟正黑體" panose="020B0604030504040204" pitchFamily="34" charset="-120"/>
                <a:ea typeface="微軟正黑體" panose="020B0604030504040204" pitchFamily="34" charset="-120"/>
              </a:rPr>
              <a:t>教育課程綱要</a:t>
            </a:r>
          </a:p>
        </p:txBody>
      </p:sp>
      <p:grpSp>
        <p:nvGrpSpPr>
          <p:cNvPr id="54" name="群組 53"/>
          <p:cNvGrpSpPr/>
          <p:nvPr/>
        </p:nvGrpSpPr>
        <p:grpSpPr>
          <a:xfrm>
            <a:off x="6727054" y="5040739"/>
            <a:ext cx="1051764" cy="1324950"/>
            <a:chOff x="5824492" y="2760936"/>
            <a:chExt cx="2627381" cy="3309818"/>
          </a:xfrm>
        </p:grpSpPr>
        <p:grpSp>
          <p:nvGrpSpPr>
            <p:cNvPr id="55" name="群組 54"/>
            <p:cNvGrpSpPr/>
            <p:nvPr/>
          </p:nvGrpSpPr>
          <p:grpSpPr>
            <a:xfrm>
              <a:off x="5824492" y="2760936"/>
              <a:ext cx="2627381" cy="1690147"/>
              <a:chOff x="5771788" y="3043525"/>
              <a:chExt cx="514470" cy="294608"/>
            </a:xfrm>
            <a:solidFill>
              <a:srgbClr val="FFB74D"/>
            </a:solidFill>
            <a:effectLst>
              <a:outerShdw blurRad="50800" dist="38100" dir="5400000" algn="t" rotWithShape="0">
                <a:prstClr val="black">
                  <a:alpha val="20000"/>
                </a:prstClr>
              </a:outerShdw>
            </a:effectLst>
          </p:grpSpPr>
          <p:grpSp>
            <p:nvGrpSpPr>
              <p:cNvPr id="90" name="群組 89"/>
              <p:cNvGrpSpPr/>
              <p:nvPr/>
            </p:nvGrpSpPr>
            <p:grpSpPr>
              <a:xfrm>
                <a:off x="5771788" y="3043525"/>
                <a:ext cx="514470" cy="294608"/>
                <a:chOff x="1475656" y="2780928"/>
                <a:chExt cx="6248400" cy="3578101"/>
              </a:xfrm>
              <a:grpFill/>
            </p:grpSpPr>
            <p:sp>
              <p:nvSpPr>
                <p:cNvPr id="99" name="手繪多邊形 98"/>
                <p:cNvSpPr/>
                <p:nvPr/>
              </p:nvSpPr>
              <p:spPr>
                <a:xfrm>
                  <a:off x="1475656" y="2781301"/>
                  <a:ext cx="6248400" cy="3577728"/>
                </a:xfrm>
                <a:custGeom>
                  <a:avLst/>
                  <a:gdLst>
                    <a:gd name="connsiteX0" fmla="*/ 279400 w 6400800"/>
                    <a:gd name="connsiteY0" fmla="*/ 0 h 3581400"/>
                    <a:gd name="connsiteX1" fmla="*/ 38100 w 6400800"/>
                    <a:gd name="connsiteY1" fmla="*/ 317500 h 3581400"/>
                    <a:gd name="connsiteX2" fmla="*/ 0 w 6400800"/>
                    <a:gd name="connsiteY2" fmla="*/ 3238500 h 3581400"/>
                    <a:gd name="connsiteX3" fmla="*/ 2921000 w 6400800"/>
                    <a:gd name="connsiteY3" fmla="*/ 3581400 h 3581400"/>
                    <a:gd name="connsiteX4" fmla="*/ 3492500 w 6400800"/>
                    <a:gd name="connsiteY4" fmla="*/ 3568700 h 3581400"/>
                    <a:gd name="connsiteX5" fmla="*/ 6400800 w 6400800"/>
                    <a:gd name="connsiteY5" fmla="*/ 3251200 h 3581400"/>
                    <a:gd name="connsiteX6" fmla="*/ 6400800 w 6400800"/>
                    <a:gd name="connsiteY6" fmla="*/ 368300 h 3581400"/>
                    <a:gd name="connsiteX7" fmla="*/ 6045200 w 6400800"/>
                    <a:gd name="connsiteY7" fmla="*/ 25400 h 3581400"/>
                    <a:gd name="connsiteX8" fmla="*/ 3759200 w 6400800"/>
                    <a:gd name="connsiteY8" fmla="*/ 647700 h 3581400"/>
                    <a:gd name="connsiteX9" fmla="*/ 825500 w 6400800"/>
                    <a:gd name="connsiteY9" fmla="*/ 469900 h 3581400"/>
                    <a:gd name="connsiteX10" fmla="*/ 279400 w 6400800"/>
                    <a:gd name="connsiteY10" fmla="*/ 0 h 3581400"/>
                    <a:gd name="connsiteX0" fmla="*/ 279400 w 6400800"/>
                    <a:gd name="connsiteY0" fmla="*/ 0 h 3635119"/>
                    <a:gd name="connsiteX1" fmla="*/ 38100 w 6400800"/>
                    <a:gd name="connsiteY1" fmla="*/ 317500 h 3635119"/>
                    <a:gd name="connsiteX2" fmla="*/ 0 w 6400800"/>
                    <a:gd name="connsiteY2" fmla="*/ 3238500 h 3635119"/>
                    <a:gd name="connsiteX3" fmla="*/ 2921000 w 6400800"/>
                    <a:gd name="connsiteY3" fmla="*/ 3581400 h 3635119"/>
                    <a:gd name="connsiteX4" fmla="*/ 3492500 w 6400800"/>
                    <a:gd name="connsiteY4" fmla="*/ 3568700 h 3635119"/>
                    <a:gd name="connsiteX5" fmla="*/ 6400800 w 6400800"/>
                    <a:gd name="connsiteY5" fmla="*/ 3251200 h 3635119"/>
                    <a:gd name="connsiteX6" fmla="*/ 6400800 w 6400800"/>
                    <a:gd name="connsiteY6" fmla="*/ 368300 h 3635119"/>
                    <a:gd name="connsiteX7" fmla="*/ 6045200 w 6400800"/>
                    <a:gd name="connsiteY7" fmla="*/ 25400 h 3635119"/>
                    <a:gd name="connsiteX8" fmla="*/ 3759200 w 6400800"/>
                    <a:gd name="connsiteY8" fmla="*/ 647700 h 3635119"/>
                    <a:gd name="connsiteX9" fmla="*/ 825500 w 6400800"/>
                    <a:gd name="connsiteY9" fmla="*/ 469900 h 3635119"/>
                    <a:gd name="connsiteX10" fmla="*/ 279400 w 6400800"/>
                    <a:gd name="connsiteY10" fmla="*/ 0 h 3635119"/>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759200 w 6400800"/>
                    <a:gd name="connsiteY8" fmla="*/ 647700 h 3656926"/>
                    <a:gd name="connsiteX9" fmla="*/ 825500 w 6400800"/>
                    <a:gd name="connsiteY9" fmla="*/ 4699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25500 w 6400800"/>
                    <a:gd name="connsiteY9" fmla="*/ 4699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25500 w 6400800"/>
                    <a:gd name="connsiteY9" fmla="*/ 4699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63600 w 6400800"/>
                    <a:gd name="connsiteY9" fmla="*/ 1778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63600 w 6400800"/>
                    <a:gd name="connsiteY9" fmla="*/ 1778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90900 w 6400800"/>
                    <a:gd name="connsiteY8" fmla="*/ 292100 h 3656926"/>
                    <a:gd name="connsiteX9" fmla="*/ 863600 w 6400800"/>
                    <a:gd name="connsiteY9" fmla="*/ 1778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324600 w 6400800"/>
                    <a:gd name="connsiteY6" fmla="*/ 368300 h 3656926"/>
                    <a:gd name="connsiteX7" fmla="*/ 6045200 w 6400800"/>
                    <a:gd name="connsiteY7" fmla="*/ 25400 h 3656926"/>
                    <a:gd name="connsiteX8" fmla="*/ 3390900 w 6400800"/>
                    <a:gd name="connsiteY8" fmla="*/ 292100 h 3656926"/>
                    <a:gd name="connsiteX9" fmla="*/ 863600 w 6400800"/>
                    <a:gd name="connsiteY9" fmla="*/ 177800 h 3656926"/>
                    <a:gd name="connsiteX10" fmla="*/ 279400 w 6400800"/>
                    <a:gd name="connsiteY10" fmla="*/ 0 h 3656926"/>
                    <a:gd name="connsiteX0" fmla="*/ 279400 w 6324600"/>
                    <a:gd name="connsiteY0" fmla="*/ 0 h 3656926"/>
                    <a:gd name="connsiteX1" fmla="*/ 38100 w 6324600"/>
                    <a:gd name="connsiteY1" fmla="*/ 317500 h 3656926"/>
                    <a:gd name="connsiteX2" fmla="*/ 0 w 6324600"/>
                    <a:gd name="connsiteY2" fmla="*/ 3238500 h 3656926"/>
                    <a:gd name="connsiteX3" fmla="*/ 2921000 w 6324600"/>
                    <a:gd name="connsiteY3" fmla="*/ 3581400 h 3656926"/>
                    <a:gd name="connsiteX4" fmla="*/ 3492500 w 6324600"/>
                    <a:gd name="connsiteY4" fmla="*/ 3568700 h 3656926"/>
                    <a:gd name="connsiteX5" fmla="*/ 6299200 w 6324600"/>
                    <a:gd name="connsiteY5" fmla="*/ 3251200 h 3656926"/>
                    <a:gd name="connsiteX6" fmla="*/ 6324600 w 6324600"/>
                    <a:gd name="connsiteY6" fmla="*/ 368300 h 3656926"/>
                    <a:gd name="connsiteX7" fmla="*/ 6045200 w 6324600"/>
                    <a:gd name="connsiteY7" fmla="*/ 25400 h 3656926"/>
                    <a:gd name="connsiteX8" fmla="*/ 3390900 w 6324600"/>
                    <a:gd name="connsiteY8" fmla="*/ 292100 h 3656926"/>
                    <a:gd name="connsiteX9" fmla="*/ 863600 w 6324600"/>
                    <a:gd name="connsiteY9" fmla="*/ 177800 h 3656926"/>
                    <a:gd name="connsiteX10" fmla="*/ 279400 w 6324600"/>
                    <a:gd name="connsiteY10" fmla="*/ 0 h 3656926"/>
                    <a:gd name="connsiteX0" fmla="*/ 279400 w 6324600"/>
                    <a:gd name="connsiteY0" fmla="*/ 0 h 3619086"/>
                    <a:gd name="connsiteX1" fmla="*/ 38100 w 6324600"/>
                    <a:gd name="connsiteY1" fmla="*/ 317500 h 3619086"/>
                    <a:gd name="connsiteX2" fmla="*/ 0 w 6324600"/>
                    <a:gd name="connsiteY2" fmla="*/ 3238500 h 3619086"/>
                    <a:gd name="connsiteX3" fmla="*/ 2921000 w 6324600"/>
                    <a:gd name="connsiteY3" fmla="*/ 3581400 h 3619086"/>
                    <a:gd name="connsiteX4" fmla="*/ 3543300 w 6324600"/>
                    <a:gd name="connsiteY4" fmla="*/ 3479800 h 3619086"/>
                    <a:gd name="connsiteX5" fmla="*/ 6299200 w 6324600"/>
                    <a:gd name="connsiteY5" fmla="*/ 3251200 h 3619086"/>
                    <a:gd name="connsiteX6" fmla="*/ 6324600 w 6324600"/>
                    <a:gd name="connsiteY6" fmla="*/ 368300 h 3619086"/>
                    <a:gd name="connsiteX7" fmla="*/ 6045200 w 6324600"/>
                    <a:gd name="connsiteY7" fmla="*/ 25400 h 3619086"/>
                    <a:gd name="connsiteX8" fmla="*/ 3390900 w 6324600"/>
                    <a:gd name="connsiteY8" fmla="*/ 292100 h 3619086"/>
                    <a:gd name="connsiteX9" fmla="*/ 863600 w 6324600"/>
                    <a:gd name="connsiteY9" fmla="*/ 177800 h 3619086"/>
                    <a:gd name="connsiteX10" fmla="*/ 279400 w 6324600"/>
                    <a:gd name="connsiteY10" fmla="*/ 0 h 3619086"/>
                    <a:gd name="connsiteX0" fmla="*/ 279400 w 6324600"/>
                    <a:gd name="connsiteY0" fmla="*/ 0 h 3562899"/>
                    <a:gd name="connsiteX1" fmla="*/ 38100 w 6324600"/>
                    <a:gd name="connsiteY1" fmla="*/ 317500 h 3562899"/>
                    <a:gd name="connsiteX2" fmla="*/ 0 w 6324600"/>
                    <a:gd name="connsiteY2" fmla="*/ 3238500 h 3562899"/>
                    <a:gd name="connsiteX3" fmla="*/ 2933700 w 6324600"/>
                    <a:gd name="connsiteY3" fmla="*/ 3479800 h 3562899"/>
                    <a:gd name="connsiteX4" fmla="*/ 3543300 w 6324600"/>
                    <a:gd name="connsiteY4" fmla="*/ 3479800 h 3562899"/>
                    <a:gd name="connsiteX5" fmla="*/ 6299200 w 6324600"/>
                    <a:gd name="connsiteY5" fmla="*/ 3251200 h 3562899"/>
                    <a:gd name="connsiteX6" fmla="*/ 6324600 w 6324600"/>
                    <a:gd name="connsiteY6" fmla="*/ 368300 h 3562899"/>
                    <a:gd name="connsiteX7" fmla="*/ 6045200 w 6324600"/>
                    <a:gd name="connsiteY7" fmla="*/ 25400 h 3562899"/>
                    <a:gd name="connsiteX8" fmla="*/ 3390900 w 6324600"/>
                    <a:gd name="connsiteY8" fmla="*/ 292100 h 3562899"/>
                    <a:gd name="connsiteX9" fmla="*/ 863600 w 6324600"/>
                    <a:gd name="connsiteY9" fmla="*/ 177800 h 3562899"/>
                    <a:gd name="connsiteX10" fmla="*/ 279400 w 6324600"/>
                    <a:gd name="connsiteY10" fmla="*/ 0 h 3562899"/>
                    <a:gd name="connsiteX0" fmla="*/ 241300 w 6286500"/>
                    <a:gd name="connsiteY0" fmla="*/ 0 h 3562899"/>
                    <a:gd name="connsiteX1" fmla="*/ 0 w 6286500"/>
                    <a:gd name="connsiteY1" fmla="*/ 317500 h 3562899"/>
                    <a:gd name="connsiteX2" fmla="*/ 12700 w 6286500"/>
                    <a:gd name="connsiteY2" fmla="*/ 3149600 h 3562899"/>
                    <a:gd name="connsiteX3" fmla="*/ 2895600 w 6286500"/>
                    <a:gd name="connsiteY3" fmla="*/ 3479800 h 3562899"/>
                    <a:gd name="connsiteX4" fmla="*/ 3505200 w 6286500"/>
                    <a:gd name="connsiteY4" fmla="*/ 3479800 h 3562899"/>
                    <a:gd name="connsiteX5" fmla="*/ 6261100 w 6286500"/>
                    <a:gd name="connsiteY5" fmla="*/ 3251200 h 3562899"/>
                    <a:gd name="connsiteX6" fmla="*/ 6286500 w 6286500"/>
                    <a:gd name="connsiteY6" fmla="*/ 368300 h 3562899"/>
                    <a:gd name="connsiteX7" fmla="*/ 6007100 w 6286500"/>
                    <a:gd name="connsiteY7" fmla="*/ 25400 h 3562899"/>
                    <a:gd name="connsiteX8" fmla="*/ 3352800 w 6286500"/>
                    <a:gd name="connsiteY8" fmla="*/ 292100 h 3562899"/>
                    <a:gd name="connsiteX9" fmla="*/ 825500 w 6286500"/>
                    <a:gd name="connsiteY9" fmla="*/ 177800 h 3562899"/>
                    <a:gd name="connsiteX10" fmla="*/ 241300 w 6286500"/>
                    <a:gd name="connsiteY10" fmla="*/ 0 h 3562899"/>
                    <a:gd name="connsiteX0" fmla="*/ 228968 w 6274168"/>
                    <a:gd name="connsiteY0" fmla="*/ 0 h 3562899"/>
                    <a:gd name="connsiteX1" fmla="*/ 25768 w 6274168"/>
                    <a:gd name="connsiteY1" fmla="*/ 304800 h 3562899"/>
                    <a:gd name="connsiteX2" fmla="*/ 368 w 6274168"/>
                    <a:gd name="connsiteY2" fmla="*/ 3149600 h 3562899"/>
                    <a:gd name="connsiteX3" fmla="*/ 2883268 w 6274168"/>
                    <a:gd name="connsiteY3" fmla="*/ 3479800 h 3562899"/>
                    <a:gd name="connsiteX4" fmla="*/ 3492868 w 6274168"/>
                    <a:gd name="connsiteY4" fmla="*/ 3479800 h 3562899"/>
                    <a:gd name="connsiteX5" fmla="*/ 6248768 w 6274168"/>
                    <a:gd name="connsiteY5" fmla="*/ 3251200 h 3562899"/>
                    <a:gd name="connsiteX6" fmla="*/ 6274168 w 6274168"/>
                    <a:gd name="connsiteY6" fmla="*/ 368300 h 3562899"/>
                    <a:gd name="connsiteX7" fmla="*/ 5994768 w 6274168"/>
                    <a:gd name="connsiteY7" fmla="*/ 25400 h 3562899"/>
                    <a:gd name="connsiteX8" fmla="*/ 3340468 w 6274168"/>
                    <a:gd name="connsiteY8" fmla="*/ 292100 h 3562899"/>
                    <a:gd name="connsiteX9" fmla="*/ 813168 w 6274168"/>
                    <a:gd name="connsiteY9" fmla="*/ 177800 h 3562899"/>
                    <a:gd name="connsiteX10" fmla="*/ 228968 w 6274168"/>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69000 w 6248400"/>
                    <a:gd name="connsiteY7" fmla="*/ 25400 h 3562899"/>
                    <a:gd name="connsiteX8" fmla="*/ 3314700 w 6248400"/>
                    <a:gd name="connsiteY8" fmla="*/ 292100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6003871 w 6248400"/>
                    <a:gd name="connsiteY7" fmla="*/ 6027 h 3562899"/>
                    <a:gd name="connsiteX8" fmla="*/ 3314700 w 6248400"/>
                    <a:gd name="connsiteY8" fmla="*/ 292100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96122 w 6248400"/>
                    <a:gd name="connsiteY7" fmla="*/ 9902 h 3562899"/>
                    <a:gd name="connsiteX8" fmla="*/ 3314700 w 6248400"/>
                    <a:gd name="connsiteY8" fmla="*/ 292100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96122 w 6248400"/>
                    <a:gd name="connsiteY7" fmla="*/ 9902 h 3562899"/>
                    <a:gd name="connsiteX8" fmla="*/ 3186839 w 6248400"/>
                    <a:gd name="connsiteY8" fmla="*/ 264978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96122 w 6248400"/>
                    <a:gd name="connsiteY7" fmla="*/ 9902 h 3562899"/>
                    <a:gd name="connsiteX8" fmla="*/ 3186839 w 6248400"/>
                    <a:gd name="connsiteY8" fmla="*/ 264978 h 3562899"/>
                    <a:gd name="connsiteX9" fmla="*/ 787400 w 6248400"/>
                    <a:gd name="connsiteY9" fmla="*/ 177800 h 3562899"/>
                    <a:gd name="connsiteX10" fmla="*/ 203200 w 6248400"/>
                    <a:gd name="connsiteY10" fmla="*/ 0 h 3562899"/>
                    <a:gd name="connsiteX0" fmla="*/ 203200 w 6248400"/>
                    <a:gd name="connsiteY0" fmla="*/ 0 h 3567830"/>
                    <a:gd name="connsiteX1" fmla="*/ 0 w 6248400"/>
                    <a:gd name="connsiteY1" fmla="*/ 304800 h 3567830"/>
                    <a:gd name="connsiteX2" fmla="*/ 12700 w 6248400"/>
                    <a:gd name="connsiteY2" fmla="*/ 3149600 h 3567830"/>
                    <a:gd name="connsiteX3" fmla="*/ 2857500 w 6248400"/>
                    <a:gd name="connsiteY3" fmla="*/ 3479800 h 3567830"/>
                    <a:gd name="connsiteX4" fmla="*/ 3467100 w 6248400"/>
                    <a:gd name="connsiteY4" fmla="*/ 3479800 h 3567830"/>
                    <a:gd name="connsiteX5" fmla="*/ 6223000 w 6248400"/>
                    <a:gd name="connsiteY5" fmla="*/ 3251200 h 3567830"/>
                    <a:gd name="connsiteX6" fmla="*/ 6248400 w 6248400"/>
                    <a:gd name="connsiteY6" fmla="*/ 368300 h 3567830"/>
                    <a:gd name="connsiteX7" fmla="*/ 5996122 w 6248400"/>
                    <a:gd name="connsiteY7" fmla="*/ 9902 h 3567830"/>
                    <a:gd name="connsiteX8" fmla="*/ 3186839 w 6248400"/>
                    <a:gd name="connsiteY8" fmla="*/ 264978 h 3567830"/>
                    <a:gd name="connsiteX9" fmla="*/ 787400 w 6248400"/>
                    <a:gd name="connsiteY9" fmla="*/ 177800 h 3567830"/>
                    <a:gd name="connsiteX10" fmla="*/ 203200 w 6248400"/>
                    <a:gd name="connsiteY10" fmla="*/ 0 h 3567830"/>
                    <a:gd name="connsiteX0" fmla="*/ 203200 w 6248400"/>
                    <a:gd name="connsiteY0" fmla="*/ 0 h 3584379"/>
                    <a:gd name="connsiteX1" fmla="*/ 0 w 6248400"/>
                    <a:gd name="connsiteY1" fmla="*/ 304800 h 3584379"/>
                    <a:gd name="connsiteX2" fmla="*/ 12700 w 6248400"/>
                    <a:gd name="connsiteY2" fmla="*/ 3149600 h 3584379"/>
                    <a:gd name="connsiteX3" fmla="*/ 2857500 w 6248400"/>
                    <a:gd name="connsiteY3" fmla="*/ 3479800 h 3584379"/>
                    <a:gd name="connsiteX4" fmla="*/ 3467100 w 6248400"/>
                    <a:gd name="connsiteY4" fmla="*/ 3479800 h 3584379"/>
                    <a:gd name="connsiteX5" fmla="*/ 6223000 w 6248400"/>
                    <a:gd name="connsiteY5" fmla="*/ 3251200 h 3584379"/>
                    <a:gd name="connsiteX6" fmla="*/ 6248400 w 6248400"/>
                    <a:gd name="connsiteY6" fmla="*/ 368300 h 3584379"/>
                    <a:gd name="connsiteX7" fmla="*/ 5996122 w 6248400"/>
                    <a:gd name="connsiteY7" fmla="*/ 9902 h 3584379"/>
                    <a:gd name="connsiteX8" fmla="*/ 3186839 w 6248400"/>
                    <a:gd name="connsiteY8" fmla="*/ 264978 h 3584379"/>
                    <a:gd name="connsiteX9" fmla="*/ 787400 w 6248400"/>
                    <a:gd name="connsiteY9" fmla="*/ 177800 h 3584379"/>
                    <a:gd name="connsiteX10" fmla="*/ 203200 w 6248400"/>
                    <a:gd name="connsiteY10" fmla="*/ 0 h 3584379"/>
                    <a:gd name="connsiteX0" fmla="*/ 203200 w 6248400"/>
                    <a:gd name="connsiteY0" fmla="*/ 0 h 3581680"/>
                    <a:gd name="connsiteX1" fmla="*/ 0 w 6248400"/>
                    <a:gd name="connsiteY1" fmla="*/ 304800 h 3581680"/>
                    <a:gd name="connsiteX2" fmla="*/ 12700 w 6248400"/>
                    <a:gd name="connsiteY2" fmla="*/ 3149600 h 3581680"/>
                    <a:gd name="connsiteX3" fmla="*/ 2857500 w 6248400"/>
                    <a:gd name="connsiteY3" fmla="*/ 3479800 h 3581680"/>
                    <a:gd name="connsiteX4" fmla="*/ 3467100 w 6248400"/>
                    <a:gd name="connsiteY4" fmla="*/ 3479800 h 3581680"/>
                    <a:gd name="connsiteX5" fmla="*/ 6223000 w 6248400"/>
                    <a:gd name="connsiteY5" fmla="*/ 3251200 h 3581680"/>
                    <a:gd name="connsiteX6" fmla="*/ 6248400 w 6248400"/>
                    <a:gd name="connsiteY6" fmla="*/ 368300 h 3581680"/>
                    <a:gd name="connsiteX7" fmla="*/ 5996122 w 6248400"/>
                    <a:gd name="connsiteY7" fmla="*/ 9902 h 3581680"/>
                    <a:gd name="connsiteX8" fmla="*/ 3186839 w 6248400"/>
                    <a:gd name="connsiteY8" fmla="*/ 264978 h 3581680"/>
                    <a:gd name="connsiteX9" fmla="*/ 787400 w 6248400"/>
                    <a:gd name="connsiteY9" fmla="*/ 177800 h 3581680"/>
                    <a:gd name="connsiteX10" fmla="*/ 203200 w 6248400"/>
                    <a:gd name="connsiteY10" fmla="*/ 0 h 3581680"/>
                    <a:gd name="connsiteX0" fmla="*/ 203200 w 6248400"/>
                    <a:gd name="connsiteY0" fmla="*/ 0 h 3577728"/>
                    <a:gd name="connsiteX1" fmla="*/ 0 w 6248400"/>
                    <a:gd name="connsiteY1" fmla="*/ 304800 h 3577728"/>
                    <a:gd name="connsiteX2" fmla="*/ 12700 w 6248400"/>
                    <a:gd name="connsiteY2" fmla="*/ 3149600 h 3577728"/>
                    <a:gd name="connsiteX3" fmla="*/ 2857500 w 6248400"/>
                    <a:gd name="connsiteY3" fmla="*/ 3479800 h 3577728"/>
                    <a:gd name="connsiteX4" fmla="*/ 3467100 w 6248400"/>
                    <a:gd name="connsiteY4" fmla="*/ 3479800 h 3577728"/>
                    <a:gd name="connsiteX5" fmla="*/ 6223000 w 6248400"/>
                    <a:gd name="connsiteY5" fmla="*/ 3251200 h 3577728"/>
                    <a:gd name="connsiteX6" fmla="*/ 6248400 w 6248400"/>
                    <a:gd name="connsiteY6" fmla="*/ 368300 h 3577728"/>
                    <a:gd name="connsiteX7" fmla="*/ 5996122 w 6248400"/>
                    <a:gd name="connsiteY7" fmla="*/ 9902 h 3577728"/>
                    <a:gd name="connsiteX8" fmla="*/ 3186839 w 6248400"/>
                    <a:gd name="connsiteY8" fmla="*/ 264978 h 3577728"/>
                    <a:gd name="connsiteX9" fmla="*/ 787400 w 6248400"/>
                    <a:gd name="connsiteY9" fmla="*/ 177800 h 3577728"/>
                    <a:gd name="connsiteX10" fmla="*/ 203200 w 6248400"/>
                    <a:gd name="connsiteY10" fmla="*/ 0 h 3577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48400" h="3577728">
                      <a:moveTo>
                        <a:pt x="203200" y="0"/>
                      </a:moveTo>
                      <a:lnTo>
                        <a:pt x="0" y="304800"/>
                      </a:lnTo>
                      <a:cubicBezTo>
                        <a:pt x="4233" y="1248833"/>
                        <a:pt x="8467" y="2205567"/>
                        <a:pt x="12700" y="3149600"/>
                      </a:cubicBezTo>
                      <a:lnTo>
                        <a:pt x="2857500" y="3479800"/>
                      </a:lnTo>
                      <a:cubicBezTo>
                        <a:pt x="3078996" y="3582764"/>
                        <a:pt x="3151537" y="3635357"/>
                        <a:pt x="3467100" y="3479800"/>
                      </a:cubicBezTo>
                      <a:lnTo>
                        <a:pt x="6223000" y="3251200"/>
                      </a:lnTo>
                      <a:lnTo>
                        <a:pt x="6248400" y="368300"/>
                      </a:lnTo>
                      <a:lnTo>
                        <a:pt x="5996122" y="9902"/>
                      </a:lnTo>
                      <a:lnTo>
                        <a:pt x="3186839" y="264978"/>
                      </a:lnTo>
                      <a:cubicBezTo>
                        <a:pt x="2972589" y="268206"/>
                        <a:pt x="1595967" y="266700"/>
                        <a:pt x="787400" y="177800"/>
                      </a:cubicBezTo>
                      <a:lnTo>
                        <a:pt x="203200" y="0"/>
                      </a:ln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00" name="手繪多邊形 99"/>
                <p:cNvSpPr/>
                <p:nvPr/>
              </p:nvSpPr>
              <p:spPr>
                <a:xfrm flipH="1">
                  <a:off x="4639632" y="2780928"/>
                  <a:ext cx="2832100" cy="3302000"/>
                </a:xfrm>
                <a:custGeom>
                  <a:avLst/>
                  <a:gdLst>
                    <a:gd name="connsiteX0" fmla="*/ 2730500 w 2730500"/>
                    <a:gd name="connsiteY0" fmla="*/ 3302000 h 3302000"/>
                    <a:gd name="connsiteX1" fmla="*/ 2730500 w 2730500"/>
                    <a:gd name="connsiteY1" fmla="*/ 304800 h 3302000"/>
                    <a:gd name="connsiteX2" fmla="*/ 0 w 2730500"/>
                    <a:gd name="connsiteY2" fmla="*/ 0 h 3302000"/>
                    <a:gd name="connsiteX3" fmla="*/ 38100 w 2730500"/>
                    <a:gd name="connsiteY3" fmla="*/ 2971800 h 3302000"/>
                    <a:gd name="connsiteX4" fmla="*/ 2730500 w 2730500"/>
                    <a:gd name="connsiteY4" fmla="*/ 3302000 h 3302000"/>
                    <a:gd name="connsiteX0" fmla="*/ 2692400 w 2692400"/>
                    <a:gd name="connsiteY0" fmla="*/ 3378200 h 3378200"/>
                    <a:gd name="connsiteX1" fmla="*/ 2692400 w 2692400"/>
                    <a:gd name="connsiteY1" fmla="*/ 381000 h 3378200"/>
                    <a:gd name="connsiteX2" fmla="*/ 0 w 2692400"/>
                    <a:gd name="connsiteY2" fmla="*/ 0 h 3378200"/>
                    <a:gd name="connsiteX3" fmla="*/ 0 w 2692400"/>
                    <a:gd name="connsiteY3" fmla="*/ 3048000 h 3378200"/>
                    <a:gd name="connsiteX4" fmla="*/ 2692400 w 2692400"/>
                    <a:gd name="connsiteY4" fmla="*/ 3378200 h 3378200"/>
                    <a:gd name="connsiteX0" fmla="*/ 2832100 w 2832100"/>
                    <a:gd name="connsiteY0" fmla="*/ 3263900 h 3263900"/>
                    <a:gd name="connsiteX1" fmla="*/ 2832100 w 2832100"/>
                    <a:gd name="connsiteY1" fmla="*/ 266700 h 3263900"/>
                    <a:gd name="connsiteX2" fmla="*/ 0 w 2832100"/>
                    <a:gd name="connsiteY2" fmla="*/ 0 h 3263900"/>
                    <a:gd name="connsiteX3" fmla="*/ 139700 w 2832100"/>
                    <a:gd name="connsiteY3" fmla="*/ 2933700 h 3263900"/>
                    <a:gd name="connsiteX4" fmla="*/ 2832100 w 2832100"/>
                    <a:gd name="connsiteY4" fmla="*/ 3263900 h 3263900"/>
                    <a:gd name="connsiteX0" fmla="*/ 2832100 w 2832100"/>
                    <a:gd name="connsiteY0" fmla="*/ 3263900 h 3263900"/>
                    <a:gd name="connsiteX1" fmla="*/ 2832100 w 2832100"/>
                    <a:gd name="connsiteY1" fmla="*/ 266700 h 3263900"/>
                    <a:gd name="connsiteX2" fmla="*/ 0 w 2832100"/>
                    <a:gd name="connsiteY2" fmla="*/ 0 h 3263900"/>
                    <a:gd name="connsiteX3" fmla="*/ 12700 w 2832100"/>
                    <a:gd name="connsiteY3" fmla="*/ 3009900 h 3263900"/>
                    <a:gd name="connsiteX4" fmla="*/ 2832100 w 2832100"/>
                    <a:gd name="connsiteY4" fmla="*/ 3263900 h 3263900"/>
                    <a:gd name="connsiteX0" fmla="*/ 2857500 w 2857500"/>
                    <a:gd name="connsiteY0" fmla="*/ 3314700 h 3314700"/>
                    <a:gd name="connsiteX1" fmla="*/ 2832100 w 2857500"/>
                    <a:gd name="connsiteY1" fmla="*/ 266700 h 3314700"/>
                    <a:gd name="connsiteX2" fmla="*/ 0 w 2857500"/>
                    <a:gd name="connsiteY2" fmla="*/ 0 h 3314700"/>
                    <a:gd name="connsiteX3" fmla="*/ 12700 w 2857500"/>
                    <a:gd name="connsiteY3" fmla="*/ 3009900 h 3314700"/>
                    <a:gd name="connsiteX4" fmla="*/ 2857500 w 2857500"/>
                    <a:gd name="connsiteY4" fmla="*/ 3314700 h 3314700"/>
                    <a:gd name="connsiteX0" fmla="*/ 2819400 w 2832100"/>
                    <a:gd name="connsiteY0" fmla="*/ 3302000 h 3302000"/>
                    <a:gd name="connsiteX1" fmla="*/ 2832100 w 2832100"/>
                    <a:gd name="connsiteY1" fmla="*/ 266700 h 3302000"/>
                    <a:gd name="connsiteX2" fmla="*/ 0 w 2832100"/>
                    <a:gd name="connsiteY2" fmla="*/ 0 h 3302000"/>
                    <a:gd name="connsiteX3" fmla="*/ 12700 w 2832100"/>
                    <a:gd name="connsiteY3" fmla="*/ 3009900 h 3302000"/>
                    <a:gd name="connsiteX4" fmla="*/ 2819400 w 2832100"/>
                    <a:gd name="connsiteY4" fmla="*/ 3302000 h 330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2100" h="3302000">
                      <a:moveTo>
                        <a:pt x="2819400" y="3302000"/>
                      </a:moveTo>
                      <a:cubicBezTo>
                        <a:pt x="2823633" y="2290233"/>
                        <a:pt x="2827867" y="1278467"/>
                        <a:pt x="2832100" y="266700"/>
                      </a:cubicBezTo>
                      <a:lnTo>
                        <a:pt x="0" y="0"/>
                      </a:lnTo>
                      <a:cubicBezTo>
                        <a:pt x="4233" y="1003300"/>
                        <a:pt x="8467" y="2006600"/>
                        <a:pt x="12700" y="3009900"/>
                      </a:cubicBezTo>
                      <a:lnTo>
                        <a:pt x="2819400" y="3302000"/>
                      </a:lnTo>
                      <a:close/>
                    </a:path>
                  </a:pathLst>
                </a:cu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01" name="手繪多邊形 100"/>
                <p:cNvSpPr/>
                <p:nvPr/>
              </p:nvSpPr>
              <p:spPr>
                <a:xfrm>
                  <a:off x="1706209" y="2780928"/>
                  <a:ext cx="2857500" cy="3314700"/>
                </a:xfrm>
                <a:custGeom>
                  <a:avLst/>
                  <a:gdLst>
                    <a:gd name="connsiteX0" fmla="*/ 2730500 w 2730500"/>
                    <a:gd name="connsiteY0" fmla="*/ 3302000 h 3302000"/>
                    <a:gd name="connsiteX1" fmla="*/ 2730500 w 2730500"/>
                    <a:gd name="connsiteY1" fmla="*/ 304800 h 3302000"/>
                    <a:gd name="connsiteX2" fmla="*/ 0 w 2730500"/>
                    <a:gd name="connsiteY2" fmla="*/ 0 h 3302000"/>
                    <a:gd name="connsiteX3" fmla="*/ 38100 w 2730500"/>
                    <a:gd name="connsiteY3" fmla="*/ 2971800 h 3302000"/>
                    <a:gd name="connsiteX4" fmla="*/ 2730500 w 2730500"/>
                    <a:gd name="connsiteY4" fmla="*/ 3302000 h 3302000"/>
                    <a:gd name="connsiteX0" fmla="*/ 2692400 w 2692400"/>
                    <a:gd name="connsiteY0" fmla="*/ 3378200 h 3378200"/>
                    <a:gd name="connsiteX1" fmla="*/ 2692400 w 2692400"/>
                    <a:gd name="connsiteY1" fmla="*/ 381000 h 3378200"/>
                    <a:gd name="connsiteX2" fmla="*/ 0 w 2692400"/>
                    <a:gd name="connsiteY2" fmla="*/ 0 h 3378200"/>
                    <a:gd name="connsiteX3" fmla="*/ 0 w 2692400"/>
                    <a:gd name="connsiteY3" fmla="*/ 3048000 h 3378200"/>
                    <a:gd name="connsiteX4" fmla="*/ 2692400 w 2692400"/>
                    <a:gd name="connsiteY4" fmla="*/ 3378200 h 3378200"/>
                    <a:gd name="connsiteX0" fmla="*/ 2832100 w 2832100"/>
                    <a:gd name="connsiteY0" fmla="*/ 3263900 h 3263900"/>
                    <a:gd name="connsiteX1" fmla="*/ 2832100 w 2832100"/>
                    <a:gd name="connsiteY1" fmla="*/ 266700 h 3263900"/>
                    <a:gd name="connsiteX2" fmla="*/ 0 w 2832100"/>
                    <a:gd name="connsiteY2" fmla="*/ 0 h 3263900"/>
                    <a:gd name="connsiteX3" fmla="*/ 139700 w 2832100"/>
                    <a:gd name="connsiteY3" fmla="*/ 2933700 h 3263900"/>
                    <a:gd name="connsiteX4" fmla="*/ 2832100 w 2832100"/>
                    <a:gd name="connsiteY4" fmla="*/ 3263900 h 3263900"/>
                    <a:gd name="connsiteX0" fmla="*/ 2832100 w 2832100"/>
                    <a:gd name="connsiteY0" fmla="*/ 3263900 h 3263900"/>
                    <a:gd name="connsiteX1" fmla="*/ 2832100 w 2832100"/>
                    <a:gd name="connsiteY1" fmla="*/ 266700 h 3263900"/>
                    <a:gd name="connsiteX2" fmla="*/ 0 w 2832100"/>
                    <a:gd name="connsiteY2" fmla="*/ 0 h 3263900"/>
                    <a:gd name="connsiteX3" fmla="*/ 12700 w 2832100"/>
                    <a:gd name="connsiteY3" fmla="*/ 3009900 h 3263900"/>
                    <a:gd name="connsiteX4" fmla="*/ 2832100 w 2832100"/>
                    <a:gd name="connsiteY4" fmla="*/ 3263900 h 3263900"/>
                    <a:gd name="connsiteX0" fmla="*/ 2857500 w 2857500"/>
                    <a:gd name="connsiteY0" fmla="*/ 3314700 h 3314700"/>
                    <a:gd name="connsiteX1" fmla="*/ 2832100 w 2857500"/>
                    <a:gd name="connsiteY1" fmla="*/ 266700 h 3314700"/>
                    <a:gd name="connsiteX2" fmla="*/ 0 w 2857500"/>
                    <a:gd name="connsiteY2" fmla="*/ 0 h 3314700"/>
                    <a:gd name="connsiteX3" fmla="*/ 12700 w 2857500"/>
                    <a:gd name="connsiteY3" fmla="*/ 3009900 h 3314700"/>
                    <a:gd name="connsiteX4" fmla="*/ 2857500 w 2857500"/>
                    <a:gd name="connsiteY4" fmla="*/ 3314700 h 3314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00" h="3314700">
                      <a:moveTo>
                        <a:pt x="2857500" y="3314700"/>
                      </a:moveTo>
                      <a:lnTo>
                        <a:pt x="2832100" y="266700"/>
                      </a:lnTo>
                      <a:lnTo>
                        <a:pt x="0" y="0"/>
                      </a:lnTo>
                      <a:cubicBezTo>
                        <a:pt x="4233" y="1003300"/>
                        <a:pt x="8467" y="2006600"/>
                        <a:pt x="12700" y="3009900"/>
                      </a:cubicBezTo>
                      <a:lnTo>
                        <a:pt x="2857500" y="3314700"/>
                      </a:lnTo>
                      <a:close/>
                    </a:path>
                  </a:pathLst>
                </a:cu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91" name="群組 90"/>
              <p:cNvGrpSpPr/>
              <p:nvPr/>
            </p:nvGrpSpPr>
            <p:grpSpPr>
              <a:xfrm>
                <a:off x="5865134" y="3120178"/>
                <a:ext cx="93421" cy="142489"/>
                <a:chOff x="5865134" y="3120178"/>
                <a:chExt cx="93421" cy="142489"/>
              </a:xfrm>
              <a:grpFill/>
            </p:grpSpPr>
            <p:sp>
              <p:nvSpPr>
                <p:cNvPr id="96" name="圓角矩形 95"/>
                <p:cNvSpPr/>
                <p:nvPr/>
              </p:nvSpPr>
              <p:spPr>
                <a:xfrm rot="5832160">
                  <a:off x="5900305" y="3085008"/>
                  <a:ext cx="22833" cy="93174"/>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97" name="圓角矩形 96"/>
                <p:cNvSpPr/>
                <p:nvPr/>
              </p:nvSpPr>
              <p:spPr>
                <a:xfrm rot="5832160">
                  <a:off x="5900304" y="3140956"/>
                  <a:ext cx="22833" cy="93174"/>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98" name="圓角矩形 97"/>
                <p:cNvSpPr/>
                <p:nvPr/>
              </p:nvSpPr>
              <p:spPr>
                <a:xfrm rot="5832160">
                  <a:off x="5900551" y="3204664"/>
                  <a:ext cx="22833" cy="93174"/>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nvGrpSpPr>
              <p:cNvPr id="92" name="群組 91"/>
              <p:cNvGrpSpPr/>
              <p:nvPr/>
            </p:nvGrpSpPr>
            <p:grpSpPr>
              <a:xfrm flipH="1">
                <a:off x="6096665" y="3116784"/>
                <a:ext cx="93421" cy="142489"/>
                <a:chOff x="5865134" y="3120178"/>
                <a:chExt cx="93421" cy="142489"/>
              </a:xfrm>
              <a:grpFill/>
            </p:grpSpPr>
            <p:sp>
              <p:nvSpPr>
                <p:cNvPr id="93" name="圓角矩形 92"/>
                <p:cNvSpPr/>
                <p:nvPr/>
              </p:nvSpPr>
              <p:spPr>
                <a:xfrm rot="5832160">
                  <a:off x="5900305" y="3085008"/>
                  <a:ext cx="22833" cy="93174"/>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94" name="圓角矩形 93"/>
                <p:cNvSpPr/>
                <p:nvPr/>
              </p:nvSpPr>
              <p:spPr>
                <a:xfrm rot="5832160">
                  <a:off x="5900304" y="3140956"/>
                  <a:ext cx="22833" cy="93174"/>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95" name="圓角矩形 94"/>
                <p:cNvSpPr/>
                <p:nvPr/>
              </p:nvSpPr>
              <p:spPr>
                <a:xfrm rot="5832160">
                  <a:off x="5900551" y="3204664"/>
                  <a:ext cx="22833" cy="93174"/>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grpSp>
          <p:nvGrpSpPr>
            <p:cNvPr id="58" name="群組 57"/>
            <p:cNvGrpSpPr/>
            <p:nvPr/>
          </p:nvGrpSpPr>
          <p:grpSpPr>
            <a:xfrm flipH="1">
              <a:off x="7256192" y="4036333"/>
              <a:ext cx="760927" cy="2034421"/>
              <a:chOff x="8017743" y="1806754"/>
              <a:chExt cx="760927" cy="2034421"/>
            </a:xfrm>
            <a:solidFill>
              <a:srgbClr val="FFB74D"/>
            </a:solidFill>
          </p:grpSpPr>
          <p:grpSp>
            <p:nvGrpSpPr>
              <p:cNvPr id="59" name="群組 58"/>
              <p:cNvGrpSpPr/>
              <p:nvPr/>
            </p:nvGrpSpPr>
            <p:grpSpPr>
              <a:xfrm rot="19621599">
                <a:off x="8124860" y="1806754"/>
                <a:ext cx="653810" cy="1168618"/>
                <a:chOff x="-171537" y="3056620"/>
                <a:chExt cx="2038340" cy="3643323"/>
              </a:xfrm>
              <a:grpFill/>
            </p:grpSpPr>
            <p:sp>
              <p:nvSpPr>
                <p:cNvPr id="83" name="甜甜圈 82"/>
                <p:cNvSpPr/>
                <p:nvPr/>
              </p:nvSpPr>
              <p:spPr>
                <a:xfrm>
                  <a:off x="-171537" y="3056620"/>
                  <a:ext cx="2038340" cy="2038340"/>
                </a:xfrm>
                <a:prstGeom prst="donut">
                  <a:avLst>
                    <a:gd name="adj" fmla="val 13317"/>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84" name="圓角矩形 83"/>
                <p:cNvSpPr/>
                <p:nvPr/>
              </p:nvSpPr>
              <p:spPr>
                <a:xfrm>
                  <a:off x="685674" y="4922556"/>
                  <a:ext cx="360045" cy="1777387"/>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85" name="橢圓 84"/>
                <p:cNvSpPr/>
                <p:nvPr/>
              </p:nvSpPr>
              <p:spPr>
                <a:xfrm>
                  <a:off x="69558" y="3286541"/>
                  <a:ext cx="1578494" cy="1578494"/>
                </a:xfrm>
                <a:prstGeom prst="ellipse">
                  <a:avLst/>
                </a:prstGeom>
                <a:solidFill>
                  <a:schemeClr val="bg1"/>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86" name="圓角矩形 85"/>
                <p:cNvSpPr/>
                <p:nvPr/>
              </p:nvSpPr>
              <p:spPr>
                <a:xfrm rot="2115078">
                  <a:off x="525409" y="3509927"/>
                  <a:ext cx="161772" cy="660140"/>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88" name="圓角矩形 87"/>
                <p:cNvSpPr/>
                <p:nvPr/>
              </p:nvSpPr>
              <p:spPr>
                <a:xfrm rot="2115078" flipH="1">
                  <a:off x="733983" y="3871161"/>
                  <a:ext cx="161772" cy="374857"/>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89" name="圓角矩形 88"/>
                <p:cNvSpPr/>
                <p:nvPr/>
              </p:nvSpPr>
              <p:spPr>
                <a:xfrm flipH="1">
                  <a:off x="971600" y="5070409"/>
                  <a:ext cx="71112" cy="1454935"/>
                </a:xfrm>
                <a:prstGeom prst="roundRect">
                  <a:avLst>
                    <a:gd name="adj" fmla="val 9769"/>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nvGrpSpPr>
              <p:cNvPr id="60" name="群組 59"/>
              <p:cNvGrpSpPr/>
              <p:nvPr/>
            </p:nvGrpSpPr>
            <p:grpSpPr>
              <a:xfrm flipH="1">
                <a:off x="8017743" y="2598850"/>
                <a:ext cx="548076" cy="1242325"/>
                <a:chOff x="9890871" y="2661512"/>
                <a:chExt cx="1591112" cy="3606576"/>
              </a:xfrm>
              <a:grpFill/>
            </p:grpSpPr>
            <p:sp>
              <p:nvSpPr>
                <p:cNvPr id="61" name="流程圖: 接點 60"/>
                <p:cNvSpPr/>
                <p:nvPr/>
              </p:nvSpPr>
              <p:spPr>
                <a:xfrm>
                  <a:off x="10485225" y="2942835"/>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2" name="圓角矩形 61"/>
                <p:cNvSpPr/>
                <p:nvPr/>
              </p:nvSpPr>
              <p:spPr>
                <a:xfrm>
                  <a:off x="10405015" y="3655668"/>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2" name="圓角矩形 71"/>
                <p:cNvSpPr/>
                <p:nvPr/>
              </p:nvSpPr>
              <p:spPr>
                <a:xfrm>
                  <a:off x="10837953" y="4546514"/>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9" name="圓角矩形 78"/>
                <p:cNvSpPr/>
                <p:nvPr/>
              </p:nvSpPr>
              <p:spPr>
                <a:xfrm>
                  <a:off x="10420380" y="4546513"/>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0" name="圓角矩形 8"/>
                <p:cNvSpPr/>
                <p:nvPr/>
              </p:nvSpPr>
              <p:spPr>
                <a:xfrm rot="21349714">
                  <a:off x="11053597" y="3668005"/>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1" name="圓角矩形 8"/>
                <p:cNvSpPr/>
                <p:nvPr/>
              </p:nvSpPr>
              <p:spPr>
                <a:xfrm rot="19961763" flipH="1" flipV="1">
                  <a:off x="9890871" y="266151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spTree>
    <p:extLst>
      <p:ext uri="{BB962C8B-B14F-4D97-AF65-F5344CB8AC3E}">
        <p14:creationId xmlns:p14="http://schemas.microsoft.com/office/powerpoint/2010/main" val="3466114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87"/>
                                        </p:tgtEl>
                                        <p:attrNameLst>
                                          <p:attrName>style.visibility</p:attrName>
                                        </p:attrNameLst>
                                      </p:cBhvr>
                                      <p:to>
                                        <p:strVal val="visible"/>
                                      </p:to>
                                    </p:set>
                                    <p:animEffect transition="in" filter="fade">
                                      <p:cBhvr>
                                        <p:cTn id="10" dur="1100"/>
                                        <p:tgtEl>
                                          <p:spTgt spid="8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fade">
                                      <p:cBhvr>
                                        <p:cTn id="15" dur="500"/>
                                        <p:tgtEl>
                                          <p:spTgt spid="5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2"/>
                                        </p:tgtEl>
                                        <p:attrNameLst>
                                          <p:attrName>style.visibility</p:attrName>
                                        </p:attrNameLst>
                                      </p:cBhvr>
                                      <p:to>
                                        <p:strVal val="visible"/>
                                      </p:to>
                                    </p:set>
                                    <p:animEffect transition="in" filter="fade">
                                      <p:cBhvr>
                                        <p:cTn id="18" dur="500"/>
                                        <p:tgtEl>
                                          <p:spTgt spid="52"/>
                                        </p:tgtEl>
                                      </p:cBhvr>
                                    </p:animEffec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fade">
                                      <p:cBhvr>
                                        <p:cTn id="22"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2" grpId="0" animBg="1"/>
      <p:bldP spid="5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資料庫圖表 6"/>
          <p:cNvGraphicFramePr/>
          <p:nvPr>
            <p:extLst>
              <p:ext uri="{D42A27DB-BD31-4B8C-83A1-F6EECF244321}">
                <p14:modId xmlns:p14="http://schemas.microsoft.com/office/powerpoint/2010/main" val="3992239217"/>
              </p:ext>
            </p:extLst>
          </p:nvPr>
        </p:nvGraphicFramePr>
        <p:xfrm>
          <a:off x="683568" y="2132856"/>
          <a:ext cx="7859216" cy="4104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圓角化同側角落矩形 2"/>
          <p:cNvSpPr/>
          <p:nvPr/>
        </p:nvSpPr>
        <p:spPr>
          <a:xfrm>
            <a:off x="1268196" y="1629205"/>
            <a:ext cx="1368152" cy="537567"/>
          </a:xfrm>
          <a:prstGeom prst="round2SameRect">
            <a:avLst>
              <a:gd name="adj1" fmla="val 50000"/>
              <a:gd name="adj2" fmla="val 0"/>
            </a:avLst>
          </a:prstGeom>
          <a:solidFill>
            <a:srgbClr val="F8BBD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38" name="圓角化同側角落矩形 37"/>
          <p:cNvSpPr/>
          <p:nvPr/>
        </p:nvSpPr>
        <p:spPr>
          <a:xfrm>
            <a:off x="3923928" y="1621682"/>
            <a:ext cx="1368152" cy="537567"/>
          </a:xfrm>
          <a:prstGeom prst="round2SameRect">
            <a:avLst>
              <a:gd name="adj1" fmla="val 50000"/>
              <a:gd name="adj2" fmla="val 0"/>
            </a:avLst>
          </a:prstGeom>
          <a:solidFill>
            <a:srgbClr val="C8E6C9"/>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39" name="圓角化同側角落矩形 38"/>
          <p:cNvSpPr/>
          <p:nvPr/>
        </p:nvSpPr>
        <p:spPr>
          <a:xfrm>
            <a:off x="6610671" y="1621682"/>
            <a:ext cx="1368152" cy="537567"/>
          </a:xfrm>
          <a:prstGeom prst="round2SameRect">
            <a:avLst>
              <a:gd name="adj1" fmla="val 50000"/>
              <a:gd name="adj2" fmla="val 0"/>
            </a:avLst>
          </a:prstGeom>
          <a:solidFill>
            <a:srgbClr val="BBDEFB"/>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 name="矩形 3"/>
          <p:cNvSpPr/>
          <p:nvPr/>
        </p:nvSpPr>
        <p:spPr>
          <a:xfrm>
            <a:off x="1584109" y="1697584"/>
            <a:ext cx="800219" cy="461665"/>
          </a:xfrm>
          <a:prstGeom prst="rect">
            <a:avLst/>
          </a:prstGeom>
        </p:spPr>
        <p:txBody>
          <a:bodyPr wrap="none">
            <a:spAutoFit/>
          </a:bodyPr>
          <a:lstStyle/>
          <a:p>
            <a:r>
              <a:rPr lang="zh-TW" altLang="en-US" sz="2400">
                <a:latin typeface="微軟正黑體" pitchFamily="34" charset="-120"/>
                <a:ea typeface="微軟正黑體" pitchFamily="34" charset="-120"/>
              </a:rPr>
              <a:t>研發</a:t>
            </a:r>
            <a:endParaRPr lang="zh-TW" altLang="en-US" sz="2400"/>
          </a:p>
        </p:txBody>
      </p:sp>
      <p:sp>
        <p:nvSpPr>
          <p:cNvPr id="41" name="矩形 40"/>
          <p:cNvSpPr/>
          <p:nvPr/>
        </p:nvSpPr>
        <p:spPr>
          <a:xfrm>
            <a:off x="4211960" y="1697584"/>
            <a:ext cx="800219" cy="461665"/>
          </a:xfrm>
          <a:prstGeom prst="rect">
            <a:avLst/>
          </a:prstGeom>
        </p:spPr>
        <p:txBody>
          <a:bodyPr wrap="none">
            <a:spAutoFit/>
          </a:bodyPr>
          <a:lstStyle/>
          <a:p>
            <a:r>
              <a:rPr lang="zh-TW" altLang="en-US" sz="2400">
                <a:latin typeface="微軟正黑體" pitchFamily="34" charset="-120"/>
                <a:ea typeface="微軟正黑體" pitchFamily="34" charset="-120"/>
              </a:rPr>
              <a:t>審議</a:t>
            </a:r>
            <a:endParaRPr lang="zh-TW" altLang="en-US" sz="2400"/>
          </a:p>
        </p:txBody>
      </p:sp>
      <p:sp>
        <p:nvSpPr>
          <p:cNvPr id="42" name="矩形 41"/>
          <p:cNvSpPr/>
          <p:nvPr/>
        </p:nvSpPr>
        <p:spPr>
          <a:xfrm>
            <a:off x="6883620" y="1697584"/>
            <a:ext cx="800219" cy="461665"/>
          </a:xfrm>
          <a:prstGeom prst="rect">
            <a:avLst/>
          </a:prstGeom>
        </p:spPr>
        <p:txBody>
          <a:bodyPr wrap="none">
            <a:spAutoFit/>
          </a:bodyPr>
          <a:lstStyle/>
          <a:p>
            <a:r>
              <a:rPr lang="zh-TW" altLang="en-US" sz="2400">
                <a:latin typeface="微軟正黑體" panose="020B0604030504040204" pitchFamily="34" charset="-120"/>
                <a:ea typeface="微軟正黑體" panose="020B0604030504040204" pitchFamily="34" charset="-120"/>
              </a:rPr>
              <a:t>協作</a:t>
            </a:r>
          </a:p>
        </p:txBody>
      </p:sp>
      <p:sp>
        <p:nvSpPr>
          <p:cNvPr id="47" name="矩形 5">
            <a:hlinkClick r:id="rId8"/>
          </p:cNvPr>
          <p:cNvSpPr>
            <a:spLocks noChangeArrowheads="1"/>
          </p:cNvSpPr>
          <p:nvPr/>
        </p:nvSpPr>
        <p:spPr bwMode="auto">
          <a:xfrm>
            <a:off x="323528" y="6325319"/>
            <a:ext cx="8328311" cy="276999"/>
          </a:xfrm>
          <a:prstGeom prst="rect">
            <a:avLst/>
          </a:prstGeom>
          <a:noFill/>
          <a:ln w="9525">
            <a:noFill/>
            <a:miter lim="800000"/>
            <a:headEnd/>
            <a:tailEnd/>
          </a:ln>
        </p:spPr>
        <p:txBody>
          <a:bodyPr wrap="square">
            <a:spAutoFit/>
          </a:bodyPr>
          <a:lstStyle/>
          <a:p>
            <a:pPr algn="r" eaLnBrk="0" hangingPunct="0"/>
            <a:r>
              <a:rPr lang="zh-TW" altLang="en-US" sz="1200" dirty="0">
                <a:solidFill>
                  <a:schemeClr val="tx1">
                    <a:lumMod val="50000"/>
                    <a:lumOff val="50000"/>
                  </a:schemeClr>
                </a:solidFill>
                <a:latin typeface="微軟正黑體" panose="020B0604030504040204" pitchFamily="34" charset="-120"/>
                <a:ea typeface="微軟正黑體" panose="020B0604030504040204" pitchFamily="34" charset="-120"/>
              </a:rPr>
              <a:t>相關會議規則、紀錄等，請見國教院網頁</a:t>
            </a:r>
            <a:r>
              <a:rPr lang="en-US" altLang="zh-TW" sz="1200" dirty="0">
                <a:solidFill>
                  <a:schemeClr val="tx1">
                    <a:lumMod val="50000"/>
                    <a:lumOff val="50000"/>
                  </a:schemeClr>
                </a:solidFill>
                <a:latin typeface="微軟正黑體" panose="020B0604030504040204" pitchFamily="34" charset="-120"/>
                <a:ea typeface="微軟正黑體" panose="020B0604030504040204" pitchFamily="34" charset="-120"/>
              </a:rPr>
              <a:t> http://www.naer.edu.tw/bin/home.php</a:t>
            </a:r>
            <a:endParaRPr lang="zh-TW" altLang="en-US" sz="1200" dirty="0">
              <a:solidFill>
                <a:schemeClr val="tx1">
                  <a:lumMod val="50000"/>
                  <a:lumOff val="50000"/>
                </a:schemeClr>
              </a:solidFill>
              <a:latin typeface="微軟正黑體" panose="020B0604030504040204" pitchFamily="34" charset="-120"/>
              <a:ea typeface="微軟正黑體" panose="020B0604030504040204" pitchFamily="34" charset="-120"/>
              <a:cs typeface="Times New Roman" pitchFamily="18" charset="0"/>
            </a:endParaRPr>
          </a:p>
        </p:txBody>
      </p:sp>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11</a:t>
            </a:fld>
            <a:endParaRPr lang="zh-TW" altLang="en-US"/>
          </a:p>
        </p:txBody>
      </p:sp>
      <p:sp>
        <p:nvSpPr>
          <p:cNvPr id="40" name="文字方塊 39"/>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9BFD2"/>
                </a:solidFill>
              </a:rPr>
              <a:t>2-1</a:t>
            </a:r>
            <a:r>
              <a:rPr lang="zh-TW" altLang="en-US" sz="1200">
                <a:solidFill>
                  <a:srgbClr val="F9BFD2"/>
                </a:solidFill>
              </a:rPr>
              <a:t>   </a:t>
            </a:r>
            <a:r>
              <a:rPr lang="en-US" altLang="zh-TW" sz="1200">
                <a:solidFill>
                  <a:srgbClr val="F9BFD2"/>
                </a:solidFill>
              </a:rPr>
              <a:t>/</a:t>
            </a:r>
            <a:r>
              <a:rPr lang="zh-TW" altLang="en-US" sz="1200">
                <a:solidFill>
                  <a:srgbClr val="F9BFD2"/>
                </a:solidFill>
              </a:rPr>
              <a:t> </a:t>
            </a:r>
          </a:p>
        </p:txBody>
      </p:sp>
      <p:sp>
        <p:nvSpPr>
          <p:cNvPr id="43"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一、新課綱研修機制</a:t>
            </a:r>
          </a:p>
        </p:txBody>
      </p:sp>
    </p:spTree>
    <p:extLst>
      <p:ext uri="{BB962C8B-B14F-4D97-AF65-F5344CB8AC3E}">
        <p14:creationId xmlns:p14="http://schemas.microsoft.com/office/powerpoint/2010/main" val="75673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fade">
                                      <p:cBhvr>
                                        <p:cTn id="14" dur="500"/>
                                        <p:tgtEl>
                                          <p:spTgt spid="3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500"/>
                                        <p:tgtEl>
                                          <p:spTgt spid="41"/>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fade">
                                      <p:cBhvr>
                                        <p:cTn id="21" dur="500"/>
                                        <p:tgtEl>
                                          <p:spTgt spid="3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fade">
                                      <p:cBhvr>
                                        <p:cTn id="2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8" grpId="0" animBg="1"/>
      <p:bldP spid="39" grpId="0" animBg="1"/>
      <p:bldP spid="4" grpId="0"/>
      <p:bldP spid="41" grpId="0"/>
      <p:bldP spid="4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96070" y="3012570"/>
            <a:ext cx="5057775" cy="2308324"/>
          </a:xfrm>
          <a:prstGeom prst="rect">
            <a:avLst/>
          </a:prstGeom>
        </p:spPr>
        <p:txBody>
          <a:bodyPr>
            <a:spAutoFit/>
          </a:bodyPr>
          <a:lstStyle/>
          <a:p>
            <a:pPr algn="just" eaLnBrk="0" hangingPunct="0">
              <a:spcBef>
                <a:spcPts val="1200"/>
              </a:spcBef>
              <a:buClr>
                <a:srgbClr val="C00000"/>
              </a:buClr>
              <a:defRPr/>
            </a:pPr>
            <a:r>
              <a:rPr lang="zh-TW" altLang="en-US" sz="2400" dirty="0">
                <a:latin typeface="微軟正黑體" panose="020B0604030504040204" pitchFamily="34" charset="-120"/>
                <a:ea typeface="微軟正黑體" panose="020B0604030504040204" pitchFamily="34" charset="-120"/>
              </a:rPr>
              <a:t>另於</a:t>
            </a:r>
            <a:r>
              <a:rPr lang="en-US" altLang="zh-TW" sz="2400" dirty="0">
                <a:latin typeface="微軟正黑體" panose="020B0604030504040204" pitchFamily="34" charset="-120"/>
                <a:ea typeface="微軟正黑體" panose="020B0604030504040204" pitchFamily="34" charset="-120"/>
              </a:rPr>
              <a:t>106</a:t>
            </a:r>
            <a:r>
              <a:rPr lang="zh-TW" altLang="en-US" sz="2400" dirty="0">
                <a:latin typeface="微軟正黑體" panose="020B0604030504040204" pitchFamily="34" charset="-120"/>
                <a:ea typeface="微軟正黑體" panose="020B0604030504040204" pitchFamily="34" charset="-120"/>
              </a:rPr>
              <a:t>年</a:t>
            </a:r>
            <a:r>
              <a:rPr lang="en-US" altLang="zh-TW" sz="2400" dirty="0">
                <a:latin typeface="微軟正黑體" panose="020B0604030504040204" pitchFamily="34" charset="-120"/>
                <a:ea typeface="微軟正黑體" panose="020B0604030504040204" pitchFamily="34" charset="-120"/>
              </a:rPr>
              <a:t>4</a:t>
            </a:r>
            <a:r>
              <a:rPr lang="zh-TW" altLang="en-US" sz="2400" dirty="0">
                <a:latin typeface="微軟正黑體" panose="020B0604030504040204" pitchFamily="34" charset="-120"/>
                <a:ea typeface="微軟正黑體" panose="020B0604030504040204" pitchFamily="34" charset="-120"/>
              </a:rPr>
              <a:t>月</a:t>
            </a:r>
            <a:r>
              <a:rPr lang="en-US" altLang="zh-TW" sz="2400" dirty="0">
                <a:latin typeface="微軟正黑體" panose="020B0604030504040204" pitchFamily="34" charset="-120"/>
                <a:ea typeface="微軟正黑體" panose="020B0604030504040204" pitchFamily="34" charset="-120"/>
              </a:rPr>
              <a:t>28</a:t>
            </a:r>
            <a:r>
              <a:rPr lang="zh-TW" altLang="en-US" sz="2400" dirty="0">
                <a:latin typeface="微軟正黑體" panose="020B0604030504040204" pitchFamily="34" charset="-120"/>
                <a:ea typeface="微軟正黑體" panose="020B0604030504040204" pitchFamily="34" charset="-120"/>
              </a:rPr>
              <a:t>日宣布：</a:t>
            </a:r>
            <a:endParaRPr lang="en-US" altLang="zh-TW" sz="2400" dirty="0">
              <a:latin typeface="微軟正黑體" panose="020B0604030504040204" pitchFamily="34" charset="-120"/>
              <a:ea typeface="微軟正黑體" panose="020B0604030504040204" pitchFamily="34" charset="-120"/>
            </a:endParaRPr>
          </a:p>
          <a:p>
            <a:pPr eaLnBrk="0" hangingPunct="0">
              <a:spcBef>
                <a:spcPts val="0"/>
              </a:spcBef>
              <a:buClr>
                <a:srgbClr val="C00000"/>
              </a:buClr>
              <a:defRPr/>
            </a:pPr>
            <a:r>
              <a:rPr lang="zh-TW" altLang="en-US" sz="2400" dirty="0">
                <a:latin typeface="微軟正黑體" panose="020B0604030504040204" pitchFamily="34" charset="-120"/>
                <a:ea typeface="微軟正黑體" panose="020B0604030504040204" pitchFamily="34" charset="-120"/>
              </a:rPr>
              <a:t>原訂自</a:t>
            </a:r>
            <a:r>
              <a:rPr lang="en-US" altLang="zh-TW" sz="2400" dirty="0">
                <a:latin typeface="微軟正黑體" panose="020B0604030504040204" pitchFamily="34" charset="-120"/>
                <a:ea typeface="微軟正黑體" panose="020B0604030504040204" pitchFamily="34" charset="-120"/>
              </a:rPr>
              <a:t>107</a:t>
            </a:r>
            <a:r>
              <a:rPr lang="zh-TW" altLang="en-US" sz="2400" dirty="0">
                <a:latin typeface="微軟正黑體" panose="020B0604030504040204" pitchFamily="34" charset="-120"/>
                <a:ea typeface="微軟正黑體" panose="020B0604030504040204" pitchFamily="34" charset="-120"/>
              </a:rPr>
              <a:t>學年度起，</a:t>
            </a:r>
            <a:endParaRPr lang="en-US" altLang="zh-TW" sz="2400" dirty="0">
              <a:latin typeface="微軟正黑體" panose="020B0604030504040204" pitchFamily="34" charset="-120"/>
              <a:ea typeface="微軟正黑體" panose="020B0604030504040204" pitchFamily="34" charset="-120"/>
            </a:endParaRPr>
          </a:p>
          <a:p>
            <a:pPr eaLnBrk="0" hangingPunct="0">
              <a:spcBef>
                <a:spcPts val="0"/>
              </a:spcBef>
              <a:buClr>
                <a:srgbClr val="C00000"/>
              </a:buClr>
              <a:defRPr/>
            </a:pPr>
            <a:r>
              <a:rPr lang="zh-TW" altLang="en-US" sz="2400" dirty="0">
                <a:latin typeface="微軟正黑體" panose="020B0604030504040204" pitchFamily="34" charset="-120"/>
                <a:ea typeface="微軟正黑體" panose="020B0604030504040204" pitchFamily="34" charset="-120"/>
              </a:rPr>
              <a:t>調整至</a:t>
            </a:r>
            <a:r>
              <a:rPr lang="en-US" altLang="zh-TW" sz="2400" dirty="0">
                <a:latin typeface="微軟正黑體" pitchFamily="34" charset="-120"/>
                <a:ea typeface="微軟正黑體" pitchFamily="34" charset="-120"/>
              </a:rPr>
              <a:t>108</a:t>
            </a:r>
            <a:r>
              <a:rPr lang="zh-TW" altLang="en-US" sz="2400" dirty="0">
                <a:latin typeface="微軟正黑體" pitchFamily="34" charset="-120"/>
                <a:ea typeface="微軟正黑體" pitchFamily="34" charset="-120"/>
              </a:rPr>
              <a:t>學年度</a:t>
            </a:r>
            <a:endParaRPr lang="en-US" altLang="zh-TW" sz="2400" dirty="0">
              <a:latin typeface="微軟正黑體" pitchFamily="34" charset="-120"/>
              <a:ea typeface="微軟正黑體" pitchFamily="34" charset="-120"/>
            </a:endParaRPr>
          </a:p>
          <a:p>
            <a:pPr eaLnBrk="0" hangingPunct="0">
              <a:spcBef>
                <a:spcPts val="0"/>
              </a:spcBef>
              <a:buClr>
                <a:srgbClr val="C00000"/>
              </a:buClr>
              <a:defRPr/>
            </a:pPr>
            <a:r>
              <a:rPr lang="zh-TW" altLang="en-US" sz="2400" dirty="0">
                <a:latin typeface="微軟正黑體" pitchFamily="34" charset="-120"/>
                <a:ea typeface="微軟正黑體" pitchFamily="34" charset="-120"/>
              </a:rPr>
              <a:t>從國民小學、國民中學</a:t>
            </a:r>
            <a:endParaRPr lang="en-US" altLang="zh-TW" sz="2400" dirty="0">
              <a:latin typeface="微軟正黑體" pitchFamily="34" charset="-120"/>
              <a:ea typeface="微軟正黑體" pitchFamily="34" charset="-120"/>
            </a:endParaRPr>
          </a:p>
          <a:p>
            <a:pPr eaLnBrk="0" hangingPunct="0">
              <a:spcBef>
                <a:spcPts val="0"/>
              </a:spcBef>
              <a:buClr>
                <a:srgbClr val="C00000"/>
              </a:buClr>
              <a:defRPr/>
            </a:pPr>
            <a:r>
              <a:rPr lang="zh-TW" altLang="en-US" sz="2400" dirty="0">
                <a:latin typeface="微軟正黑體" pitchFamily="34" charset="-120"/>
                <a:ea typeface="微軟正黑體" pitchFamily="34" charset="-120"/>
              </a:rPr>
              <a:t>及高級中等學校一年級起，</a:t>
            </a:r>
            <a:endParaRPr lang="en-US" altLang="zh-TW" sz="2400" dirty="0">
              <a:latin typeface="微軟正黑體" pitchFamily="34" charset="-120"/>
              <a:ea typeface="微軟正黑體" pitchFamily="34" charset="-120"/>
            </a:endParaRPr>
          </a:p>
          <a:p>
            <a:pPr eaLnBrk="0" hangingPunct="0">
              <a:spcBef>
                <a:spcPts val="0"/>
              </a:spcBef>
              <a:buClr>
                <a:srgbClr val="C00000"/>
              </a:buClr>
              <a:defRPr/>
            </a:pPr>
            <a:r>
              <a:rPr lang="zh-TW" altLang="en-US" sz="2400" dirty="0">
                <a:latin typeface="微軟正黑體" pitchFamily="34" charset="-120"/>
                <a:ea typeface="微軟正黑體" pitchFamily="34" charset="-120"/>
              </a:rPr>
              <a:t>逐年實施</a:t>
            </a:r>
            <a:endParaRPr lang="en-US" altLang="zh-TW" sz="2400" dirty="0">
              <a:latin typeface="微軟正黑體" pitchFamily="34" charset="-120"/>
              <a:ea typeface="微軟正黑體" pitchFamily="34" charset="-120"/>
            </a:endParaRPr>
          </a:p>
        </p:txBody>
      </p:sp>
      <p:grpSp>
        <p:nvGrpSpPr>
          <p:cNvPr id="2" name="群組 1"/>
          <p:cNvGrpSpPr/>
          <p:nvPr/>
        </p:nvGrpSpPr>
        <p:grpSpPr>
          <a:xfrm>
            <a:off x="5247793" y="1700807"/>
            <a:ext cx="3417711" cy="4838973"/>
            <a:chOff x="5867097" y="2577651"/>
            <a:chExt cx="2798407" cy="3962130"/>
          </a:xfrm>
        </p:grpSpPr>
        <p:pic>
          <p:nvPicPr>
            <p:cNvPr id="48131" name="圖片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7097" y="2577651"/>
              <a:ext cx="2798407" cy="3962130"/>
            </a:xfrm>
            <a:prstGeom prst="roundRect">
              <a:avLst>
                <a:gd name="adj" fmla="val 8594"/>
              </a:avLst>
            </a:prstGeom>
            <a:solidFill>
              <a:srgbClr val="FFFFFF">
                <a:shade val="85000"/>
              </a:srgbClr>
            </a:solidFill>
            <a:ln>
              <a:noFill/>
            </a:ln>
            <a:effectLst/>
          </p:spPr>
        </p:pic>
        <p:pic>
          <p:nvPicPr>
            <p:cNvPr id="33" name="圖片 1"/>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l="51452" t="12517" r="9951" b="58404"/>
            <a:stretch/>
          </p:blipFill>
          <p:spPr bwMode="auto">
            <a:xfrm>
              <a:off x="7236296" y="3060530"/>
              <a:ext cx="1080120" cy="1152128"/>
            </a:xfrm>
            <a:prstGeom prst="roundRect">
              <a:avLst>
                <a:gd name="adj" fmla="val 0"/>
              </a:avLst>
            </a:prstGeom>
            <a:solidFill>
              <a:srgbClr val="FFFFFF">
                <a:shade val="85000"/>
              </a:srgbClr>
            </a:solidFill>
            <a:ln>
              <a:noFill/>
            </a:ln>
            <a:effectLst/>
          </p:spPr>
        </p:pic>
      </p:grpSp>
      <p:sp>
        <p:nvSpPr>
          <p:cNvPr id="4" name="投影片編號版面配置區 3"/>
          <p:cNvSpPr>
            <a:spLocks noGrp="1"/>
          </p:cNvSpPr>
          <p:nvPr>
            <p:ph type="sldNum" sz="quarter" idx="12"/>
          </p:nvPr>
        </p:nvSpPr>
        <p:spPr/>
        <p:txBody>
          <a:bodyPr/>
          <a:lstStyle/>
          <a:p>
            <a:pPr>
              <a:defRPr/>
            </a:pPr>
            <a:fld id="{8598CAF7-0B11-4355-B351-D1350E429BEE}" type="slidenum">
              <a:rPr lang="zh-TW" altLang="en-US" smtClean="0"/>
              <a:pPr>
                <a:defRPr/>
              </a:pPr>
              <a:t>12</a:t>
            </a:fld>
            <a:endParaRPr lang="zh-TW" altLang="en-US"/>
          </a:p>
        </p:txBody>
      </p:sp>
      <p:sp>
        <p:nvSpPr>
          <p:cNvPr id="36"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二、新課綱公布</a:t>
            </a:r>
          </a:p>
        </p:txBody>
      </p:sp>
      <p:sp>
        <p:nvSpPr>
          <p:cNvPr id="37" name="矩形 36"/>
          <p:cNvSpPr/>
          <p:nvPr/>
        </p:nvSpPr>
        <p:spPr>
          <a:xfrm>
            <a:off x="193340" y="1875051"/>
            <a:ext cx="5463236" cy="830997"/>
          </a:xfrm>
          <a:prstGeom prst="rect">
            <a:avLst/>
          </a:prstGeom>
        </p:spPr>
        <p:txBody>
          <a:bodyPr wrap="square">
            <a:spAutoFit/>
          </a:bodyPr>
          <a:lstStyle/>
          <a:p>
            <a:pPr defTabSz="1600200">
              <a:spcAft>
                <a:spcPct val="35000"/>
              </a:spcAft>
              <a:defRPr/>
            </a:pPr>
            <a:r>
              <a:rPr lang="zh-TW" altLang="en-US" sz="2400" dirty="0">
                <a:latin typeface="微軟正黑體" pitchFamily="34" charset="-120"/>
                <a:ea typeface="微軟正黑體" pitchFamily="34" charset="-120"/>
                <a:cs typeface="Times New Roman" pitchFamily="18" charset="0"/>
              </a:rPr>
              <a:t>十二年國民基本教育課程綱要總綱</a:t>
            </a:r>
            <a:br>
              <a:rPr lang="zh-TW" altLang="en-US" sz="2400" dirty="0">
                <a:latin typeface="微軟正黑體" pitchFamily="34" charset="-120"/>
                <a:ea typeface="微軟正黑體" pitchFamily="34" charset="-120"/>
                <a:cs typeface="Times New Roman" pitchFamily="18" charset="0"/>
              </a:rPr>
            </a:br>
            <a:r>
              <a:rPr lang="zh-TW" altLang="en-US" sz="2400" dirty="0">
                <a:latin typeface="微軟正黑體" pitchFamily="34" charset="-120"/>
                <a:ea typeface="微軟正黑體" pitchFamily="34" charset="-120"/>
                <a:cs typeface="Times New Roman" pitchFamily="18" charset="0"/>
              </a:rPr>
              <a:t>原已於</a:t>
            </a:r>
            <a:r>
              <a:rPr lang="en-US" altLang="zh-TW" sz="2400" dirty="0">
                <a:latin typeface="微軟正黑體" pitchFamily="34" charset="-120"/>
                <a:ea typeface="微軟正黑體" pitchFamily="34" charset="-120"/>
                <a:cs typeface="Times New Roman" pitchFamily="18" charset="0"/>
              </a:rPr>
              <a:t>103</a:t>
            </a:r>
            <a:r>
              <a:rPr lang="zh-TW" altLang="en-US" sz="2400" dirty="0">
                <a:latin typeface="微軟正黑體" pitchFamily="34" charset="-120"/>
                <a:ea typeface="微軟正黑體" pitchFamily="34" charset="-120"/>
                <a:cs typeface="Times New Roman" pitchFamily="18" charset="0"/>
              </a:rPr>
              <a:t>年</a:t>
            </a:r>
            <a:r>
              <a:rPr lang="en-US" altLang="zh-TW" sz="2400" dirty="0">
                <a:latin typeface="微軟正黑體" pitchFamily="34" charset="-120"/>
                <a:ea typeface="微軟正黑體" pitchFamily="34" charset="-120"/>
                <a:cs typeface="Times New Roman" pitchFamily="18" charset="0"/>
              </a:rPr>
              <a:t>11</a:t>
            </a:r>
            <a:r>
              <a:rPr lang="zh-TW" altLang="en-US" sz="2400" dirty="0">
                <a:latin typeface="微軟正黑體" pitchFamily="34" charset="-120"/>
                <a:ea typeface="微軟正黑體" pitchFamily="34" charset="-120"/>
                <a:cs typeface="Times New Roman" pitchFamily="18" charset="0"/>
              </a:rPr>
              <a:t>月</a:t>
            </a:r>
            <a:r>
              <a:rPr lang="en-US" altLang="zh-TW" sz="2400" dirty="0">
                <a:latin typeface="微軟正黑體" pitchFamily="34" charset="-120"/>
                <a:ea typeface="微軟正黑體" pitchFamily="34" charset="-120"/>
                <a:cs typeface="Times New Roman" pitchFamily="18" charset="0"/>
              </a:rPr>
              <a:t>28</a:t>
            </a:r>
            <a:r>
              <a:rPr lang="zh-TW" altLang="en-US" sz="2400" dirty="0">
                <a:latin typeface="微軟正黑體" pitchFamily="34" charset="-120"/>
                <a:ea typeface="微軟正黑體" pitchFamily="34" charset="-120"/>
                <a:cs typeface="Times New Roman" pitchFamily="18" charset="0"/>
              </a:rPr>
              <a:t>日由教育部發布</a:t>
            </a:r>
          </a:p>
        </p:txBody>
      </p:sp>
      <p:grpSp>
        <p:nvGrpSpPr>
          <p:cNvPr id="24" name="群組 23"/>
          <p:cNvGrpSpPr/>
          <p:nvPr/>
        </p:nvGrpSpPr>
        <p:grpSpPr>
          <a:xfrm flipH="1">
            <a:off x="4556339" y="5312053"/>
            <a:ext cx="726613" cy="1221710"/>
            <a:chOff x="3457972" y="1196752"/>
            <a:chExt cx="2895227" cy="4867968"/>
          </a:xfrm>
          <a:solidFill>
            <a:srgbClr val="2196F3"/>
          </a:solidFill>
        </p:grpSpPr>
        <p:sp>
          <p:nvSpPr>
            <p:cNvPr id="25" name="流程圖: 接點 24"/>
            <p:cNvSpPr/>
            <p:nvPr/>
          </p:nvSpPr>
          <p:spPr>
            <a:xfrm>
              <a:off x="4776583" y="1196752"/>
              <a:ext cx="936104" cy="936104"/>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6" name="圓角矩形 25"/>
            <p:cNvSpPr/>
            <p:nvPr/>
          </p:nvSpPr>
          <p:spPr>
            <a:xfrm>
              <a:off x="4776583" y="2240296"/>
              <a:ext cx="1123528" cy="1708760"/>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7" name="圓角矩形 26"/>
            <p:cNvSpPr/>
            <p:nvPr/>
          </p:nvSpPr>
          <p:spPr>
            <a:xfrm>
              <a:off x="5410379" y="3544440"/>
              <a:ext cx="489732" cy="252028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8" name="圓角矩形 27"/>
            <p:cNvSpPr/>
            <p:nvPr/>
          </p:nvSpPr>
          <p:spPr>
            <a:xfrm>
              <a:off x="4818278" y="3544439"/>
              <a:ext cx="489733" cy="2520281"/>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9" name="圓角矩形 8"/>
            <p:cNvSpPr/>
            <p:nvPr/>
          </p:nvSpPr>
          <p:spPr>
            <a:xfrm rot="21349714">
              <a:off x="5726068" y="2258357"/>
              <a:ext cx="627131" cy="1970089"/>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30" name="群組 29"/>
            <p:cNvGrpSpPr/>
            <p:nvPr/>
          </p:nvGrpSpPr>
          <p:grpSpPr>
            <a:xfrm>
              <a:off x="3457972" y="2264172"/>
              <a:ext cx="1591573" cy="453107"/>
              <a:chOff x="723609" y="2530960"/>
              <a:chExt cx="1591573" cy="453107"/>
            </a:xfrm>
            <a:grpFill/>
          </p:grpSpPr>
          <p:sp>
            <p:nvSpPr>
              <p:cNvPr id="31" name="圓角矩形 30"/>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2" name="圓角矩形 31"/>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38" name="文字方塊 37"/>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9BFD2"/>
                </a:solidFill>
              </a:rPr>
              <a:t>2-2</a:t>
            </a:r>
            <a:r>
              <a:rPr lang="zh-TW" altLang="en-US" sz="1200">
                <a:solidFill>
                  <a:srgbClr val="F9BFD2"/>
                </a:solidFill>
              </a:rPr>
              <a:t>   </a:t>
            </a:r>
            <a:r>
              <a:rPr lang="en-US" altLang="zh-TW" sz="1200">
                <a:solidFill>
                  <a:srgbClr val="F9BFD2"/>
                </a:solidFill>
              </a:rPr>
              <a:t>/</a:t>
            </a:r>
            <a:r>
              <a:rPr lang="zh-TW" altLang="en-US" sz="1200">
                <a:solidFill>
                  <a:srgbClr val="F9BFD2"/>
                </a:solidFill>
              </a:rPr>
              <a:t> </a:t>
            </a:r>
          </a:p>
        </p:txBody>
      </p:sp>
    </p:spTree>
    <p:extLst>
      <p:ext uri="{BB962C8B-B14F-4D97-AF65-F5344CB8AC3E}">
        <p14:creationId xmlns:p14="http://schemas.microsoft.com/office/powerpoint/2010/main" val="2444195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13</a:t>
            </a:fld>
            <a:endParaRPr lang="zh-TW" altLang="en-US"/>
          </a:p>
        </p:txBody>
      </p:sp>
      <p:grpSp>
        <p:nvGrpSpPr>
          <p:cNvPr id="26" name="群組 25"/>
          <p:cNvGrpSpPr/>
          <p:nvPr/>
        </p:nvGrpSpPr>
        <p:grpSpPr>
          <a:xfrm>
            <a:off x="788704" y="1879438"/>
            <a:ext cx="7282249" cy="4170127"/>
            <a:chOff x="1475656" y="2780928"/>
            <a:chExt cx="6248400" cy="3578101"/>
          </a:xfrm>
        </p:grpSpPr>
        <p:sp>
          <p:nvSpPr>
            <p:cNvPr id="27" name="手繪多邊形 26"/>
            <p:cNvSpPr/>
            <p:nvPr/>
          </p:nvSpPr>
          <p:spPr>
            <a:xfrm>
              <a:off x="1475656" y="2781301"/>
              <a:ext cx="6248400" cy="3577728"/>
            </a:xfrm>
            <a:custGeom>
              <a:avLst/>
              <a:gdLst>
                <a:gd name="connsiteX0" fmla="*/ 279400 w 6400800"/>
                <a:gd name="connsiteY0" fmla="*/ 0 h 3581400"/>
                <a:gd name="connsiteX1" fmla="*/ 38100 w 6400800"/>
                <a:gd name="connsiteY1" fmla="*/ 317500 h 3581400"/>
                <a:gd name="connsiteX2" fmla="*/ 0 w 6400800"/>
                <a:gd name="connsiteY2" fmla="*/ 3238500 h 3581400"/>
                <a:gd name="connsiteX3" fmla="*/ 2921000 w 6400800"/>
                <a:gd name="connsiteY3" fmla="*/ 3581400 h 3581400"/>
                <a:gd name="connsiteX4" fmla="*/ 3492500 w 6400800"/>
                <a:gd name="connsiteY4" fmla="*/ 3568700 h 3581400"/>
                <a:gd name="connsiteX5" fmla="*/ 6400800 w 6400800"/>
                <a:gd name="connsiteY5" fmla="*/ 3251200 h 3581400"/>
                <a:gd name="connsiteX6" fmla="*/ 6400800 w 6400800"/>
                <a:gd name="connsiteY6" fmla="*/ 368300 h 3581400"/>
                <a:gd name="connsiteX7" fmla="*/ 6045200 w 6400800"/>
                <a:gd name="connsiteY7" fmla="*/ 25400 h 3581400"/>
                <a:gd name="connsiteX8" fmla="*/ 3759200 w 6400800"/>
                <a:gd name="connsiteY8" fmla="*/ 647700 h 3581400"/>
                <a:gd name="connsiteX9" fmla="*/ 825500 w 6400800"/>
                <a:gd name="connsiteY9" fmla="*/ 469900 h 3581400"/>
                <a:gd name="connsiteX10" fmla="*/ 279400 w 6400800"/>
                <a:gd name="connsiteY10" fmla="*/ 0 h 3581400"/>
                <a:gd name="connsiteX0" fmla="*/ 279400 w 6400800"/>
                <a:gd name="connsiteY0" fmla="*/ 0 h 3635119"/>
                <a:gd name="connsiteX1" fmla="*/ 38100 w 6400800"/>
                <a:gd name="connsiteY1" fmla="*/ 317500 h 3635119"/>
                <a:gd name="connsiteX2" fmla="*/ 0 w 6400800"/>
                <a:gd name="connsiteY2" fmla="*/ 3238500 h 3635119"/>
                <a:gd name="connsiteX3" fmla="*/ 2921000 w 6400800"/>
                <a:gd name="connsiteY3" fmla="*/ 3581400 h 3635119"/>
                <a:gd name="connsiteX4" fmla="*/ 3492500 w 6400800"/>
                <a:gd name="connsiteY4" fmla="*/ 3568700 h 3635119"/>
                <a:gd name="connsiteX5" fmla="*/ 6400800 w 6400800"/>
                <a:gd name="connsiteY5" fmla="*/ 3251200 h 3635119"/>
                <a:gd name="connsiteX6" fmla="*/ 6400800 w 6400800"/>
                <a:gd name="connsiteY6" fmla="*/ 368300 h 3635119"/>
                <a:gd name="connsiteX7" fmla="*/ 6045200 w 6400800"/>
                <a:gd name="connsiteY7" fmla="*/ 25400 h 3635119"/>
                <a:gd name="connsiteX8" fmla="*/ 3759200 w 6400800"/>
                <a:gd name="connsiteY8" fmla="*/ 647700 h 3635119"/>
                <a:gd name="connsiteX9" fmla="*/ 825500 w 6400800"/>
                <a:gd name="connsiteY9" fmla="*/ 469900 h 3635119"/>
                <a:gd name="connsiteX10" fmla="*/ 279400 w 6400800"/>
                <a:gd name="connsiteY10" fmla="*/ 0 h 3635119"/>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759200 w 6400800"/>
                <a:gd name="connsiteY8" fmla="*/ 647700 h 3656926"/>
                <a:gd name="connsiteX9" fmla="*/ 825500 w 6400800"/>
                <a:gd name="connsiteY9" fmla="*/ 4699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25500 w 6400800"/>
                <a:gd name="connsiteY9" fmla="*/ 4699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25500 w 6400800"/>
                <a:gd name="connsiteY9" fmla="*/ 4699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63600 w 6400800"/>
                <a:gd name="connsiteY9" fmla="*/ 1778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63600 w 6400800"/>
                <a:gd name="connsiteY9" fmla="*/ 1778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90900 w 6400800"/>
                <a:gd name="connsiteY8" fmla="*/ 292100 h 3656926"/>
                <a:gd name="connsiteX9" fmla="*/ 863600 w 6400800"/>
                <a:gd name="connsiteY9" fmla="*/ 1778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324600 w 6400800"/>
                <a:gd name="connsiteY6" fmla="*/ 368300 h 3656926"/>
                <a:gd name="connsiteX7" fmla="*/ 6045200 w 6400800"/>
                <a:gd name="connsiteY7" fmla="*/ 25400 h 3656926"/>
                <a:gd name="connsiteX8" fmla="*/ 3390900 w 6400800"/>
                <a:gd name="connsiteY8" fmla="*/ 292100 h 3656926"/>
                <a:gd name="connsiteX9" fmla="*/ 863600 w 6400800"/>
                <a:gd name="connsiteY9" fmla="*/ 177800 h 3656926"/>
                <a:gd name="connsiteX10" fmla="*/ 279400 w 6400800"/>
                <a:gd name="connsiteY10" fmla="*/ 0 h 3656926"/>
                <a:gd name="connsiteX0" fmla="*/ 279400 w 6324600"/>
                <a:gd name="connsiteY0" fmla="*/ 0 h 3656926"/>
                <a:gd name="connsiteX1" fmla="*/ 38100 w 6324600"/>
                <a:gd name="connsiteY1" fmla="*/ 317500 h 3656926"/>
                <a:gd name="connsiteX2" fmla="*/ 0 w 6324600"/>
                <a:gd name="connsiteY2" fmla="*/ 3238500 h 3656926"/>
                <a:gd name="connsiteX3" fmla="*/ 2921000 w 6324600"/>
                <a:gd name="connsiteY3" fmla="*/ 3581400 h 3656926"/>
                <a:gd name="connsiteX4" fmla="*/ 3492500 w 6324600"/>
                <a:gd name="connsiteY4" fmla="*/ 3568700 h 3656926"/>
                <a:gd name="connsiteX5" fmla="*/ 6299200 w 6324600"/>
                <a:gd name="connsiteY5" fmla="*/ 3251200 h 3656926"/>
                <a:gd name="connsiteX6" fmla="*/ 6324600 w 6324600"/>
                <a:gd name="connsiteY6" fmla="*/ 368300 h 3656926"/>
                <a:gd name="connsiteX7" fmla="*/ 6045200 w 6324600"/>
                <a:gd name="connsiteY7" fmla="*/ 25400 h 3656926"/>
                <a:gd name="connsiteX8" fmla="*/ 3390900 w 6324600"/>
                <a:gd name="connsiteY8" fmla="*/ 292100 h 3656926"/>
                <a:gd name="connsiteX9" fmla="*/ 863600 w 6324600"/>
                <a:gd name="connsiteY9" fmla="*/ 177800 h 3656926"/>
                <a:gd name="connsiteX10" fmla="*/ 279400 w 6324600"/>
                <a:gd name="connsiteY10" fmla="*/ 0 h 3656926"/>
                <a:gd name="connsiteX0" fmla="*/ 279400 w 6324600"/>
                <a:gd name="connsiteY0" fmla="*/ 0 h 3619086"/>
                <a:gd name="connsiteX1" fmla="*/ 38100 w 6324600"/>
                <a:gd name="connsiteY1" fmla="*/ 317500 h 3619086"/>
                <a:gd name="connsiteX2" fmla="*/ 0 w 6324600"/>
                <a:gd name="connsiteY2" fmla="*/ 3238500 h 3619086"/>
                <a:gd name="connsiteX3" fmla="*/ 2921000 w 6324600"/>
                <a:gd name="connsiteY3" fmla="*/ 3581400 h 3619086"/>
                <a:gd name="connsiteX4" fmla="*/ 3543300 w 6324600"/>
                <a:gd name="connsiteY4" fmla="*/ 3479800 h 3619086"/>
                <a:gd name="connsiteX5" fmla="*/ 6299200 w 6324600"/>
                <a:gd name="connsiteY5" fmla="*/ 3251200 h 3619086"/>
                <a:gd name="connsiteX6" fmla="*/ 6324600 w 6324600"/>
                <a:gd name="connsiteY6" fmla="*/ 368300 h 3619086"/>
                <a:gd name="connsiteX7" fmla="*/ 6045200 w 6324600"/>
                <a:gd name="connsiteY7" fmla="*/ 25400 h 3619086"/>
                <a:gd name="connsiteX8" fmla="*/ 3390900 w 6324600"/>
                <a:gd name="connsiteY8" fmla="*/ 292100 h 3619086"/>
                <a:gd name="connsiteX9" fmla="*/ 863600 w 6324600"/>
                <a:gd name="connsiteY9" fmla="*/ 177800 h 3619086"/>
                <a:gd name="connsiteX10" fmla="*/ 279400 w 6324600"/>
                <a:gd name="connsiteY10" fmla="*/ 0 h 3619086"/>
                <a:gd name="connsiteX0" fmla="*/ 279400 w 6324600"/>
                <a:gd name="connsiteY0" fmla="*/ 0 h 3562899"/>
                <a:gd name="connsiteX1" fmla="*/ 38100 w 6324600"/>
                <a:gd name="connsiteY1" fmla="*/ 317500 h 3562899"/>
                <a:gd name="connsiteX2" fmla="*/ 0 w 6324600"/>
                <a:gd name="connsiteY2" fmla="*/ 3238500 h 3562899"/>
                <a:gd name="connsiteX3" fmla="*/ 2933700 w 6324600"/>
                <a:gd name="connsiteY3" fmla="*/ 3479800 h 3562899"/>
                <a:gd name="connsiteX4" fmla="*/ 3543300 w 6324600"/>
                <a:gd name="connsiteY4" fmla="*/ 3479800 h 3562899"/>
                <a:gd name="connsiteX5" fmla="*/ 6299200 w 6324600"/>
                <a:gd name="connsiteY5" fmla="*/ 3251200 h 3562899"/>
                <a:gd name="connsiteX6" fmla="*/ 6324600 w 6324600"/>
                <a:gd name="connsiteY6" fmla="*/ 368300 h 3562899"/>
                <a:gd name="connsiteX7" fmla="*/ 6045200 w 6324600"/>
                <a:gd name="connsiteY7" fmla="*/ 25400 h 3562899"/>
                <a:gd name="connsiteX8" fmla="*/ 3390900 w 6324600"/>
                <a:gd name="connsiteY8" fmla="*/ 292100 h 3562899"/>
                <a:gd name="connsiteX9" fmla="*/ 863600 w 6324600"/>
                <a:gd name="connsiteY9" fmla="*/ 177800 h 3562899"/>
                <a:gd name="connsiteX10" fmla="*/ 279400 w 6324600"/>
                <a:gd name="connsiteY10" fmla="*/ 0 h 3562899"/>
                <a:gd name="connsiteX0" fmla="*/ 241300 w 6286500"/>
                <a:gd name="connsiteY0" fmla="*/ 0 h 3562899"/>
                <a:gd name="connsiteX1" fmla="*/ 0 w 6286500"/>
                <a:gd name="connsiteY1" fmla="*/ 317500 h 3562899"/>
                <a:gd name="connsiteX2" fmla="*/ 12700 w 6286500"/>
                <a:gd name="connsiteY2" fmla="*/ 3149600 h 3562899"/>
                <a:gd name="connsiteX3" fmla="*/ 2895600 w 6286500"/>
                <a:gd name="connsiteY3" fmla="*/ 3479800 h 3562899"/>
                <a:gd name="connsiteX4" fmla="*/ 3505200 w 6286500"/>
                <a:gd name="connsiteY4" fmla="*/ 3479800 h 3562899"/>
                <a:gd name="connsiteX5" fmla="*/ 6261100 w 6286500"/>
                <a:gd name="connsiteY5" fmla="*/ 3251200 h 3562899"/>
                <a:gd name="connsiteX6" fmla="*/ 6286500 w 6286500"/>
                <a:gd name="connsiteY6" fmla="*/ 368300 h 3562899"/>
                <a:gd name="connsiteX7" fmla="*/ 6007100 w 6286500"/>
                <a:gd name="connsiteY7" fmla="*/ 25400 h 3562899"/>
                <a:gd name="connsiteX8" fmla="*/ 3352800 w 6286500"/>
                <a:gd name="connsiteY8" fmla="*/ 292100 h 3562899"/>
                <a:gd name="connsiteX9" fmla="*/ 825500 w 6286500"/>
                <a:gd name="connsiteY9" fmla="*/ 177800 h 3562899"/>
                <a:gd name="connsiteX10" fmla="*/ 241300 w 6286500"/>
                <a:gd name="connsiteY10" fmla="*/ 0 h 3562899"/>
                <a:gd name="connsiteX0" fmla="*/ 228968 w 6274168"/>
                <a:gd name="connsiteY0" fmla="*/ 0 h 3562899"/>
                <a:gd name="connsiteX1" fmla="*/ 25768 w 6274168"/>
                <a:gd name="connsiteY1" fmla="*/ 304800 h 3562899"/>
                <a:gd name="connsiteX2" fmla="*/ 368 w 6274168"/>
                <a:gd name="connsiteY2" fmla="*/ 3149600 h 3562899"/>
                <a:gd name="connsiteX3" fmla="*/ 2883268 w 6274168"/>
                <a:gd name="connsiteY3" fmla="*/ 3479800 h 3562899"/>
                <a:gd name="connsiteX4" fmla="*/ 3492868 w 6274168"/>
                <a:gd name="connsiteY4" fmla="*/ 3479800 h 3562899"/>
                <a:gd name="connsiteX5" fmla="*/ 6248768 w 6274168"/>
                <a:gd name="connsiteY5" fmla="*/ 3251200 h 3562899"/>
                <a:gd name="connsiteX6" fmla="*/ 6274168 w 6274168"/>
                <a:gd name="connsiteY6" fmla="*/ 368300 h 3562899"/>
                <a:gd name="connsiteX7" fmla="*/ 5994768 w 6274168"/>
                <a:gd name="connsiteY7" fmla="*/ 25400 h 3562899"/>
                <a:gd name="connsiteX8" fmla="*/ 3340468 w 6274168"/>
                <a:gd name="connsiteY8" fmla="*/ 292100 h 3562899"/>
                <a:gd name="connsiteX9" fmla="*/ 813168 w 6274168"/>
                <a:gd name="connsiteY9" fmla="*/ 177800 h 3562899"/>
                <a:gd name="connsiteX10" fmla="*/ 228968 w 6274168"/>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69000 w 6248400"/>
                <a:gd name="connsiteY7" fmla="*/ 25400 h 3562899"/>
                <a:gd name="connsiteX8" fmla="*/ 3314700 w 6248400"/>
                <a:gd name="connsiteY8" fmla="*/ 292100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6003871 w 6248400"/>
                <a:gd name="connsiteY7" fmla="*/ 6027 h 3562899"/>
                <a:gd name="connsiteX8" fmla="*/ 3314700 w 6248400"/>
                <a:gd name="connsiteY8" fmla="*/ 292100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96122 w 6248400"/>
                <a:gd name="connsiteY7" fmla="*/ 9902 h 3562899"/>
                <a:gd name="connsiteX8" fmla="*/ 3314700 w 6248400"/>
                <a:gd name="connsiteY8" fmla="*/ 292100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96122 w 6248400"/>
                <a:gd name="connsiteY7" fmla="*/ 9902 h 3562899"/>
                <a:gd name="connsiteX8" fmla="*/ 3186839 w 6248400"/>
                <a:gd name="connsiteY8" fmla="*/ 264978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96122 w 6248400"/>
                <a:gd name="connsiteY7" fmla="*/ 9902 h 3562899"/>
                <a:gd name="connsiteX8" fmla="*/ 3186839 w 6248400"/>
                <a:gd name="connsiteY8" fmla="*/ 264978 h 3562899"/>
                <a:gd name="connsiteX9" fmla="*/ 787400 w 6248400"/>
                <a:gd name="connsiteY9" fmla="*/ 177800 h 3562899"/>
                <a:gd name="connsiteX10" fmla="*/ 203200 w 6248400"/>
                <a:gd name="connsiteY10" fmla="*/ 0 h 3562899"/>
                <a:gd name="connsiteX0" fmla="*/ 203200 w 6248400"/>
                <a:gd name="connsiteY0" fmla="*/ 0 h 3567830"/>
                <a:gd name="connsiteX1" fmla="*/ 0 w 6248400"/>
                <a:gd name="connsiteY1" fmla="*/ 304800 h 3567830"/>
                <a:gd name="connsiteX2" fmla="*/ 12700 w 6248400"/>
                <a:gd name="connsiteY2" fmla="*/ 3149600 h 3567830"/>
                <a:gd name="connsiteX3" fmla="*/ 2857500 w 6248400"/>
                <a:gd name="connsiteY3" fmla="*/ 3479800 h 3567830"/>
                <a:gd name="connsiteX4" fmla="*/ 3467100 w 6248400"/>
                <a:gd name="connsiteY4" fmla="*/ 3479800 h 3567830"/>
                <a:gd name="connsiteX5" fmla="*/ 6223000 w 6248400"/>
                <a:gd name="connsiteY5" fmla="*/ 3251200 h 3567830"/>
                <a:gd name="connsiteX6" fmla="*/ 6248400 w 6248400"/>
                <a:gd name="connsiteY6" fmla="*/ 368300 h 3567830"/>
                <a:gd name="connsiteX7" fmla="*/ 5996122 w 6248400"/>
                <a:gd name="connsiteY7" fmla="*/ 9902 h 3567830"/>
                <a:gd name="connsiteX8" fmla="*/ 3186839 w 6248400"/>
                <a:gd name="connsiteY8" fmla="*/ 264978 h 3567830"/>
                <a:gd name="connsiteX9" fmla="*/ 787400 w 6248400"/>
                <a:gd name="connsiteY9" fmla="*/ 177800 h 3567830"/>
                <a:gd name="connsiteX10" fmla="*/ 203200 w 6248400"/>
                <a:gd name="connsiteY10" fmla="*/ 0 h 3567830"/>
                <a:gd name="connsiteX0" fmla="*/ 203200 w 6248400"/>
                <a:gd name="connsiteY0" fmla="*/ 0 h 3584379"/>
                <a:gd name="connsiteX1" fmla="*/ 0 w 6248400"/>
                <a:gd name="connsiteY1" fmla="*/ 304800 h 3584379"/>
                <a:gd name="connsiteX2" fmla="*/ 12700 w 6248400"/>
                <a:gd name="connsiteY2" fmla="*/ 3149600 h 3584379"/>
                <a:gd name="connsiteX3" fmla="*/ 2857500 w 6248400"/>
                <a:gd name="connsiteY3" fmla="*/ 3479800 h 3584379"/>
                <a:gd name="connsiteX4" fmla="*/ 3467100 w 6248400"/>
                <a:gd name="connsiteY4" fmla="*/ 3479800 h 3584379"/>
                <a:gd name="connsiteX5" fmla="*/ 6223000 w 6248400"/>
                <a:gd name="connsiteY5" fmla="*/ 3251200 h 3584379"/>
                <a:gd name="connsiteX6" fmla="*/ 6248400 w 6248400"/>
                <a:gd name="connsiteY6" fmla="*/ 368300 h 3584379"/>
                <a:gd name="connsiteX7" fmla="*/ 5996122 w 6248400"/>
                <a:gd name="connsiteY7" fmla="*/ 9902 h 3584379"/>
                <a:gd name="connsiteX8" fmla="*/ 3186839 w 6248400"/>
                <a:gd name="connsiteY8" fmla="*/ 264978 h 3584379"/>
                <a:gd name="connsiteX9" fmla="*/ 787400 w 6248400"/>
                <a:gd name="connsiteY9" fmla="*/ 177800 h 3584379"/>
                <a:gd name="connsiteX10" fmla="*/ 203200 w 6248400"/>
                <a:gd name="connsiteY10" fmla="*/ 0 h 3584379"/>
                <a:gd name="connsiteX0" fmla="*/ 203200 w 6248400"/>
                <a:gd name="connsiteY0" fmla="*/ 0 h 3581680"/>
                <a:gd name="connsiteX1" fmla="*/ 0 w 6248400"/>
                <a:gd name="connsiteY1" fmla="*/ 304800 h 3581680"/>
                <a:gd name="connsiteX2" fmla="*/ 12700 w 6248400"/>
                <a:gd name="connsiteY2" fmla="*/ 3149600 h 3581680"/>
                <a:gd name="connsiteX3" fmla="*/ 2857500 w 6248400"/>
                <a:gd name="connsiteY3" fmla="*/ 3479800 h 3581680"/>
                <a:gd name="connsiteX4" fmla="*/ 3467100 w 6248400"/>
                <a:gd name="connsiteY4" fmla="*/ 3479800 h 3581680"/>
                <a:gd name="connsiteX5" fmla="*/ 6223000 w 6248400"/>
                <a:gd name="connsiteY5" fmla="*/ 3251200 h 3581680"/>
                <a:gd name="connsiteX6" fmla="*/ 6248400 w 6248400"/>
                <a:gd name="connsiteY6" fmla="*/ 368300 h 3581680"/>
                <a:gd name="connsiteX7" fmla="*/ 5996122 w 6248400"/>
                <a:gd name="connsiteY7" fmla="*/ 9902 h 3581680"/>
                <a:gd name="connsiteX8" fmla="*/ 3186839 w 6248400"/>
                <a:gd name="connsiteY8" fmla="*/ 264978 h 3581680"/>
                <a:gd name="connsiteX9" fmla="*/ 787400 w 6248400"/>
                <a:gd name="connsiteY9" fmla="*/ 177800 h 3581680"/>
                <a:gd name="connsiteX10" fmla="*/ 203200 w 6248400"/>
                <a:gd name="connsiteY10" fmla="*/ 0 h 3581680"/>
                <a:gd name="connsiteX0" fmla="*/ 203200 w 6248400"/>
                <a:gd name="connsiteY0" fmla="*/ 0 h 3577728"/>
                <a:gd name="connsiteX1" fmla="*/ 0 w 6248400"/>
                <a:gd name="connsiteY1" fmla="*/ 304800 h 3577728"/>
                <a:gd name="connsiteX2" fmla="*/ 12700 w 6248400"/>
                <a:gd name="connsiteY2" fmla="*/ 3149600 h 3577728"/>
                <a:gd name="connsiteX3" fmla="*/ 2857500 w 6248400"/>
                <a:gd name="connsiteY3" fmla="*/ 3479800 h 3577728"/>
                <a:gd name="connsiteX4" fmla="*/ 3467100 w 6248400"/>
                <a:gd name="connsiteY4" fmla="*/ 3479800 h 3577728"/>
                <a:gd name="connsiteX5" fmla="*/ 6223000 w 6248400"/>
                <a:gd name="connsiteY5" fmla="*/ 3251200 h 3577728"/>
                <a:gd name="connsiteX6" fmla="*/ 6248400 w 6248400"/>
                <a:gd name="connsiteY6" fmla="*/ 368300 h 3577728"/>
                <a:gd name="connsiteX7" fmla="*/ 5996122 w 6248400"/>
                <a:gd name="connsiteY7" fmla="*/ 9902 h 3577728"/>
                <a:gd name="connsiteX8" fmla="*/ 3186839 w 6248400"/>
                <a:gd name="connsiteY8" fmla="*/ 264978 h 3577728"/>
                <a:gd name="connsiteX9" fmla="*/ 787400 w 6248400"/>
                <a:gd name="connsiteY9" fmla="*/ 177800 h 3577728"/>
                <a:gd name="connsiteX10" fmla="*/ 203200 w 6248400"/>
                <a:gd name="connsiteY10" fmla="*/ 0 h 3577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48400" h="3577728">
                  <a:moveTo>
                    <a:pt x="203200" y="0"/>
                  </a:moveTo>
                  <a:lnTo>
                    <a:pt x="0" y="304800"/>
                  </a:lnTo>
                  <a:cubicBezTo>
                    <a:pt x="4233" y="1248833"/>
                    <a:pt x="8467" y="2205567"/>
                    <a:pt x="12700" y="3149600"/>
                  </a:cubicBezTo>
                  <a:lnTo>
                    <a:pt x="2857500" y="3479800"/>
                  </a:lnTo>
                  <a:cubicBezTo>
                    <a:pt x="3078996" y="3582764"/>
                    <a:pt x="3151537" y="3635357"/>
                    <a:pt x="3467100" y="3479800"/>
                  </a:cubicBezTo>
                  <a:lnTo>
                    <a:pt x="6223000" y="3251200"/>
                  </a:lnTo>
                  <a:lnTo>
                    <a:pt x="6248400" y="368300"/>
                  </a:lnTo>
                  <a:lnTo>
                    <a:pt x="5996122" y="9902"/>
                  </a:lnTo>
                  <a:lnTo>
                    <a:pt x="3186839" y="264978"/>
                  </a:lnTo>
                  <a:cubicBezTo>
                    <a:pt x="2972589" y="268206"/>
                    <a:pt x="1595967" y="266700"/>
                    <a:pt x="787400" y="177800"/>
                  </a:cubicBezTo>
                  <a:lnTo>
                    <a:pt x="203200" y="0"/>
                  </a:lnTo>
                  <a:close/>
                </a:path>
              </a:pathLst>
            </a:custGeom>
            <a:solidFill>
              <a:schemeClr val="accent6">
                <a:lumMod val="20000"/>
                <a:lumOff val="80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8" name="手繪多邊形 27"/>
            <p:cNvSpPr/>
            <p:nvPr/>
          </p:nvSpPr>
          <p:spPr>
            <a:xfrm flipH="1">
              <a:off x="4639632" y="2780928"/>
              <a:ext cx="2832100" cy="3302000"/>
            </a:xfrm>
            <a:custGeom>
              <a:avLst/>
              <a:gdLst>
                <a:gd name="connsiteX0" fmla="*/ 2730500 w 2730500"/>
                <a:gd name="connsiteY0" fmla="*/ 3302000 h 3302000"/>
                <a:gd name="connsiteX1" fmla="*/ 2730500 w 2730500"/>
                <a:gd name="connsiteY1" fmla="*/ 304800 h 3302000"/>
                <a:gd name="connsiteX2" fmla="*/ 0 w 2730500"/>
                <a:gd name="connsiteY2" fmla="*/ 0 h 3302000"/>
                <a:gd name="connsiteX3" fmla="*/ 38100 w 2730500"/>
                <a:gd name="connsiteY3" fmla="*/ 2971800 h 3302000"/>
                <a:gd name="connsiteX4" fmla="*/ 2730500 w 2730500"/>
                <a:gd name="connsiteY4" fmla="*/ 3302000 h 3302000"/>
                <a:gd name="connsiteX0" fmla="*/ 2692400 w 2692400"/>
                <a:gd name="connsiteY0" fmla="*/ 3378200 h 3378200"/>
                <a:gd name="connsiteX1" fmla="*/ 2692400 w 2692400"/>
                <a:gd name="connsiteY1" fmla="*/ 381000 h 3378200"/>
                <a:gd name="connsiteX2" fmla="*/ 0 w 2692400"/>
                <a:gd name="connsiteY2" fmla="*/ 0 h 3378200"/>
                <a:gd name="connsiteX3" fmla="*/ 0 w 2692400"/>
                <a:gd name="connsiteY3" fmla="*/ 3048000 h 3378200"/>
                <a:gd name="connsiteX4" fmla="*/ 2692400 w 2692400"/>
                <a:gd name="connsiteY4" fmla="*/ 3378200 h 3378200"/>
                <a:gd name="connsiteX0" fmla="*/ 2832100 w 2832100"/>
                <a:gd name="connsiteY0" fmla="*/ 3263900 h 3263900"/>
                <a:gd name="connsiteX1" fmla="*/ 2832100 w 2832100"/>
                <a:gd name="connsiteY1" fmla="*/ 266700 h 3263900"/>
                <a:gd name="connsiteX2" fmla="*/ 0 w 2832100"/>
                <a:gd name="connsiteY2" fmla="*/ 0 h 3263900"/>
                <a:gd name="connsiteX3" fmla="*/ 139700 w 2832100"/>
                <a:gd name="connsiteY3" fmla="*/ 2933700 h 3263900"/>
                <a:gd name="connsiteX4" fmla="*/ 2832100 w 2832100"/>
                <a:gd name="connsiteY4" fmla="*/ 3263900 h 3263900"/>
                <a:gd name="connsiteX0" fmla="*/ 2832100 w 2832100"/>
                <a:gd name="connsiteY0" fmla="*/ 3263900 h 3263900"/>
                <a:gd name="connsiteX1" fmla="*/ 2832100 w 2832100"/>
                <a:gd name="connsiteY1" fmla="*/ 266700 h 3263900"/>
                <a:gd name="connsiteX2" fmla="*/ 0 w 2832100"/>
                <a:gd name="connsiteY2" fmla="*/ 0 h 3263900"/>
                <a:gd name="connsiteX3" fmla="*/ 12700 w 2832100"/>
                <a:gd name="connsiteY3" fmla="*/ 3009900 h 3263900"/>
                <a:gd name="connsiteX4" fmla="*/ 2832100 w 2832100"/>
                <a:gd name="connsiteY4" fmla="*/ 3263900 h 3263900"/>
                <a:gd name="connsiteX0" fmla="*/ 2857500 w 2857500"/>
                <a:gd name="connsiteY0" fmla="*/ 3314700 h 3314700"/>
                <a:gd name="connsiteX1" fmla="*/ 2832100 w 2857500"/>
                <a:gd name="connsiteY1" fmla="*/ 266700 h 3314700"/>
                <a:gd name="connsiteX2" fmla="*/ 0 w 2857500"/>
                <a:gd name="connsiteY2" fmla="*/ 0 h 3314700"/>
                <a:gd name="connsiteX3" fmla="*/ 12700 w 2857500"/>
                <a:gd name="connsiteY3" fmla="*/ 3009900 h 3314700"/>
                <a:gd name="connsiteX4" fmla="*/ 2857500 w 2857500"/>
                <a:gd name="connsiteY4" fmla="*/ 3314700 h 3314700"/>
                <a:gd name="connsiteX0" fmla="*/ 2819400 w 2832100"/>
                <a:gd name="connsiteY0" fmla="*/ 3302000 h 3302000"/>
                <a:gd name="connsiteX1" fmla="*/ 2832100 w 2832100"/>
                <a:gd name="connsiteY1" fmla="*/ 266700 h 3302000"/>
                <a:gd name="connsiteX2" fmla="*/ 0 w 2832100"/>
                <a:gd name="connsiteY2" fmla="*/ 0 h 3302000"/>
                <a:gd name="connsiteX3" fmla="*/ 12700 w 2832100"/>
                <a:gd name="connsiteY3" fmla="*/ 3009900 h 3302000"/>
                <a:gd name="connsiteX4" fmla="*/ 2819400 w 2832100"/>
                <a:gd name="connsiteY4" fmla="*/ 3302000 h 330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2100" h="3302000">
                  <a:moveTo>
                    <a:pt x="2819400" y="3302000"/>
                  </a:moveTo>
                  <a:cubicBezTo>
                    <a:pt x="2823633" y="2290233"/>
                    <a:pt x="2827867" y="1278467"/>
                    <a:pt x="2832100" y="266700"/>
                  </a:cubicBezTo>
                  <a:lnTo>
                    <a:pt x="0" y="0"/>
                  </a:lnTo>
                  <a:cubicBezTo>
                    <a:pt x="4233" y="1003300"/>
                    <a:pt x="8467" y="2006600"/>
                    <a:pt x="12700" y="3009900"/>
                  </a:cubicBezTo>
                  <a:lnTo>
                    <a:pt x="2819400" y="3302000"/>
                  </a:lnTo>
                  <a:close/>
                </a:path>
              </a:pathLst>
            </a:cu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9" name="手繪多邊形 28"/>
            <p:cNvSpPr/>
            <p:nvPr/>
          </p:nvSpPr>
          <p:spPr>
            <a:xfrm>
              <a:off x="1706209" y="2780928"/>
              <a:ext cx="2857500" cy="3314700"/>
            </a:xfrm>
            <a:custGeom>
              <a:avLst/>
              <a:gdLst>
                <a:gd name="connsiteX0" fmla="*/ 2730500 w 2730500"/>
                <a:gd name="connsiteY0" fmla="*/ 3302000 h 3302000"/>
                <a:gd name="connsiteX1" fmla="*/ 2730500 w 2730500"/>
                <a:gd name="connsiteY1" fmla="*/ 304800 h 3302000"/>
                <a:gd name="connsiteX2" fmla="*/ 0 w 2730500"/>
                <a:gd name="connsiteY2" fmla="*/ 0 h 3302000"/>
                <a:gd name="connsiteX3" fmla="*/ 38100 w 2730500"/>
                <a:gd name="connsiteY3" fmla="*/ 2971800 h 3302000"/>
                <a:gd name="connsiteX4" fmla="*/ 2730500 w 2730500"/>
                <a:gd name="connsiteY4" fmla="*/ 3302000 h 3302000"/>
                <a:gd name="connsiteX0" fmla="*/ 2692400 w 2692400"/>
                <a:gd name="connsiteY0" fmla="*/ 3378200 h 3378200"/>
                <a:gd name="connsiteX1" fmla="*/ 2692400 w 2692400"/>
                <a:gd name="connsiteY1" fmla="*/ 381000 h 3378200"/>
                <a:gd name="connsiteX2" fmla="*/ 0 w 2692400"/>
                <a:gd name="connsiteY2" fmla="*/ 0 h 3378200"/>
                <a:gd name="connsiteX3" fmla="*/ 0 w 2692400"/>
                <a:gd name="connsiteY3" fmla="*/ 3048000 h 3378200"/>
                <a:gd name="connsiteX4" fmla="*/ 2692400 w 2692400"/>
                <a:gd name="connsiteY4" fmla="*/ 3378200 h 3378200"/>
                <a:gd name="connsiteX0" fmla="*/ 2832100 w 2832100"/>
                <a:gd name="connsiteY0" fmla="*/ 3263900 h 3263900"/>
                <a:gd name="connsiteX1" fmla="*/ 2832100 w 2832100"/>
                <a:gd name="connsiteY1" fmla="*/ 266700 h 3263900"/>
                <a:gd name="connsiteX2" fmla="*/ 0 w 2832100"/>
                <a:gd name="connsiteY2" fmla="*/ 0 h 3263900"/>
                <a:gd name="connsiteX3" fmla="*/ 139700 w 2832100"/>
                <a:gd name="connsiteY3" fmla="*/ 2933700 h 3263900"/>
                <a:gd name="connsiteX4" fmla="*/ 2832100 w 2832100"/>
                <a:gd name="connsiteY4" fmla="*/ 3263900 h 3263900"/>
                <a:gd name="connsiteX0" fmla="*/ 2832100 w 2832100"/>
                <a:gd name="connsiteY0" fmla="*/ 3263900 h 3263900"/>
                <a:gd name="connsiteX1" fmla="*/ 2832100 w 2832100"/>
                <a:gd name="connsiteY1" fmla="*/ 266700 h 3263900"/>
                <a:gd name="connsiteX2" fmla="*/ 0 w 2832100"/>
                <a:gd name="connsiteY2" fmla="*/ 0 h 3263900"/>
                <a:gd name="connsiteX3" fmla="*/ 12700 w 2832100"/>
                <a:gd name="connsiteY3" fmla="*/ 3009900 h 3263900"/>
                <a:gd name="connsiteX4" fmla="*/ 2832100 w 2832100"/>
                <a:gd name="connsiteY4" fmla="*/ 3263900 h 3263900"/>
                <a:gd name="connsiteX0" fmla="*/ 2857500 w 2857500"/>
                <a:gd name="connsiteY0" fmla="*/ 3314700 h 3314700"/>
                <a:gd name="connsiteX1" fmla="*/ 2832100 w 2857500"/>
                <a:gd name="connsiteY1" fmla="*/ 266700 h 3314700"/>
                <a:gd name="connsiteX2" fmla="*/ 0 w 2857500"/>
                <a:gd name="connsiteY2" fmla="*/ 0 h 3314700"/>
                <a:gd name="connsiteX3" fmla="*/ 12700 w 2857500"/>
                <a:gd name="connsiteY3" fmla="*/ 3009900 h 3314700"/>
                <a:gd name="connsiteX4" fmla="*/ 2857500 w 2857500"/>
                <a:gd name="connsiteY4" fmla="*/ 3314700 h 3314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00" h="3314700">
                  <a:moveTo>
                    <a:pt x="2857500" y="3314700"/>
                  </a:moveTo>
                  <a:lnTo>
                    <a:pt x="2832100" y="266700"/>
                  </a:lnTo>
                  <a:lnTo>
                    <a:pt x="0" y="0"/>
                  </a:lnTo>
                  <a:cubicBezTo>
                    <a:pt x="4233" y="1003300"/>
                    <a:pt x="8467" y="2006600"/>
                    <a:pt x="12700" y="3009900"/>
                  </a:cubicBezTo>
                  <a:lnTo>
                    <a:pt x="2857500" y="3314700"/>
                  </a:lnTo>
                  <a:close/>
                </a:path>
              </a:pathLst>
            </a:cu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0" name="矩形 29"/>
            <p:cNvSpPr/>
            <p:nvPr/>
          </p:nvSpPr>
          <p:spPr>
            <a:xfrm>
              <a:off x="1991230" y="3656060"/>
              <a:ext cx="2808312" cy="1800489"/>
            </a:xfrm>
            <a:prstGeom prst="rect">
              <a:avLst/>
            </a:prstGeom>
          </p:spPr>
          <p:txBody>
            <a:bodyPr wrap="square">
              <a:spAutoFit/>
            </a:bodyPr>
            <a:lstStyle/>
            <a:p>
              <a:pPr>
                <a:lnSpc>
                  <a:spcPts val="4000"/>
                </a:lnSpc>
              </a:pPr>
              <a:r>
                <a:rPr lang="zh-TW" altLang="en-US" sz="2800" dirty="0">
                  <a:latin typeface="微軟正黑體" panose="020B0604030504040204" pitchFamily="34" charset="-120"/>
                  <a:ea typeface="微軟正黑體" panose="020B0604030504040204" pitchFamily="34" charset="-120"/>
                </a:rPr>
                <a:t>壹、修訂背景</a:t>
              </a:r>
            </a:p>
            <a:p>
              <a:pPr>
                <a:lnSpc>
                  <a:spcPts val="4000"/>
                </a:lnSpc>
              </a:pPr>
              <a:r>
                <a:rPr lang="zh-TW" altLang="en-US" sz="2800" dirty="0">
                  <a:latin typeface="微軟正黑體" panose="020B0604030504040204" pitchFamily="34" charset="-120"/>
                  <a:ea typeface="微軟正黑體" panose="020B0604030504040204" pitchFamily="34" charset="-120"/>
                </a:rPr>
                <a:t>貳、基本理念</a:t>
              </a:r>
            </a:p>
            <a:p>
              <a:pPr>
                <a:lnSpc>
                  <a:spcPts val="4000"/>
                </a:lnSpc>
              </a:pPr>
              <a:r>
                <a:rPr lang="zh-TW" altLang="en-US" sz="2800" dirty="0">
                  <a:latin typeface="微軟正黑體" panose="020B0604030504040204" pitchFamily="34" charset="-120"/>
                  <a:ea typeface="微軟正黑體" panose="020B0604030504040204" pitchFamily="34" charset="-120"/>
                </a:rPr>
                <a:t>参、課程目標</a:t>
              </a:r>
            </a:p>
            <a:p>
              <a:pPr>
                <a:lnSpc>
                  <a:spcPts val="4000"/>
                </a:lnSpc>
              </a:pPr>
              <a:r>
                <a:rPr lang="zh-TW" altLang="en-US" sz="2800" dirty="0">
                  <a:latin typeface="微軟正黑體" panose="020B0604030504040204" pitchFamily="34" charset="-120"/>
                  <a:ea typeface="微軟正黑體" panose="020B0604030504040204" pitchFamily="34" charset="-120"/>
                </a:rPr>
                <a:t>肆、核心素養</a:t>
              </a:r>
            </a:p>
          </p:txBody>
        </p:sp>
        <p:sp>
          <p:nvSpPr>
            <p:cNvPr id="31" name="矩形 30"/>
            <p:cNvSpPr/>
            <p:nvPr/>
          </p:nvSpPr>
          <p:spPr>
            <a:xfrm>
              <a:off x="4875465" y="3644352"/>
              <a:ext cx="2808312" cy="1800489"/>
            </a:xfrm>
            <a:prstGeom prst="rect">
              <a:avLst/>
            </a:prstGeom>
          </p:spPr>
          <p:txBody>
            <a:bodyPr wrap="square">
              <a:spAutoFit/>
            </a:bodyPr>
            <a:lstStyle/>
            <a:p>
              <a:pPr>
                <a:lnSpc>
                  <a:spcPts val="4000"/>
                </a:lnSpc>
              </a:pPr>
              <a:r>
                <a:rPr lang="zh-TW" altLang="en-US" sz="2800">
                  <a:latin typeface="微軟正黑體" panose="020B0604030504040204" pitchFamily="34" charset="-120"/>
                  <a:ea typeface="微軟正黑體" panose="020B0604030504040204" pitchFamily="34" charset="-120"/>
                </a:rPr>
                <a:t>伍、學習階段</a:t>
              </a:r>
            </a:p>
            <a:p>
              <a:pPr>
                <a:lnSpc>
                  <a:spcPts val="4000"/>
                </a:lnSpc>
              </a:pPr>
              <a:r>
                <a:rPr lang="zh-TW" altLang="en-US" sz="2800">
                  <a:latin typeface="微軟正黑體" panose="020B0604030504040204" pitchFamily="34" charset="-120"/>
                  <a:ea typeface="微軟正黑體" panose="020B0604030504040204" pitchFamily="34" charset="-120"/>
                </a:rPr>
                <a:t>陸、課程架構</a:t>
              </a:r>
            </a:p>
            <a:p>
              <a:pPr>
                <a:lnSpc>
                  <a:spcPts val="4000"/>
                </a:lnSpc>
              </a:pPr>
              <a:r>
                <a:rPr lang="zh-TW" altLang="en-US" sz="2800">
                  <a:latin typeface="微軟正黑體" panose="020B0604030504040204" pitchFamily="34" charset="-120"/>
                  <a:ea typeface="微軟正黑體" panose="020B0604030504040204" pitchFamily="34" charset="-120"/>
                </a:rPr>
                <a:t>柒、實施要點</a:t>
              </a:r>
            </a:p>
            <a:p>
              <a:pPr>
                <a:lnSpc>
                  <a:spcPts val="4000"/>
                </a:lnSpc>
              </a:pPr>
              <a:r>
                <a:rPr lang="zh-TW" altLang="en-US" sz="2800">
                  <a:latin typeface="微軟正黑體" panose="020B0604030504040204" pitchFamily="34" charset="-120"/>
                  <a:ea typeface="微軟正黑體" panose="020B0604030504040204" pitchFamily="34" charset="-120"/>
                </a:rPr>
                <a:t>捌、附錄</a:t>
              </a:r>
            </a:p>
          </p:txBody>
        </p:sp>
        <p:sp>
          <p:nvSpPr>
            <p:cNvPr id="32" name="矩形 31"/>
            <p:cNvSpPr/>
            <p:nvPr/>
          </p:nvSpPr>
          <p:spPr>
            <a:xfrm>
              <a:off x="2742389" y="3141664"/>
              <a:ext cx="1469571" cy="448939"/>
            </a:xfrm>
            <a:prstGeom prst="rect">
              <a:avLst/>
            </a:prstGeom>
          </p:spPr>
          <p:txBody>
            <a:bodyPr wrap="square">
              <a:spAutoFit/>
            </a:bodyPr>
            <a:lstStyle/>
            <a:p>
              <a:r>
                <a:rPr lang="zh-TW" altLang="en-US" sz="2800">
                  <a:latin typeface="微軟正黑體" panose="020B0604030504040204" pitchFamily="34" charset="-120"/>
                  <a:ea typeface="微軟正黑體" panose="020B0604030504040204" pitchFamily="34" charset="-120"/>
                </a:rPr>
                <a:t>新課綱</a:t>
              </a:r>
            </a:p>
          </p:txBody>
        </p:sp>
        <p:grpSp>
          <p:nvGrpSpPr>
            <p:cNvPr id="33" name="群組 32"/>
            <p:cNvGrpSpPr/>
            <p:nvPr/>
          </p:nvGrpSpPr>
          <p:grpSpPr>
            <a:xfrm>
              <a:off x="2031540" y="3242821"/>
              <a:ext cx="493861" cy="342919"/>
              <a:chOff x="4187222" y="395028"/>
              <a:chExt cx="1944212" cy="1349989"/>
            </a:xfrm>
            <a:solidFill>
              <a:srgbClr val="92D050"/>
            </a:solidFill>
          </p:grpSpPr>
          <p:sp>
            <p:nvSpPr>
              <p:cNvPr id="34"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5"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6"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37"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三、十二年國民基本教育課程綱要</a:t>
            </a:r>
          </a:p>
        </p:txBody>
      </p:sp>
      <p:grpSp>
        <p:nvGrpSpPr>
          <p:cNvPr id="38" name="群組 37"/>
          <p:cNvGrpSpPr/>
          <p:nvPr/>
        </p:nvGrpSpPr>
        <p:grpSpPr>
          <a:xfrm>
            <a:off x="7865442" y="5116926"/>
            <a:ext cx="726613" cy="1221710"/>
            <a:chOff x="3457972" y="1196752"/>
            <a:chExt cx="2895227" cy="4867968"/>
          </a:xfrm>
          <a:solidFill>
            <a:srgbClr val="2196F3"/>
          </a:solidFill>
        </p:grpSpPr>
        <p:sp>
          <p:nvSpPr>
            <p:cNvPr id="39" name="流程圖: 接點 38"/>
            <p:cNvSpPr/>
            <p:nvPr/>
          </p:nvSpPr>
          <p:spPr>
            <a:xfrm>
              <a:off x="4776583" y="1196752"/>
              <a:ext cx="936104" cy="936104"/>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0" name="圓角矩形 39"/>
            <p:cNvSpPr/>
            <p:nvPr/>
          </p:nvSpPr>
          <p:spPr>
            <a:xfrm>
              <a:off x="4776583" y="2240296"/>
              <a:ext cx="1123528" cy="1708760"/>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1" name="圓角矩形 40"/>
            <p:cNvSpPr/>
            <p:nvPr/>
          </p:nvSpPr>
          <p:spPr>
            <a:xfrm>
              <a:off x="5410379" y="3544440"/>
              <a:ext cx="489732" cy="252028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2" name="圓角矩形 41"/>
            <p:cNvSpPr/>
            <p:nvPr/>
          </p:nvSpPr>
          <p:spPr>
            <a:xfrm>
              <a:off x="4767674" y="3544439"/>
              <a:ext cx="489733" cy="2520281"/>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3" name="圓角矩形 8"/>
            <p:cNvSpPr/>
            <p:nvPr/>
          </p:nvSpPr>
          <p:spPr>
            <a:xfrm rot="21349714">
              <a:off x="5726068" y="2258357"/>
              <a:ext cx="627131" cy="1970089"/>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44" name="群組 43"/>
            <p:cNvGrpSpPr/>
            <p:nvPr/>
          </p:nvGrpSpPr>
          <p:grpSpPr>
            <a:xfrm>
              <a:off x="3457972" y="2264172"/>
              <a:ext cx="1591573" cy="453107"/>
              <a:chOff x="723609" y="2530960"/>
              <a:chExt cx="1591573" cy="453107"/>
            </a:xfrm>
            <a:grpFill/>
          </p:grpSpPr>
          <p:sp>
            <p:nvSpPr>
              <p:cNvPr id="45" name="圓角矩形 44"/>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6" name="圓角矩形 45"/>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47" name="文字方塊 46"/>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9BFD2"/>
                </a:solidFill>
              </a:rPr>
              <a:t>2-3</a:t>
            </a:r>
            <a:r>
              <a:rPr lang="zh-TW" altLang="en-US" sz="1200">
                <a:solidFill>
                  <a:srgbClr val="F9BFD2"/>
                </a:solidFill>
              </a:rPr>
              <a:t>   </a:t>
            </a:r>
            <a:r>
              <a:rPr lang="en-US" altLang="zh-TW" sz="1200">
                <a:solidFill>
                  <a:srgbClr val="F9BFD2"/>
                </a:solidFill>
              </a:rPr>
              <a:t>/</a:t>
            </a:r>
            <a:r>
              <a:rPr lang="zh-TW" altLang="en-US" sz="1200">
                <a:solidFill>
                  <a:srgbClr val="F9BFD2"/>
                </a:solidFill>
              </a:rPr>
              <a:t> </a:t>
            </a:r>
          </a:p>
        </p:txBody>
      </p:sp>
    </p:spTree>
    <p:extLst>
      <p:ext uri="{BB962C8B-B14F-4D97-AF65-F5344CB8AC3E}">
        <p14:creationId xmlns:p14="http://schemas.microsoft.com/office/powerpoint/2010/main" val="1814425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9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圓角矩形 52"/>
          <p:cNvSpPr/>
          <p:nvPr/>
        </p:nvSpPr>
        <p:spPr>
          <a:xfrm>
            <a:off x="5639389" y="2677880"/>
            <a:ext cx="3068047" cy="2404515"/>
          </a:xfrm>
          <a:prstGeom prst="roundRect">
            <a:avLst>
              <a:gd name="adj" fmla="val 4076"/>
            </a:avLst>
          </a:prstGeom>
          <a:solidFill>
            <a:srgbClr val="E8F5E9"/>
          </a:solidFill>
          <a:ln w="38100" cap="rnd">
            <a:noFill/>
          </a:ln>
        </p:spPr>
        <p:txBody>
          <a:bodyPr rtlCol="0" anchor="ctr"/>
          <a:lstStyle/>
          <a:p>
            <a:pPr algn="ctr"/>
            <a:endParaRPr lang="zh-TW" altLang="en-US"/>
          </a:p>
        </p:txBody>
      </p:sp>
      <p:sp>
        <p:nvSpPr>
          <p:cNvPr id="2" name="圓角矩形 1"/>
          <p:cNvSpPr/>
          <p:nvPr/>
        </p:nvSpPr>
        <p:spPr>
          <a:xfrm>
            <a:off x="1187624" y="4004956"/>
            <a:ext cx="4507458" cy="599829"/>
          </a:xfrm>
          <a:prstGeom prst="roundRect">
            <a:avLst/>
          </a:prstGeom>
          <a:solidFill>
            <a:srgbClr val="E8F5E9"/>
          </a:solidFill>
          <a:ln w="38100" cap="rnd">
            <a:noFill/>
          </a:ln>
        </p:spPr>
        <p:txBody>
          <a:bodyPr rtlCol="0" anchor="ctr"/>
          <a:lstStyle/>
          <a:p>
            <a:pPr algn="ctr"/>
            <a:endParaRPr lang="zh-TW" altLang="en-US"/>
          </a:p>
        </p:txBody>
      </p:sp>
      <p:sp>
        <p:nvSpPr>
          <p:cNvPr id="184" name="圓角矩形 183"/>
          <p:cNvSpPr/>
          <p:nvPr/>
        </p:nvSpPr>
        <p:spPr>
          <a:xfrm>
            <a:off x="0" y="0"/>
            <a:ext cx="9144000" cy="1730525"/>
          </a:xfrm>
          <a:prstGeom prst="roundRect">
            <a:avLst>
              <a:gd name="adj" fmla="val 0"/>
            </a:avLst>
          </a:prstGeom>
          <a:solidFill>
            <a:srgbClr val="388E3C"/>
          </a:solidFill>
          <a:effectLst>
            <a:outerShdw blurRad="50800" dist="38100" dir="5400000" algn="t" rotWithShape="0">
              <a:prstClr val="black">
                <a:alpha val="10000"/>
              </a:prstClr>
            </a:outerShdw>
          </a:effectLst>
        </p:spPr>
        <p:txBody>
          <a:bodyPr wrap="square" rtlCol="0" anchor="ctr">
            <a:spAutoFit/>
          </a:bodyPr>
          <a:lstStyle/>
          <a:p>
            <a:pPr algn="ctr"/>
            <a:endParaRPr lang="zh-TW" altLang="en-US" sz="2400">
              <a:solidFill>
                <a:srgbClr val="9C27B0"/>
              </a:solidFill>
              <a:latin typeface="微軟正黑體" panose="020B0604030504040204" pitchFamily="34" charset="-120"/>
              <a:ea typeface="微軟正黑體" panose="020B0604030504040204" pitchFamily="34" charset="-120"/>
            </a:endParaRPr>
          </a:p>
        </p:txBody>
      </p:sp>
      <p:sp>
        <p:nvSpPr>
          <p:cNvPr id="33" name="文字方塊 32"/>
          <p:cNvSpPr txBox="1"/>
          <p:nvPr/>
        </p:nvSpPr>
        <p:spPr>
          <a:xfrm>
            <a:off x="6781791" y="433819"/>
            <a:ext cx="2398721" cy="1015663"/>
          </a:xfrm>
          <a:prstGeom prst="rect">
            <a:avLst/>
          </a:prstGeom>
          <a:noFill/>
        </p:spPr>
        <p:txBody>
          <a:bodyPr wrap="square" rtlCol="0">
            <a:spAutoFit/>
          </a:bodyPr>
          <a:lstStyle/>
          <a:p>
            <a:r>
              <a:rPr lang="zh-TW" altLang="en-US" sz="6000" b="1">
                <a:solidFill>
                  <a:schemeClr val="bg1"/>
                </a:solidFill>
                <a:latin typeface="微軟正黑體" panose="020B0604030504040204" pitchFamily="34" charset="-120"/>
                <a:ea typeface="微軟正黑體" panose="020B0604030504040204" pitchFamily="34" charset="-120"/>
              </a:rPr>
              <a:t>目錄</a:t>
            </a:r>
          </a:p>
        </p:txBody>
      </p:sp>
      <p:sp>
        <p:nvSpPr>
          <p:cNvPr id="34" name="矩形 33"/>
          <p:cNvSpPr/>
          <p:nvPr/>
        </p:nvSpPr>
        <p:spPr>
          <a:xfrm>
            <a:off x="6485222" y="602725"/>
            <a:ext cx="202295" cy="6634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5" name="文字方塊 24"/>
          <p:cNvSpPr txBox="1"/>
          <p:nvPr/>
        </p:nvSpPr>
        <p:spPr>
          <a:xfrm>
            <a:off x="1293955" y="3374246"/>
            <a:ext cx="3994303"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貳、新課</a:t>
            </a:r>
            <a:r>
              <a:rPr lang="zh-TW" altLang="en-US" sz="2800" b="1">
                <a:latin typeface="微軟正黑體" panose="020B0604030504040204" pitchFamily="34" charset="-120"/>
                <a:ea typeface="微軟正黑體" panose="020B0604030504040204" pitchFamily="34" charset="-120"/>
              </a:rPr>
              <a:t>綱的研</a:t>
            </a:r>
            <a:r>
              <a:rPr lang="zh-TW" altLang="en-US" sz="2800" b="1" dirty="0">
                <a:latin typeface="微軟正黑體" panose="020B0604030504040204" pitchFamily="34" charset="-120"/>
                <a:ea typeface="微軟正黑體" panose="020B0604030504040204" pitchFamily="34" charset="-120"/>
              </a:rPr>
              <a:t>修歷程</a:t>
            </a:r>
          </a:p>
        </p:txBody>
      </p:sp>
      <p:sp>
        <p:nvSpPr>
          <p:cNvPr id="26" name="文字方塊 25"/>
          <p:cNvSpPr txBox="1"/>
          <p:nvPr/>
        </p:nvSpPr>
        <p:spPr>
          <a:xfrm>
            <a:off x="1266224" y="4040021"/>
            <a:ext cx="3770736"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參、新課綱的重要內涵</a:t>
            </a:r>
          </a:p>
        </p:txBody>
      </p:sp>
      <p:sp>
        <p:nvSpPr>
          <p:cNvPr id="27" name="文字方塊 26"/>
          <p:cNvSpPr txBox="1"/>
          <p:nvPr/>
        </p:nvSpPr>
        <p:spPr>
          <a:xfrm>
            <a:off x="1293955" y="4707133"/>
            <a:ext cx="4660586"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肆、政府層級的整備與推動</a:t>
            </a:r>
          </a:p>
        </p:txBody>
      </p:sp>
      <p:sp>
        <p:nvSpPr>
          <p:cNvPr id="28" name="文字方塊 27"/>
          <p:cNvSpPr txBox="1"/>
          <p:nvPr/>
        </p:nvSpPr>
        <p:spPr>
          <a:xfrm>
            <a:off x="1266224" y="5363466"/>
            <a:ext cx="5218998"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伍、學校實踐新課綱的第一哩路</a:t>
            </a:r>
          </a:p>
        </p:txBody>
      </p:sp>
      <p:sp>
        <p:nvSpPr>
          <p:cNvPr id="32" name="文字方塊 31"/>
          <p:cNvSpPr txBox="1"/>
          <p:nvPr/>
        </p:nvSpPr>
        <p:spPr>
          <a:xfrm>
            <a:off x="1293955" y="2735503"/>
            <a:ext cx="3743005"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壹、新課</a:t>
            </a:r>
            <a:r>
              <a:rPr lang="zh-TW" altLang="en-US" sz="2800" b="1">
                <a:latin typeface="微軟正黑體" panose="020B0604030504040204" pitchFamily="34" charset="-120"/>
                <a:ea typeface="微軟正黑體" panose="020B0604030504040204" pitchFamily="34" charset="-120"/>
              </a:rPr>
              <a:t>綱的研</a:t>
            </a:r>
            <a:r>
              <a:rPr lang="zh-TW" altLang="en-US" sz="2800" b="1" dirty="0">
                <a:latin typeface="微軟正黑體" panose="020B0604030504040204" pitchFamily="34" charset="-120"/>
                <a:ea typeface="微軟正黑體" panose="020B0604030504040204" pitchFamily="34" charset="-120"/>
              </a:rPr>
              <a:t>修背景</a:t>
            </a:r>
          </a:p>
        </p:txBody>
      </p:sp>
      <p:sp>
        <p:nvSpPr>
          <p:cNvPr id="6" name="矩形 5"/>
          <p:cNvSpPr/>
          <p:nvPr/>
        </p:nvSpPr>
        <p:spPr>
          <a:xfrm>
            <a:off x="2771800" y="542787"/>
            <a:ext cx="3523481" cy="830997"/>
          </a:xfrm>
          <a:prstGeom prst="rect">
            <a:avLst/>
          </a:prstGeom>
        </p:spPr>
        <p:txBody>
          <a:bodyPr wrap="square">
            <a:spAutoFit/>
          </a:bodyPr>
          <a:lstStyle/>
          <a:p>
            <a:pPr algn="r"/>
            <a:r>
              <a:rPr lang="zh-TW" altLang="en-US" sz="2400" b="1">
                <a:solidFill>
                  <a:schemeClr val="bg1"/>
                </a:solidFill>
                <a:latin typeface="微軟正黑體" panose="020B0604030504040204" pitchFamily="34" charset="-120"/>
                <a:ea typeface="微軟正黑體" panose="020B0604030504040204" pitchFamily="34" charset="-120"/>
              </a:rPr>
              <a:t>十二年國民基本教育</a:t>
            </a:r>
          </a:p>
          <a:p>
            <a:pPr algn="r"/>
            <a:r>
              <a:rPr lang="zh-TW" altLang="en-US" sz="2400" b="1">
                <a:solidFill>
                  <a:schemeClr val="bg1"/>
                </a:solidFill>
                <a:latin typeface="微軟正黑體" panose="020B0604030504040204" pitchFamily="34" charset="-120"/>
                <a:ea typeface="微軟正黑體" panose="020B0604030504040204" pitchFamily="34" charset="-120"/>
              </a:rPr>
              <a:t>課程綱要總綱宣講</a:t>
            </a:r>
          </a:p>
        </p:txBody>
      </p:sp>
      <p:grpSp>
        <p:nvGrpSpPr>
          <p:cNvPr id="3" name="群組 2"/>
          <p:cNvGrpSpPr/>
          <p:nvPr/>
        </p:nvGrpSpPr>
        <p:grpSpPr>
          <a:xfrm>
            <a:off x="6783775" y="5293154"/>
            <a:ext cx="957299" cy="1205948"/>
            <a:chOff x="5824492" y="2760936"/>
            <a:chExt cx="2627381" cy="3309818"/>
          </a:xfrm>
        </p:grpSpPr>
        <p:grpSp>
          <p:nvGrpSpPr>
            <p:cNvPr id="39" name="群組 38"/>
            <p:cNvGrpSpPr/>
            <p:nvPr/>
          </p:nvGrpSpPr>
          <p:grpSpPr>
            <a:xfrm>
              <a:off x="5824492" y="2760936"/>
              <a:ext cx="2627381" cy="1690147"/>
              <a:chOff x="5771788" y="3043525"/>
              <a:chExt cx="514470" cy="294608"/>
            </a:xfrm>
            <a:effectLst>
              <a:outerShdw blurRad="50800" dist="38100" dir="5400000" algn="t" rotWithShape="0">
                <a:prstClr val="black">
                  <a:alpha val="20000"/>
                </a:prstClr>
              </a:outerShdw>
            </a:effectLst>
          </p:grpSpPr>
          <p:grpSp>
            <p:nvGrpSpPr>
              <p:cNvPr id="42" name="群組 41"/>
              <p:cNvGrpSpPr/>
              <p:nvPr/>
            </p:nvGrpSpPr>
            <p:grpSpPr>
              <a:xfrm>
                <a:off x="5771788" y="3043525"/>
                <a:ext cx="514470" cy="294608"/>
                <a:chOff x="1475656" y="2780928"/>
                <a:chExt cx="6248400" cy="3578101"/>
              </a:xfrm>
            </p:grpSpPr>
            <p:sp>
              <p:nvSpPr>
                <p:cNvPr id="51" name="手繪多邊形 50"/>
                <p:cNvSpPr/>
                <p:nvPr/>
              </p:nvSpPr>
              <p:spPr>
                <a:xfrm>
                  <a:off x="1475656" y="2781301"/>
                  <a:ext cx="6248400" cy="3577728"/>
                </a:xfrm>
                <a:custGeom>
                  <a:avLst/>
                  <a:gdLst>
                    <a:gd name="connsiteX0" fmla="*/ 279400 w 6400800"/>
                    <a:gd name="connsiteY0" fmla="*/ 0 h 3581400"/>
                    <a:gd name="connsiteX1" fmla="*/ 38100 w 6400800"/>
                    <a:gd name="connsiteY1" fmla="*/ 317500 h 3581400"/>
                    <a:gd name="connsiteX2" fmla="*/ 0 w 6400800"/>
                    <a:gd name="connsiteY2" fmla="*/ 3238500 h 3581400"/>
                    <a:gd name="connsiteX3" fmla="*/ 2921000 w 6400800"/>
                    <a:gd name="connsiteY3" fmla="*/ 3581400 h 3581400"/>
                    <a:gd name="connsiteX4" fmla="*/ 3492500 w 6400800"/>
                    <a:gd name="connsiteY4" fmla="*/ 3568700 h 3581400"/>
                    <a:gd name="connsiteX5" fmla="*/ 6400800 w 6400800"/>
                    <a:gd name="connsiteY5" fmla="*/ 3251200 h 3581400"/>
                    <a:gd name="connsiteX6" fmla="*/ 6400800 w 6400800"/>
                    <a:gd name="connsiteY6" fmla="*/ 368300 h 3581400"/>
                    <a:gd name="connsiteX7" fmla="*/ 6045200 w 6400800"/>
                    <a:gd name="connsiteY7" fmla="*/ 25400 h 3581400"/>
                    <a:gd name="connsiteX8" fmla="*/ 3759200 w 6400800"/>
                    <a:gd name="connsiteY8" fmla="*/ 647700 h 3581400"/>
                    <a:gd name="connsiteX9" fmla="*/ 825500 w 6400800"/>
                    <a:gd name="connsiteY9" fmla="*/ 469900 h 3581400"/>
                    <a:gd name="connsiteX10" fmla="*/ 279400 w 6400800"/>
                    <a:gd name="connsiteY10" fmla="*/ 0 h 3581400"/>
                    <a:gd name="connsiteX0" fmla="*/ 279400 w 6400800"/>
                    <a:gd name="connsiteY0" fmla="*/ 0 h 3635119"/>
                    <a:gd name="connsiteX1" fmla="*/ 38100 w 6400800"/>
                    <a:gd name="connsiteY1" fmla="*/ 317500 h 3635119"/>
                    <a:gd name="connsiteX2" fmla="*/ 0 w 6400800"/>
                    <a:gd name="connsiteY2" fmla="*/ 3238500 h 3635119"/>
                    <a:gd name="connsiteX3" fmla="*/ 2921000 w 6400800"/>
                    <a:gd name="connsiteY3" fmla="*/ 3581400 h 3635119"/>
                    <a:gd name="connsiteX4" fmla="*/ 3492500 w 6400800"/>
                    <a:gd name="connsiteY4" fmla="*/ 3568700 h 3635119"/>
                    <a:gd name="connsiteX5" fmla="*/ 6400800 w 6400800"/>
                    <a:gd name="connsiteY5" fmla="*/ 3251200 h 3635119"/>
                    <a:gd name="connsiteX6" fmla="*/ 6400800 w 6400800"/>
                    <a:gd name="connsiteY6" fmla="*/ 368300 h 3635119"/>
                    <a:gd name="connsiteX7" fmla="*/ 6045200 w 6400800"/>
                    <a:gd name="connsiteY7" fmla="*/ 25400 h 3635119"/>
                    <a:gd name="connsiteX8" fmla="*/ 3759200 w 6400800"/>
                    <a:gd name="connsiteY8" fmla="*/ 647700 h 3635119"/>
                    <a:gd name="connsiteX9" fmla="*/ 825500 w 6400800"/>
                    <a:gd name="connsiteY9" fmla="*/ 469900 h 3635119"/>
                    <a:gd name="connsiteX10" fmla="*/ 279400 w 6400800"/>
                    <a:gd name="connsiteY10" fmla="*/ 0 h 3635119"/>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759200 w 6400800"/>
                    <a:gd name="connsiteY8" fmla="*/ 647700 h 3656926"/>
                    <a:gd name="connsiteX9" fmla="*/ 825500 w 6400800"/>
                    <a:gd name="connsiteY9" fmla="*/ 4699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25500 w 6400800"/>
                    <a:gd name="connsiteY9" fmla="*/ 4699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25500 w 6400800"/>
                    <a:gd name="connsiteY9" fmla="*/ 4699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63600 w 6400800"/>
                    <a:gd name="connsiteY9" fmla="*/ 1778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63600 w 6400800"/>
                    <a:gd name="connsiteY9" fmla="*/ 1778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90900 w 6400800"/>
                    <a:gd name="connsiteY8" fmla="*/ 292100 h 3656926"/>
                    <a:gd name="connsiteX9" fmla="*/ 863600 w 6400800"/>
                    <a:gd name="connsiteY9" fmla="*/ 1778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324600 w 6400800"/>
                    <a:gd name="connsiteY6" fmla="*/ 368300 h 3656926"/>
                    <a:gd name="connsiteX7" fmla="*/ 6045200 w 6400800"/>
                    <a:gd name="connsiteY7" fmla="*/ 25400 h 3656926"/>
                    <a:gd name="connsiteX8" fmla="*/ 3390900 w 6400800"/>
                    <a:gd name="connsiteY8" fmla="*/ 292100 h 3656926"/>
                    <a:gd name="connsiteX9" fmla="*/ 863600 w 6400800"/>
                    <a:gd name="connsiteY9" fmla="*/ 177800 h 3656926"/>
                    <a:gd name="connsiteX10" fmla="*/ 279400 w 6400800"/>
                    <a:gd name="connsiteY10" fmla="*/ 0 h 3656926"/>
                    <a:gd name="connsiteX0" fmla="*/ 279400 w 6324600"/>
                    <a:gd name="connsiteY0" fmla="*/ 0 h 3656926"/>
                    <a:gd name="connsiteX1" fmla="*/ 38100 w 6324600"/>
                    <a:gd name="connsiteY1" fmla="*/ 317500 h 3656926"/>
                    <a:gd name="connsiteX2" fmla="*/ 0 w 6324600"/>
                    <a:gd name="connsiteY2" fmla="*/ 3238500 h 3656926"/>
                    <a:gd name="connsiteX3" fmla="*/ 2921000 w 6324600"/>
                    <a:gd name="connsiteY3" fmla="*/ 3581400 h 3656926"/>
                    <a:gd name="connsiteX4" fmla="*/ 3492500 w 6324600"/>
                    <a:gd name="connsiteY4" fmla="*/ 3568700 h 3656926"/>
                    <a:gd name="connsiteX5" fmla="*/ 6299200 w 6324600"/>
                    <a:gd name="connsiteY5" fmla="*/ 3251200 h 3656926"/>
                    <a:gd name="connsiteX6" fmla="*/ 6324600 w 6324600"/>
                    <a:gd name="connsiteY6" fmla="*/ 368300 h 3656926"/>
                    <a:gd name="connsiteX7" fmla="*/ 6045200 w 6324600"/>
                    <a:gd name="connsiteY7" fmla="*/ 25400 h 3656926"/>
                    <a:gd name="connsiteX8" fmla="*/ 3390900 w 6324600"/>
                    <a:gd name="connsiteY8" fmla="*/ 292100 h 3656926"/>
                    <a:gd name="connsiteX9" fmla="*/ 863600 w 6324600"/>
                    <a:gd name="connsiteY9" fmla="*/ 177800 h 3656926"/>
                    <a:gd name="connsiteX10" fmla="*/ 279400 w 6324600"/>
                    <a:gd name="connsiteY10" fmla="*/ 0 h 3656926"/>
                    <a:gd name="connsiteX0" fmla="*/ 279400 w 6324600"/>
                    <a:gd name="connsiteY0" fmla="*/ 0 h 3619086"/>
                    <a:gd name="connsiteX1" fmla="*/ 38100 w 6324600"/>
                    <a:gd name="connsiteY1" fmla="*/ 317500 h 3619086"/>
                    <a:gd name="connsiteX2" fmla="*/ 0 w 6324600"/>
                    <a:gd name="connsiteY2" fmla="*/ 3238500 h 3619086"/>
                    <a:gd name="connsiteX3" fmla="*/ 2921000 w 6324600"/>
                    <a:gd name="connsiteY3" fmla="*/ 3581400 h 3619086"/>
                    <a:gd name="connsiteX4" fmla="*/ 3543300 w 6324600"/>
                    <a:gd name="connsiteY4" fmla="*/ 3479800 h 3619086"/>
                    <a:gd name="connsiteX5" fmla="*/ 6299200 w 6324600"/>
                    <a:gd name="connsiteY5" fmla="*/ 3251200 h 3619086"/>
                    <a:gd name="connsiteX6" fmla="*/ 6324600 w 6324600"/>
                    <a:gd name="connsiteY6" fmla="*/ 368300 h 3619086"/>
                    <a:gd name="connsiteX7" fmla="*/ 6045200 w 6324600"/>
                    <a:gd name="connsiteY7" fmla="*/ 25400 h 3619086"/>
                    <a:gd name="connsiteX8" fmla="*/ 3390900 w 6324600"/>
                    <a:gd name="connsiteY8" fmla="*/ 292100 h 3619086"/>
                    <a:gd name="connsiteX9" fmla="*/ 863600 w 6324600"/>
                    <a:gd name="connsiteY9" fmla="*/ 177800 h 3619086"/>
                    <a:gd name="connsiteX10" fmla="*/ 279400 w 6324600"/>
                    <a:gd name="connsiteY10" fmla="*/ 0 h 3619086"/>
                    <a:gd name="connsiteX0" fmla="*/ 279400 w 6324600"/>
                    <a:gd name="connsiteY0" fmla="*/ 0 h 3562899"/>
                    <a:gd name="connsiteX1" fmla="*/ 38100 w 6324600"/>
                    <a:gd name="connsiteY1" fmla="*/ 317500 h 3562899"/>
                    <a:gd name="connsiteX2" fmla="*/ 0 w 6324600"/>
                    <a:gd name="connsiteY2" fmla="*/ 3238500 h 3562899"/>
                    <a:gd name="connsiteX3" fmla="*/ 2933700 w 6324600"/>
                    <a:gd name="connsiteY3" fmla="*/ 3479800 h 3562899"/>
                    <a:gd name="connsiteX4" fmla="*/ 3543300 w 6324600"/>
                    <a:gd name="connsiteY4" fmla="*/ 3479800 h 3562899"/>
                    <a:gd name="connsiteX5" fmla="*/ 6299200 w 6324600"/>
                    <a:gd name="connsiteY5" fmla="*/ 3251200 h 3562899"/>
                    <a:gd name="connsiteX6" fmla="*/ 6324600 w 6324600"/>
                    <a:gd name="connsiteY6" fmla="*/ 368300 h 3562899"/>
                    <a:gd name="connsiteX7" fmla="*/ 6045200 w 6324600"/>
                    <a:gd name="connsiteY7" fmla="*/ 25400 h 3562899"/>
                    <a:gd name="connsiteX8" fmla="*/ 3390900 w 6324600"/>
                    <a:gd name="connsiteY8" fmla="*/ 292100 h 3562899"/>
                    <a:gd name="connsiteX9" fmla="*/ 863600 w 6324600"/>
                    <a:gd name="connsiteY9" fmla="*/ 177800 h 3562899"/>
                    <a:gd name="connsiteX10" fmla="*/ 279400 w 6324600"/>
                    <a:gd name="connsiteY10" fmla="*/ 0 h 3562899"/>
                    <a:gd name="connsiteX0" fmla="*/ 241300 w 6286500"/>
                    <a:gd name="connsiteY0" fmla="*/ 0 h 3562899"/>
                    <a:gd name="connsiteX1" fmla="*/ 0 w 6286500"/>
                    <a:gd name="connsiteY1" fmla="*/ 317500 h 3562899"/>
                    <a:gd name="connsiteX2" fmla="*/ 12700 w 6286500"/>
                    <a:gd name="connsiteY2" fmla="*/ 3149600 h 3562899"/>
                    <a:gd name="connsiteX3" fmla="*/ 2895600 w 6286500"/>
                    <a:gd name="connsiteY3" fmla="*/ 3479800 h 3562899"/>
                    <a:gd name="connsiteX4" fmla="*/ 3505200 w 6286500"/>
                    <a:gd name="connsiteY4" fmla="*/ 3479800 h 3562899"/>
                    <a:gd name="connsiteX5" fmla="*/ 6261100 w 6286500"/>
                    <a:gd name="connsiteY5" fmla="*/ 3251200 h 3562899"/>
                    <a:gd name="connsiteX6" fmla="*/ 6286500 w 6286500"/>
                    <a:gd name="connsiteY6" fmla="*/ 368300 h 3562899"/>
                    <a:gd name="connsiteX7" fmla="*/ 6007100 w 6286500"/>
                    <a:gd name="connsiteY7" fmla="*/ 25400 h 3562899"/>
                    <a:gd name="connsiteX8" fmla="*/ 3352800 w 6286500"/>
                    <a:gd name="connsiteY8" fmla="*/ 292100 h 3562899"/>
                    <a:gd name="connsiteX9" fmla="*/ 825500 w 6286500"/>
                    <a:gd name="connsiteY9" fmla="*/ 177800 h 3562899"/>
                    <a:gd name="connsiteX10" fmla="*/ 241300 w 6286500"/>
                    <a:gd name="connsiteY10" fmla="*/ 0 h 3562899"/>
                    <a:gd name="connsiteX0" fmla="*/ 228968 w 6274168"/>
                    <a:gd name="connsiteY0" fmla="*/ 0 h 3562899"/>
                    <a:gd name="connsiteX1" fmla="*/ 25768 w 6274168"/>
                    <a:gd name="connsiteY1" fmla="*/ 304800 h 3562899"/>
                    <a:gd name="connsiteX2" fmla="*/ 368 w 6274168"/>
                    <a:gd name="connsiteY2" fmla="*/ 3149600 h 3562899"/>
                    <a:gd name="connsiteX3" fmla="*/ 2883268 w 6274168"/>
                    <a:gd name="connsiteY3" fmla="*/ 3479800 h 3562899"/>
                    <a:gd name="connsiteX4" fmla="*/ 3492868 w 6274168"/>
                    <a:gd name="connsiteY4" fmla="*/ 3479800 h 3562899"/>
                    <a:gd name="connsiteX5" fmla="*/ 6248768 w 6274168"/>
                    <a:gd name="connsiteY5" fmla="*/ 3251200 h 3562899"/>
                    <a:gd name="connsiteX6" fmla="*/ 6274168 w 6274168"/>
                    <a:gd name="connsiteY6" fmla="*/ 368300 h 3562899"/>
                    <a:gd name="connsiteX7" fmla="*/ 5994768 w 6274168"/>
                    <a:gd name="connsiteY7" fmla="*/ 25400 h 3562899"/>
                    <a:gd name="connsiteX8" fmla="*/ 3340468 w 6274168"/>
                    <a:gd name="connsiteY8" fmla="*/ 292100 h 3562899"/>
                    <a:gd name="connsiteX9" fmla="*/ 813168 w 6274168"/>
                    <a:gd name="connsiteY9" fmla="*/ 177800 h 3562899"/>
                    <a:gd name="connsiteX10" fmla="*/ 228968 w 6274168"/>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69000 w 6248400"/>
                    <a:gd name="connsiteY7" fmla="*/ 25400 h 3562899"/>
                    <a:gd name="connsiteX8" fmla="*/ 3314700 w 6248400"/>
                    <a:gd name="connsiteY8" fmla="*/ 292100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6003871 w 6248400"/>
                    <a:gd name="connsiteY7" fmla="*/ 6027 h 3562899"/>
                    <a:gd name="connsiteX8" fmla="*/ 3314700 w 6248400"/>
                    <a:gd name="connsiteY8" fmla="*/ 292100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96122 w 6248400"/>
                    <a:gd name="connsiteY7" fmla="*/ 9902 h 3562899"/>
                    <a:gd name="connsiteX8" fmla="*/ 3314700 w 6248400"/>
                    <a:gd name="connsiteY8" fmla="*/ 292100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96122 w 6248400"/>
                    <a:gd name="connsiteY7" fmla="*/ 9902 h 3562899"/>
                    <a:gd name="connsiteX8" fmla="*/ 3186839 w 6248400"/>
                    <a:gd name="connsiteY8" fmla="*/ 264978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96122 w 6248400"/>
                    <a:gd name="connsiteY7" fmla="*/ 9902 h 3562899"/>
                    <a:gd name="connsiteX8" fmla="*/ 3186839 w 6248400"/>
                    <a:gd name="connsiteY8" fmla="*/ 264978 h 3562899"/>
                    <a:gd name="connsiteX9" fmla="*/ 787400 w 6248400"/>
                    <a:gd name="connsiteY9" fmla="*/ 177800 h 3562899"/>
                    <a:gd name="connsiteX10" fmla="*/ 203200 w 6248400"/>
                    <a:gd name="connsiteY10" fmla="*/ 0 h 3562899"/>
                    <a:gd name="connsiteX0" fmla="*/ 203200 w 6248400"/>
                    <a:gd name="connsiteY0" fmla="*/ 0 h 3567830"/>
                    <a:gd name="connsiteX1" fmla="*/ 0 w 6248400"/>
                    <a:gd name="connsiteY1" fmla="*/ 304800 h 3567830"/>
                    <a:gd name="connsiteX2" fmla="*/ 12700 w 6248400"/>
                    <a:gd name="connsiteY2" fmla="*/ 3149600 h 3567830"/>
                    <a:gd name="connsiteX3" fmla="*/ 2857500 w 6248400"/>
                    <a:gd name="connsiteY3" fmla="*/ 3479800 h 3567830"/>
                    <a:gd name="connsiteX4" fmla="*/ 3467100 w 6248400"/>
                    <a:gd name="connsiteY4" fmla="*/ 3479800 h 3567830"/>
                    <a:gd name="connsiteX5" fmla="*/ 6223000 w 6248400"/>
                    <a:gd name="connsiteY5" fmla="*/ 3251200 h 3567830"/>
                    <a:gd name="connsiteX6" fmla="*/ 6248400 w 6248400"/>
                    <a:gd name="connsiteY6" fmla="*/ 368300 h 3567830"/>
                    <a:gd name="connsiteX7" fmla="*/ 5996122 w 6248400"/>
                    <a:gd name="connsiteY7" fmla="*/ 9902 h 3567830"/>
                    <a:gd name="connsiteX8" fmla="*/ 3186839 w 6248400"/>
                    <a:gd name="connsiteY8" fmla="*/ 264978 h 3567830"/>
                    <a:gd name="connsiteX9" fmla="*/ 787400 w 6248400"/>
                    <a:gd name="connsiteY9" fmla="*/ 177800 h 3567830"/>
                    <a:gd name="connsiteX10" fmla="*/ 203200 w 6248400"/>
                    <a:gd name="connsiteY10" fmla="*/ 0 h 3567830"/>
                    <a:gd name="connsiteX0" fmla="*/ 203200 w 6248400"/>
                    <a:gd name="connsiteY0" fmla="*/ 0 h 3584379"/>
                    <a:gd name="connsiteX1" fmla="*/ 0 w 6248400"/>
                    <a:gd name="connsiteY1" fmla="*/ 304800 h 3584379"/>
                    <a:gd name="connsiteX2" fmla="*/ 12700 w 6248400"/>
                    <a:gd name="connsiteY2" fmla="*/ 3149600 h 3584379"/>
                    <a:gd name="connsiteX3" fmla="*/ 2857500 w 6248400"/>
                    <a:gd name="connsiteY3" fmla="*/ 3479800 h 3584379"/>
                    <a:gd name="connsiteX4" fmla="*/ 3467100 w 6248400"/>
                    <a:gd name="connsiteY4" fmla="*/ 3479800 h 3584379"/>
                    <a:gd name="connsiteX5" fmla="*/ 6223000 w 6248400"/>
                    <a:gd name="connsiteY5" fmla="*/ 3251200 h 3584379"/>
                    <a:gd name="connsiteX6" fmla="*/ 6248400 w 6248400"/>
                    <a:gd name="connsiteY6" fmla="*/ 368300 h 3584379"/>
                    <a:gd name="connsiteX7" fmla="*/ 5996122 w 6248400"/>
                    <a:gd name="connsiteY7" fmla="*/ 9902 h 3584379"/>
                    <a:gd name="connsiteX8" fmla="*/ 3186839 w 6248400"/>
                    <a:gd name="connsiteY8" fmla="*/ 264978 h 3584379"/>
                    <a:gd name="connsiteX9" fmla="*/ 787400 w 6248400"/>
                    <a:gd name="connsiteY9" fmla="*/ 177800 h 3584379"/>
                    <a:gd name="connsiteX10" fmla="*/ 203200 w 6248400"/>
                    <a:gd name="connsiteY10" fmla="*/ 0 h 3584379"/>
                    <a:gd name="connsiteX0" fmla="*/ 203200 w 6248400"/>
                    <a:gd name="connsiteY0" fmla="*/ 0 h 3581680"/>
                    <a:gd name="connsiteX1" fmla="*/ 0 w 6248400"/>
                    <a:gd name="connsiteY1" fmla="*/ 304800 h 3581680"/>
                    <a:gd name="connsiteX2" fmla="*/ 12700 w 6248400"/>
                    <a:gd name="connsiteY2" fmla="*/ 3149600 h 3581680"/>
                    <a:gd name="connsiteX3" fmla="*/ 2857500 w 6248400"/>
                    <a:gd name="connsiteY3" fmla="*/ 3479800 h 3581680"/>
                    <a:gd name="connsiteX4" fmla="*/ 3467100 w 6248400"/>
                    <a:gd name="connsiteY4" fmla="*/ 3479800 h 3581680"/>
                    <a:gd name="connsiteX5" fmla="*/ 6223000 w 6248400"/>
                    <a:gd name="connsiteY5" fmla="*/ 3251200 h 3581680"/>
                    <a:gd name="connsiteX6" fmla="*/ 6248400 w 6248400"/>
                    <a:gd name="connsiteY6" fmla="*/ 368300 h 3581680"/>
                    <a:gd name="connsiteX7" fmla="*/ 5996122 w 6248400"/>
                    <a:gd name="connsiteY7" fmla="*/ 9902 h 3581680"/>
                    <a:gd name="connsiteX8" fmla="*/ 3186839 w 6248400"/>
                    <a:gd name="connsiteY8" fmla="*/ 264978 h 3581680"/>
                    <a:gd name="connsiteX9" fmla="*/ 787400 w 6248400"/>
                    <a:gd name="connsiteY9" fmla="*/ 177800 h 3581680"/>
                    <a:gd name="connsiteX10" fmla="*/ 203200 w 6248400"/>
                    <a:gd name="connsiteY10" fmla="*/ 0 h 3581680"/>
                    <a:gd name="connsiteX0" fmla="*/ 203200 w 6248400"/>
                    <a:gd name="connsiteY0" fmla="*/ 0 h 3577728"/>
                    <a:gd name="connsiteX1" fmla="*/ 0 w 6248400"/>
                    <a:gd name="connsiteY1" fmla="*/ 304800 h 3577728"/>
                    <a:gd name="connsiteX2" fmla="*/ 12700 w 6248400"/>
                    <a:gd name="connsiteY2" fmla="*/ 3149600 h 3577728"/>
                    <a:gd name="connsiteX3" fmla="*/ 2857500 w 6248400"/>
                    <a:gd name="connsiteY3" fmla="*/ 3479800 h 3577728"/>
                    <a:gd name="connsiteX4" fmla="*/ 3467100 w 6248400"/>
                    <a:gd name="connsiteY4" fmla="*/ 3479800 h 3577728"/>
                    <a:gd name="connsiteX5" fmla="*/ 6223000 w 6248400"/>
                    <a:gd name="connsiteY5" fmla="*/ 3251200 h 3577728"/>
                    <a:gd name="connsiteX6" fmla="*/ 6248400 w 6248400"/>
                    <a:gd name="connsiteY6" fmla="*/ 368300 h 3577728"/>
                    <a:gd name="connsiteX7" fmla="*/ 5996122 w 6248400"/>
                    <a:gd name="connsiteY7" fmla="*/ 9902 h 3577728"/>
                    <a:gd name="connsiteX8" fmla="*/ 3186839 w 6248400"/>
                    <a:gd name="connsiteY8" fmla="*/ 264978 h 3577728"/>
                    <a:gd name="connsiteX9" fmla="*/ 787400 w 6248400"/>
                    <a:gd name="connsiteY9" fmla="*/ 177800 h 3577728"/>
                    <a:gd name="connsiteX10" fmla="*/ 203200 w 6248400"/>
                    <a:gd name="connsiteY10" fmla="*/ 0 h 3577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48400" h="3577728">
                      <a:moveTo>
                        <a:pt x="203200" y="0"/>
                      </a:moveTo>
                      <a:lnTo>
                        <a:pt x="0" y="304800"/>
                      </a:lnTo>
                      <a:cubicBezTo>
                        <a:pt x="4233" y="1248833"/>
                        <a:pt x="8467" y="2205567"/>
                        <a:pt x="12700" y="3149600"/>
                      </a:cubicBezTo>
                      <a:lnTo>
                        <a:pt x="2857500" y="3479800"/>
                      </a:lnTo>
                      <a:cubicBezTo>
                        <a:pt x="3078996" y="3582764"/>
                        <a:pt x="3151537" y="3635357"/>
                        <a:pt x="3467100" y="3479800"/>
                      </a:cubicBezTo>
                      <a:lnTo>
                        <a:pt x="6223000" y="3251200"/>
                      </a:lnTo>
                      <a:lnTo>
                        <a:pt x="6248400" y="368300"/>
                      </a:lnTo>
                      <a:lnTo>
                        <a:pt x="5996122" y="9902"/>
                      </a:lnTo>
                      <a:lnTo>
                        <a:pt x="3186839" y="264978"/>
                      </a:lnTo>
                      <a:cubicBezTo>
                        <a:pt x="2972589" y="268206"/>
                        <a:pt x="1595967" y="266700"/>
                        <a:pt x="787400" y="177800"/>
                      </a:cubicBezTo>
                      <a:lnTo>
                        <a:pt x="203200" y="0"/>
                      </a:lnTo>
                      <a:close/>
                    </a:path>
                  </a:pathLst>
                </a:custGeom>
                <a:solidFill>
                  <a:srgbClr val="81C784"/>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6" name="手繪多邊形 55"/>
                <p:cNvSpPr/>
                <p:nvPr/>
              </p:nvSpPr>
              <p:spPr>
                <a:xfrm flipH="1">
                  <a:off x="4639632" y="2780928"/>
                  <a:ext cx="2832100" cy="3302000"/>
                </a:xfrm>
                <a:custGeom>
                  <a:avLst/>
                  <a:gdLst>
                    <a:gd name="connsiteX0" fmla="*/ 2730500 w 2730500"/>
                    <a:gd name="connsiteY0" fmla="*/ 3302000 h 3302000"/>
                    <a:gd name="connsiteX1" fmla="*/ 2730500 w 2730500"/>
                    <a:gd name="connsiteY1" fmla="*/ 304800 h 3302000"/>
                    <a:gd name="connsiteX2" fmla="*/ 0 w 2730500"/>
                    <a:gd name="connsiteY2" fmla="*/ 0 h 3302000"/>
                    <a:gd name="connsiteX3" fmla="*/ 38100 w 2730500"/>
                    <a:gd name="connsiteY3" fmla="*/ 2971800 h 3302000"/>
                    <a:gd name="connsiteX4" fmla="*/ 2730500 w 2730500"/>
                    <a:gd name="connsiteY4" fmla="*/ 3302000 h 3302000"/>
                    <a:gd name="connsiteX0" fmla="*/ 2692400 w 2692400"/>
                    <a:gd name="connsiteY0" fmla="*/ 3378200 h 3378200"/>
                    <a:gd name="connsiteX1" fmla="*/ 2692400 w 2692400"/>
                    <a:gd name="connsiteY1" fmla="*/ 381000 h 3378200"/>
                    <a:gd name="connsiteX2" fmla="*/ 0 w 2692400"/>
                    <a:gd name="connsiteY2" fmla="*/ 0 h 3378200"/>
                    <a:gd name="connsiteX3" fmla="*/ 0 w 2692400"/>
                    <a:gd name="connsiteY3" fmla="*/ 3048000 h 3378200"/>
                    <a:gd name="connsiteX4" fmla="*/ 2692400 w 2692400"/>
                    <a:gd name="connsiteY4" fmla="*/ 3378200 h 3378200"/>
                    <a:gd name="connsiteX0" fmla="*/ 2832100 w 2832100"/>
                    <a:gd name="connsiteY0" fmla="*/ 3263900 h 3263900"/>
                    <a:gd name="connsiteX1" fmla="*/ 2832100 w 2832100"/>
                    <a:gd name="connsiteY1" fmla="*/ 266700 h 3263900"/>
                    <a:gd name="connsiteX2" fmla="*/ 0 w 2832100"/>
                    <a:gd name="connsiteY2" fmla="*/ 0 h 3263900"/>
                    <a:gd name="connsiteX3" fmla="*/ 139700 w 2832100"/>
                    <a:gd name="connsiteY3" fmla="*/ 2933700 h 3263900"/>
                    <a:gd name="connsiteX4" fmla="*/ 2832100 w 2832100"/>
                    <a:gd name="connsiteY4" fmla="*/ 3263900 h 3263900"/>
                    <a:gd name="connsiteX0" fmla="*/ 2832100 w 2832100"/>
                    <a:gd name="connsiteY0" fmla="*/ 3263900 h 3263900"/>
                    <a:gd name="connsiteX1" fmla="*/ 2832100 w 2832100"/>
                    <a:gd name="connsiteY1" fmla="*/ 266700 h 3263900"/>
                    <a:gd name="connsiteX2" fmla="*/ 0 w 2832100"/>
                    <a:gd name="connsiteY2" fmla="*/ 0 h 3263900"/>
                    <a:gd name="connsiteX3" fmla="*/ 12700 w 2832100"/>
                    <a:gd name="connsiteY3" fmla="*/ 3009900 h 3263900"/>
                    <a:gd name="connsiteX4" fmla="*/ 2832100 w 2832100"/>
                    <a:gd name="connsiteY4" fmla="*/ 3263900 h 3263900"/>
                    <a:gd name="connsiteX0" fmla="*/ 2857500 w 2857500"/>
                    <a:gd name="connsiteY0" fmla="*/ 3314700 h 3314700"/>
                    <a:gd name="connsiteX1" fmla="*/ 2832100 w 2857500"/>
                    <a:gd name="connsiteY1" fmla="*/ 266700 h 3314700"/>
                    <a:gd name="connsiteX2" fmla="*/ 0 w 2857500"/>
                    <a:gd name="connsiteY2" fmla="*/ 0 h 3314700"/>
                    <a:gd name="connsiteX3" fmla="*/ 12700 w 2857500"/>
                    <a:gd name="connsiteY3" fmla="*/ 3009900 h 3314700"/>
                    <a:gd name="connsiteX4" fmla="*/ 2857500 w 2857500"/>
                    <a:gd name="connsiteY4" fmla="*/ 3314700 h 3314700"/>
                    <a:gd name="connsiteX0" fmla="*/ 2819400 w 2832100"/>
                    <a:gd name="connsiteY0" fmla="*/ 3302000 h 3302000"/>
                    <a:gd name="connsiteX1" fmla="*/ 2832100 w 2832100"/>
                    <a:gd name="connsiteY1" fmla="*/ 266700 h 3302000"/>
                    <a:gd name="connsiteX2" fmla="*/ 0 w 2832100"/>
                    <a:gd name="connsiteY2" fmla="*/ 0 h 3302000"/>
                    <a:gd name="connsiteX3" fmla="*/ 12700 w 2832100"/>
                    <a:gd name="connsiteY3" fmla="*/ 3009900 h 3302000"/>
                    <a:gd name="connsiteX4" fmla="*/ 2819400 w 2832100"/>
                    <a:gd name="connsiteY4" fmla="*/ 3302000 h 330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2100" h="3302000">
                      <a:moveTo>
                        <a:pt x="2819400" y="3302000"/>
                      </a:moveTo>
                      <a:cubicBezTo>
                        <a:pt x="2823633" y="2290233"/>
                        <a:pt x="2827867" y="1278467"/>
                        <a:pt x="2832100" y="266700"/>
                      </a:cubicBezTo>
                      <a:lnTo>
                        <a:pt x="0" y="0"/>
                      </a:lnTo>
                      <a:cubicBezTo>
                        <a:pt x="4233" y="1003300"/>
                        <a:pt x="8467" y="2006600"/>
                        <a:pt x="12700" y="3009900"/>
                      </a:cubicBezTo>
                      <a:lnTo>
                        <a:pt x="2819400" y="3302000"/>
                      </a:lnTo>
                      <a:close/>
                    </a:path>
                  </a:pathLst>
                </a:cu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7" name="手繪多邊形 56"/>
                <p:cNvSpPr/>
                <p:nvPr/>
              </p:nvSpPr>
              <p:spPr>
                <a:xfrm>
                  <a:off x="1706209" y="2780928"/>
                  <a:ext cx="2857500" cy="3314700"/>
                </a:xfrm>
                <a:custGeom>
                  <a:avLst/>
                  <a:gdLst>
                    <a:gd name="connsiteX0" fmla="*/ 2730500 w 2730500"/>
                    <a:gd name="connsiteY0" fmla="*/ 3302000 h 3302000"/>
                    <a:gd name="connsiteX1" fmla="*/ 2730500 w 2730500"/>
                    <a:gd name="connsiteY1" fmla="*/ 304800 h 3302000"/>
                    <a:gd name="connsiteX2" fmla="*/ 0 w 2730500"/>
                    <a:gd name="connsiteY2" fmla="*/ 0 h 3302000"/>
                    <a:gd name="connsiteX3" fmla="*/ 38100 w 2730500"/>
                    <a:gd name="connsiteY3" fmla="*/ 2971800 h 3302000"/>
                    <a:gd name="connsiteX4" fmla="*/ 2730500 w 2730500"/>
                    <a:gd name="connsiteY4" fmla="*/ 3302000 h 3302000"/>
                    <a:gd name="connsiteX0" fmla="*/ 2692400 w 2692400"/>
                    <a:gd name="connsiteY0" fmla="*/ 3378200 h 3378200"/>
                    <a:gd name="connsiteX1" fmla="*/ 2692400 w 2692400"/>
                    <a:gd name="connsiteY1" fmla="*/ 381000 h 3378200"/>
                    <a:gd name="connsiteX2" fmla="*/ 0 w 2692400"/>
                    <a:gd name="connsiteY2" fmla="*/ 0 h 3378200"/>
                    <a:gd name="connsiteX3" fmla="*/ 0 w 2692400"/>
                    <a:gd name="connsiteY3" fmla="*/ 3048000 h 3378200"/>
                    <a:gd name="connsiteX4" fmla="*/ 2692400 w 2692400"/>
                    <a:gd name="connsiteY4" fmla="*/ 3378200 h 3378200"/>
                    <a:gd name="connsiteX0" fmla="*/ 2832100 w 2832100"/>
                    <a:gd name="connsiteY0" fmla="*/ 3263900 h 3263900"/>
                    <a:gd name="connsiteX1" fmla="*/ 2832100 w 2832100"/>
                    <a:gd name="connsiteY1" fmla="*/ 266700 h 3263900"/>
                    <a:gd name="connsiteX2" fmla="*/ 0 w 2832100"/>
                    <a:gd name="connsiteY2" fmla="*/ 0 h 3263900"/>
                    <a:gd name="connsiteX3" fmla="*/ 139700 w 2832100"/>
                    <a:gd name="connsiteY3" fmla="*/ 2933700 h 3263900"/>
                    <a:gd name="connsiteX4" fmla="*/ 2832100 w 2832100"/>
                    <a:gd name="connsiteY4" fmla="*/ 3263900 h 3263900"/>
                    <a:gd name="connsiteX0" fmla="*/ 2832100 w 2832100"/>
                    <a:gd name="connsiteY0" fmla="*/ 3263900 h 3263900"/>
                    <a:gd name="connsiteX1" fmla="*/ 2832100 w 2832100"/>
                    <a:gd name="connsiteY1" fmla="*/ 266700 h 3263900"/>
                    <a:gd name="connsiteX2" fmla="*/ 0 w 2832100"/>
                    <a:gd name="connsiteY2" fmla="*/ 0 h 3263900"/>
                    <a:gd name="connsiteX3" fmla="*/ 12700 w 2832100"/>
                    <a:gd name="connsiteY3" fmla="*/ 3009900 h 3263900"/>
                    <a:gd name="connsiteX4" fmla="*/ 2832100 w 2832100"/>
                    <a:gd name="connsiteY4" fmla="*/ 3263900 h 3263900"/>
                    <a:gd name="connsiteX0" fmla="*/ 2857500 w 2857500"/>
                    <a:gd name="connsiteY0" fmla="*/ 3314700 h 3314700"/>
                    <a:gd name="connsiteX1" fmla="*/ 2832100 w 2857500"/>
                    <a:gd name="connsiteY1" fmla="*/ 266700 h 3314700"/>
                    <a:gd name="connsiteX2" fmla="*/ 0 w 2857500"/>
                    <a:gd name="connsiteY2" fmla="*/ 0 h 3314700"/>
                    <a:gd name="connsiteX3" fmla="*/ 12700 w 2857500"/>
                    <a:gd name="connsiteY3" fmla="*/ 3009900 h 3314700"/>
                    <a:gd name="connsiteX4" fmla="*/ 2857500 w 2857500"/>
                    <a:gd name="connsiteY4" fmla="*/ 3314700 h 3314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00" h="3314700">
                      <a:moveTo>
                        <a:pt x="2857500" y="3314700"/>
                      </a:moveTo>
                      <a:lnTo>
                        <a:pt x="2832100" y="266700"/>
                      </a:lnTo>
                      <a:lnTo>
                        <a:pt x="0" y="0"/>
                      </a:lnTo>
                      <a:cubicBezTo>
                        <a:pt x="4233" y="1003300"/>
                        <a:pt x="8467" y="2006600"/>
                        <a:pt x="12700" y="3009900"/>
                      </a:cubicBezTo>
                      <a:lnTo>
                        <a:pt x="2857500" y="3314700"/>
                      </a:lnTo>
                      <a:close/>
                    </a:path>
                  </a:pathLst>
                </a:cu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43" name="群組 42"/>
              <p:cNvGrpSpPr/>
              <p:nvPr/>
            </p:nvGrpSpPr>
            <p:grpSpPr>
              <a:xfrm>
                <a:off x="5865134" y="3120178"/>
                <a:ext cx="93421" cy="142489"/>
                <a:chOff x="5865134" y="3120178"/>
                <a:chExt cx="93421" cy="142489"/>
              </a:xfrm>
            </p:grpSpPr>
            <p:sp>
              <p:nvSpPr>
                <p:cNvPr id="48" name="圓角矩形 47"/>
                <p:cNvSpPr/>
                <p:nvPr/>
              </p:nvSpPr>
              <p:spPr>
                <a:xfrm rot="5832160">
                  <a:off x="5900305" y="3085008"/>
                  <a:ext cx="22833" cy="93174"/>
                </a:xfrm>
                <a:prstGeom prst="roundRect">
                  <a:avLst>
                    <a:gd name="adj" fmla="val 50000"/>
                  </a:avLst>
                </a:prstGeom>
                <a:solidFill>
                  <a:srgbClr val="81C784"/>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9" name="圓角矩形 48"/>
                <p:cNvSpPr/>
                <p:nvPr/>
              </p:nvSpPr>
              <p:spPr>
                <a:xfrm rot="5832160">
                  <a:off x="5900304" y="3140956"/>
                  <a:ext cx="22833" cy="93174"/>
                </a:xfrm>
                <a:prstGeom prst="roundRect">
                  <a:avLst>
                    <a:gd name="adj" fmla="val 50000"/>
                  </a:avLst>
                </a:prstGeom>
                <a:solidFill>
                  <a:srgbClr val="81C784"/>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50" name="圓角矩形 49"/>
                <p:cNvSpPr/>
                <p:nvPr/>
              </p:nvSpPr>
              <p:spPr>
                <a:xfrm rot="5832160">
                  <a:off x="5900551" y="3204664"/>
                  <a:ext cx="22833" cy="93174"/>
                </a:xfrm>
                <a:prstGeom prst="roundRect">
                  <a:avLst>
                    <a:gd name="adj" fmla="val 50000"/>
                  </a:avLst>
                </a:prstGeom>
                <a:solidFill>
                  <a:srgbClr val="81C784"/>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nvGrpSpPr>
              <p:cNvPr id="44" name="群組 43"/>
              <p:cNvGrpSpPr/>
              <p:nvPr/>
            </p:nvGrpSpPr>
            <p:grpSpPr>
              <a:xfrm flipH="1">
                <a:off x="6096665" y="3116784"/>
                <a:ext cx="93421" cy="142489"/>
                <a:chOff x="5865134" y="3120178"/>
                <a:chExt cx="93421" cy="142489"/>
              </a:xfrm>
            </p:grpSpPr>
            <p:sp>
              <p:nvSpPr>
                <p:cNvPr id="45" name="圓角矩形 44"/>
                <p:cNvSpPr/>
                <p:nvPr/>
              </p:nvSpPr>
              <p:spPr>
                <a:xfrm rot="5832160">
                  <a:off x="5900305" y="3085008"/>
                  <a:ext cx="22833" cy="93174"/>
                </a:xfrm>
                <a:prstGeom prst="roundRect">
                  <a:avLst>
                    <a:gd name="adj" fmla="val 50000"/>
                  </a:avLst>
                </a:prstGeom>
                <a:solidFill>
                  <a:srgbClr val="81C784"/>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6" name="圓角矩形 45"/>
                <p:cNvSpPr/>
                <p:nvPr/>
              </p:nvSpPr>
              <p:spPr>
                <a:xfrm rot="5832160">
                  <a:off x="5900304" y="3140956"/>
                  <a:ext cx="22833" cy="93174"/>
                </a:xfrm>
                <a:prstGeom prst="roundRect">
                  <a:avLst>
                    <a:gd name="adj" fmla="val 50000"/>
                  </a:avLst>
                </a:prstGeom>
                <a:solidFill>
                  <a:srgbClr val="81C784"/>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7" name="圓角矩形 46"/>
                <p:cNvSpPr/>
                <p:nvPr/>
              </p:nvSpPr>
              <p:spPr>
                <a:xfrm rot="5832160">
                  <a:off x="5900551" y="3204664"/>
                  <a:ext cx="22833" cy="93174"/>
                </a:xfrm>
                <a:prstGeom prst="roundRect">
                  <a:avLst>
                    <a:gd name="adj" fmla="val 50000"/>
                  </a:avLst>
                </a:prstGeom>
                <a:solidFill>
                  <a:srgbClr val="81C784"/>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grpSp>
          <p:nvGrpSpPr>
            <p:cNvPr id="63" name="群組 62"/>
            <p:cNvGrpSpPr/>
            <p:nvPr/>
          </p:nvGrpSpPr>
          <p:grpSpPr>
            <a:xfrm flipH="1">
              <a:off x="7256192" y="4036333"/>
              <a:ext cx="760927" cy="2034421"/>
              <a:chOff x="8017743" y="1806754"/>
              <a:chExt cx="760927" cy="2034421"/>
            </a:xfrm>
            <a:solidFill>
              <a:srgbClr val="81C784"/>
            </a:solidFill>
          </p:grpSpPr>
          <p:grpSp>
            <p:nvGrpSpPr>
              <p:cNvPr id="64" name="群組 63"/>
              <p:cNvGrpSpPr/>
              <p:nvPr/>
            </p:nvGrpSpPr>
            <p:grpSpPr>
              <a:xfrm rot="19621599">
                <a:off x="8124860" y="1806754"/>
                <a:ext cx="653810" cy="1168618"/>
                <a:chOff x="-171537" y="3056620"/>
                <a:chExt cx="2038340" cy="3643323"/>
              </a:xfrm>
              <a:grpFill/>
            </p:grpSpPr>
            <p:sp>
              <p:nvSpPr>
                <p:cNvPr id="73" name="甜甜圈 72"/>
                <p:cNvSpPr/>
                <p:nvPr/>
              </p:nvSpPr>
              <p:spPr>
                <a:xfrm>
                  <a:off x="-171537" y="3056620"/>
                  <a:ext cx="2038340" cy="2038340"/>
                </a:xfrm>
                <a:prstGeom prst="donut">
                  <a:avLst>
                    <a:gd name="adj" fmla="val 13317"/>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4" name="圓角矩形 73"/>
                <p:cNvSpPr/>
                <p:nvPr/>
              </p:nvSpPr>
              <p:spPr>
                <a:xfrm>
                  <a:off x="685674" y="4922556"/>
                  <a:ext cx="360045" cy="1777387"/>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5" name="橢圓 74"/>
                <p:cNvSpPr/>
                <p:nvPr/>
              </p:nvSpPr>
              <p:spPr>
                <a:xfrm>
                  <a:off x="69558" y="3286541"/>
                  <a:ext cx="1578494" cy="1578494"/>
                </a:xfrm>
                <a:prstGeom prst="ellipse">
                  <a:avLst/>
                </a:prstGeom>
                <a:solidFill>
                  <a:schemeClr val="bg1"/>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6" name="圓角矩形 75"/>
                <p:cNvSpPr/>
                <p:nvPr/>
              </p:nvSpPr>
              <p:spPr>
                <a:xfrm rot="2115078">
                  <a:off x="525409" y="3509927"/>
                  <a:ext cx="161772" cy="660140"/>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7" name="圓角矩形 76"/>
                <p:cNvSpPr/>
                <p:nvPr/>
              </p:nvSpPr>
              <p:spPr>
                <a:xfrm rot="2115078" flipH="1">
                  <a:off x="733983" y="3871161"/>
                  <a:ext cx="161772" cy="374857"/>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8" name="圓角矩形 77"/>
                <p:cNvSpPr/>
                <p:nvPr/>
              </p:nvSpPr>
              <p:spPr>
                <a:xfrm flipH="1">
                  <a:off x="971600" y="5070409"/>
                  <a:ext cx="71112" cy="1454935"/>
                </a:xfrm>
                <a:prstGeom prst="roundRect">
                  <a:avLst>
                    <a:gd name="adj" fmla="val 9769"/>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nvGrpSpPr>
              <p:cNvPr id="65" name="群組 64"/>
              <p:cNvGrpSpPr/>
              <p:nvPr/>
            </p:nvGrpSpPr>
            <p:grpSpPr>
              <a:xfrm flipH="1">
                <a:off x="8017743" y="2598850"/>
                <a:ext cx="548076" cy="1242325"/>
                <a:chOff x="9890871" y="2661512"/>
                <a:chExt cx="1591112" cy="3606576"/>
              </a:xfrm>
              <a:grpFill/>
            </p:grpSpPr>
            <p:sp>
              <p:nvSpPr>
                <p:cNvPr id="66" name="流程圖: 接點 65"/>
                <p:cNvSpPr/>
                <p:nvPr/>
              </p:nvSpPr>
              <p:spPr>
                <a:xfrm>
                  <a:off x="10485225" y="2942835"/>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7" name="圓角矩形 66"/>
                <p:cNvSpPr/>
                <p:nvPr/>
              </p:nvSpPr>
              <p:spPr>
                <a:xfrm>
                  <a:off x="10405015" y="3655668"/>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8" name="圓角矩形 67"/>
                <p:cNvSpPr/>
                <p:nvPr/>
              </p:nvSpPr>
              <p:spPr>
                <a:xfrm>
                  <a:off x="10837953" y="4546514"/>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9" name="圓角矩形 68"/>
                <p:cNvSpPr/>
                <p:nvPr/>
              </p:nvSpPr>
              <p:spPr>
                <a:xfrm>
                  <a:off x="10420380" y="4546513"/>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0" name="圓角矩形 8"/>
                <p:cNvSpPr/>
                <p:nvPr/>
              </p:nvSpPr>
              <p:spPr>
                <a:xfrm rot="21349714">
                  <a:off x="11053597" y="3668005"/>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1" name="圓角矩形 8"/>
                <p:cNvSpPr/>
                <p:nvPr/>
              </p:nvSpPr>
              <p:spPr>
                <a:xfrm rot="19961763" flipH="1" flipV="1">
                  <a:off x="9890871" y="266151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sp>
        <p:nvSpPr>
          <p:cNvPr id="52" name="文字方塊 51"/>
          <p:cNvSpPr txBox="1"/>
          <p:nvPr/>
        </p:nvSpPr>
        <p:spPr>
          <a:xfrm>
            <a:off x="5822502" y="2786573"/>
            <a:ext cx="3126960" cy="2246769"/>
          </a:xfrm>
          <a:prstGeom prst="rect">
            <a:avLst/>
          </a:prstGeom>
          <a:noFill/>
        </p:spPr>
        <p:txBody>
          <a:bodyPr wrap="square">
            <a:spAutoFit/>
          </a:bodyPr>
          <a:lstStyle/>
          <a:p>
            <a:pPr eaLnBrk="0" hangingPunct="0">
              <a:spcAft>
                <a:spcPts val="600"/>
              </a:spcAft>
              <a:defRPr/>
            </a:pPr>
            <a:r>
              <a:rPr lang="zh-TW" altLang="en-US" sz="2400" dirty="0">
                <a:latin typeface="微軟正黑體" panose="020B0604030504040204" pitchFamily="34" charset="-120"/>
                <a:ea typeface="微軟正黑體" panose="020B0604030504040204" pitchFamily="34" charset="-120"/>
              </a:rPr>
              <a:t>一、課綱願景</a:t>
            </a:r>
          </a:p>
          <a:p>
            <a:pPr eaLnBrk="0" hangingPunct="0">
              <a:spcAft>
                <a:spcPts val="600"/>
              </a:spcAft>
              <a:defRPr/>
            </a:pPr>
            <a:r>
              <a:rPr lang="zh-TW" altLang="en-US" sz="2400" dirty="0">
                <a:latin typeface="微軟正黑體" panose="020B0604030504040204" pitchFamily="34" charset="-120"/>
                <a:ea typeface="微軟正黑體" panose="020B0604030504040204" pitchFamily="34" charset="-120"/>
              </a:rPr>
              <a:t>二、總綱的基本理念</a:t>
            </a:r>
          </a:p>
          <a:p>
            <a:pPr eaLnBrk="0" hangingPunct="0">
              <a:spcAft>
                <a:spcPts val="600"/>
              </a:spcAft>
              <a:defRPr/>
            </a:pPr>
            <a:r>
              <a:rPr lang="zh-TW" altLang="en-US" sz="2400" dirty="0">
                <a:latin typeface="微軟正黑體" panose="020B0604030504040204" pitchFamily="34" charset="-120"/>
                <a:ea typeface="微軟正黑體" panose="020B0604030504040204" pitchFamily="34" charset="-120"/>
              </a:rPr>
              <a:t>三、課程目標</a:t>
            </a:r>
            <a:endParaRPr lang="en-US" altLang="zh-TW" sz="2400" dirty="0">
              <a:latin typeface="微軟正黑體" panose="020B0604030504040204" pitchFamily="34" charset="-120"/>
              <a:ea typeface="微軟正黑體" panose="020B0604030504040204" pitchFamily="34" charset="-120"/>
            </a:endParaRPr>
          </a:p>
          <a:p>
            <a:pPr eaLnBrk="0" hangingPunct="0">
              <a:spcAft>
                <a:spcPts val="600"/>
              </a:spcAft>
              <a:defRPr/>
            </a:pPr>
            <a:r>
              <a:rPr lang="zh-TW" altLang="en-US" sz="2400" dirty="0">
                <a:latin typeface="微軟正黑體" panose="020B0604030504040204" pitchFamily="34" charset="-120"/>
                <a:ea typeface="微軟正黑體" panose="020B0604030504040204" pitchFamily="34" charset="-120"/>
              </a:rPr>
              <a:t>四、核心素養</a:t>
            </a:r>
          </a:p>
          <a:p>
            <a:pPr eaLnBrk="0" hangingPunct="0">
              <a:spcAft>
                <a:spcPts val="600"/>
              </a:spcAft>
              <a:defRPr/>
            </a:pPr>
            <a:r>
              <a:rPr lang="zh-TW" altLang="en-US" sz="2400" dirty="0">
                <a:latin typeface="微軟正黑體" panose="020B0604030504040204" pitchFamily="34" charset="-120"/>
                <a:ea typeface="微軟正黑體" panose="020B0604030504040204" pitchFamily="34" charset="-120"/>
              </a:rPr>
              <a:t>五、課程架構</a:t>
            </a:r>
          </a:p>
        </p:txBody>
      </p:sp>
      <p:pic>
        <p:nvPicPr>
          <p:cNvPr id="54" name="圖片 5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789" y="3734630"/>
            <a:ext cx="1044859" cy="1058142"/>
          </a:xfrm>
          <a:prstGeom prst="rect">
            <a:avLst/>
          </a:prstGeom>
          <a:effectLst>
            <a:outerShdw blurRad="50800" dist="38100" dir="5400000" algn="t" rotWithShape="0">
              <a:prstClr val="black">
                <a:alpha val="10000"/>
              </a:prstClr>
            </a:outerShdw>
          </a:effectLst>
        </p:spPr>
      </p:pic>
    </p:spTree>
    <p:extLst>
      <p:ext uri="{BB962C8B-B14F-4D97-AF65-F5344CB8AC3E}">
        <p14:creationId xmlns:p14="http://schemas.microsoft.com/office/powerpoint/2010/main" val="2924508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1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fade">
                                      <p:cBhvr>
                                        <p:cTn id="12" dur="500"/>
                                        <p:tgtEl>
                                          <p:spTgt spid="5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fade">
                                      <p:cBhvr>
                                        <p:cTn id="15" dur="500"/>
                                        <p:tgtEl>
                                          <p:spTgt spid="52"/>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par>
                                <p:cTn id="20" presetID="10" presetClass="entr" presetSubtype="0" fill="hold" nodeType="with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fade">
                                      <p:cBhvr>
                                        <p:cTn id="22" dur="12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2" grpId="0" animBg="1"/>
      <p:bldP spid="5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圓角矩形 16"/>
          <p:cNvSpPr/>
          <p:nvPr/>
        </p:nvSpPr>
        <p:spPr>
          <a:xfrm>
            <a:off x="107504" y="2008183"/>
            <a:ext cx="8866556" cy="4104456"/>
          </a:xfrm>
          <a:prstGeom prst="roundRect">
            <a:avLst>
              <a:gd name="adj" fmla="val 7650"/>
            </a:avLst>
          </a:prstGeom>
          <a:solidFill>
            <a:schemeClr val="bg1"/>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nvGrpSpPr>
          <p:cNvPr id="4" name="群組 3"/>
          <p:cNvGrpSpPr/>
          <p:nvPr/>
        </p:nvGrpSpPr>
        <p:grpSpPr>
          <a:xfrm>
            <a:off x="397139" y="3846785"/>
            <a:ext cx="6576851" cy="949305"/>
            <a:chOff x="397139" y="3614595"/>
            <a:chExt cx="6576851" cy="949305"/>
          </a:xfrm>
        </p:grpSpPr>
        <p:sp>
          <p:nvSpPr>
            <p:cNvPr id="97" name="圓角矩形 96"/>
            <p:cNvSpPr/>
            <p:nvPr/>
          </p:nvSpPr>
          <p:spPr>
            <a:xfrm>
              <a:off x="1676725" y="3623601"/>
              <a:ext cx="1728192" cy="936104"/>
            </a:xfrm>
            <a:prstGeom prst="roundRect">
              <a:avLst/>
            </a:prstGeom>
            <a:solidFill>
              <a:srgbClr val="000099"/>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8" name="圓角矩形 97"/>
            <p:cNvSpPr/>
            <p:nvPr/>
          </p:nvSpPr>
          <p:spPr>
            <a:xfrm>
              <a:off x="3445598" y="3627796"/>
              <a:ext cx="1728192" cy="936104"/>
            </a:xfrm>
            <a:prstGeom prst="roundRect">
              <a:avLst/>
            </a:prstGeom>
            <a:solidFill>
              <a:srgbClr val="FFF467"/>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9" name="圓角矩形 98"/>
            <p:cNvSpPr/>
            <p:nvPr/>
          </p:nvSpPr>
          <p:spPr>
            <a:xfrm>
              <a:off x="5245798" y="3614595"/>
              <a:ext cx="1728192" cy="936104"/>
            </a:xfrm>
            <a:prstGeom prst="roundRect">
              <a:avLst/>
            </a:prstGeom>
            <a:solidFill>
              <a:srgbClr val="C00000"/>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6" name="文字方塊 25"/>
            <p:cNvSpPr txBox="1"/>
            <p:nvPr/>
          </p:nvSpPr>
          <p:spPr>
            <a:xfrm>
              <a:off x="2005627" y="3751588"/>
              <a:ext cx="1107996" cy="646331"/>
            </a:xfrm>
            <a:prstGeom prst="rect">
              <a:avLst/>
            </a:prstGeom>
            <a:noFill/>
          </p:spPr>
          <p:txBody>
            <a:bodyPr wrap="none" rtlCol="0">
              <a:spAutoFit/>
            </a:bodyPr>
            <a:lstStyle/>
            <a:p>
              <a:r>
                <a:rPr lang="zh-TW" altLang="en-US" sz="3600">
                  <a:solidFill>
                    <a:schemeClr val="bg1"/>
                  </a:solidFill>
                  <a:latin typeface="微軟正黑體" panose="020B0604030504040204" pitchFamily="34" charset="-120"/>
                  <a:ea typeface="微軟正黑體" panose="020B0604030504040204" pitchFamily="34" charset="-120"/>
                </a:rPr>
                <a:t>自發</a:t>
              </a:r>
            </a:p>
          </p:txBody>
        </p:sp>
        <p:sp>
          <p:nvSpPr>
            <p:cNvPr id="27" name="文字方塊 26"/>
            <p:cNvSpPr txBox="1"/>
            <p:nvPr/>
          </p:nvSpPr>
          <p:spPr>
            <a:xfrm>
              <a:off x="3805827" y="3760352"/>
              <a:ext cx="1107996" cy="646331"/>
            </a:xfrm>
            <a:prstGeom prst="rect">
              <a:avLst/>
            </a:prstGeom>
            <a:noFill/>
          </p:spPr>
          <p:txBody>
            <a:bodyPr wrap="none" rtlCol="0">
              <a:spAutoFit/>
            </a:bodyPr>
            <a:lstStyle/>
            <a:p>
              <a:r>
                <a:rPr lang="zh-TW" altLang="en-US" sz="3600">
                  <a:solidFill>
                    <a:schemeClr val="accent6">
                      <a:lumMod val="50000"/>
                    </a:schemeClr>
                  </a:solidFill>
                  <a:latin typeface="微軟正黑體" panose="020B0604030504040204" pitchFamily="34" charset="-120"/>
                  <a:ea typeface="微軟正黑體" panose="020B0604030504040204" pitchFamily="34" charset="-120"/>
                </a:rPr>
                <a:t>互動</a:t>
              </a:r>
            </a:p>
          </p:txBody>
        </p:sp>
        <p:sp>
          <p:nvSpPr>
            <p:cNvPr id="28" name="文字方塊 27"/>
            <p:cNvSpPr txBox="1"/>
            <p:nvPr/>
          </p:nvSpPr>
          <p:spPr>
            <a:xfrm>
              <a:off x="5597896" y="3751587"/>
              <a:ext cx="1107996" cy="646331"/>
            </a:xfrm>
            <a:prstGeom prst="rect">
              <a:avLst/>
            </a:prstGeom>
            <a:noFill/>
          </p:spPr>
          <p:txBody>
            <a:bodyPr wrap="none" rtlCol="0">
              <a:spAutoFit/>
            </a:bodyPr>
            <a:lstStyle/>
            <a:p>
              <a:r>
                <a:rPr lang="zh-TW" altLang="en-US" sz="3600">
                  <a:solidFill>
                    <a:schemeClr val="bg1"/>
                  </a:solidFill>
                  <a:latin typeface="微軟正黑體" panose="020B0604030504040204" pitchFamily="34" charset="-120"/>
                  <a:ea typeface="微軟正黑體" panose="020B0604030504040204" pitchFamily="34" charset="-120"/>
                </a:rPr>
                <a:t>共好</a:t>
              </a:r>
            </a:p>
          </p:txBody>
        </p:sp>
        <p:grpSp>
          <p:nvGrpSpPr>
            <p:cNvPr id="18" name="群組 17"/>
            <p:cNvGrpSpPr/>
            <p:nvPr/>
          </p:nvGrpSpPr>
          <p:grpSpPr>
            <a:xfrm>
              <a:off x="397139" y="3718687"/>
              <a:ext cx="1110323" cy="686255"/>
              <a:chOff x="486302" y="3950877"/>
              <a:chExt cx="1110323" cy="686255"/>
            </a:xfrm>
          </p:grpSpPr>
          <p:sp>
            <p:nvSpPr>
              <p:cNvPr id="16" name="文字方塊 15"/>
              <p:cNvSpPr txBox="1"/>
              <p:nvPr/>
            </p:nvSpPr>
            <p:spPr>
              <a:xfrm>
                <a:off x="488629" y="3990801"/>
                <a:ext cx="1107996" cy="646331"/>
              </a:xfrm>
              <a:prstGeom prst="rect">
                <a:avLst/>
              </a:prstGeom>
              <a:noFill/>
            </p:spPr>
            <p:txBody>
              <a:bodyPr wrap="none" rtlCol="0">
                <a:spAutoFit/>
              </a:bodyPr>
              <a:lstStyle/>
              <a:p>
                <a:r>
                  <a:rPr lang="zh-TW" altLang="en-US" sz="3600">
                    <a:latin typeface="微軟正黑體" panose="020B0604030504040204" pitchFamily="34" charset="-120"/>
                    <a:ea typeface="微軟正黑體" panose="020B0604030504040204" pitchFamily="34" charset="-120"/>
                  </a:rPr>
                  <a:t>理念</a:t>
                </a:r>
              </a:p>
            </p:txBody>
          </p:sp>
          <p:sp>
            <p:nvSpPr>
              <p:cNvPr id="95" name="圓角矩形 94"/>
              <p:cNvSpPr/>
              <p:nvPr/>
            </p:nvSpPr>
            <p:spPr>
              <a:xfrm>
                <a:off x="486302" y="3950877"/>
                <a:ext cx="1104432" cy="679653"/>
              </a:xfrm>
              <a:prstGeom prst="roundRect">
                <a:avLst/>
              </a:prstGeom>
              <a:noFill/>
              <a:ln w="12700">
                <a:solidFill>
                  <a:schemeClr val="tx1">
                    <a:lumMod val="85000"/>
                    <a:lumOff val="15000"/>
                  </a:schemeClr>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nvGrpSpPr>
          <p:cNvPr id="5" name="群組 4"/>
          <p:cNvGrpSpPr/>
          <p:nvPr/>
        </p:nvGrpSpPr>
        <p:grpSpPr>
          <a:xfrm>
            <a:off x="404305" y="2708920"/>
            <a:ext cx="8502135" cy="936104"/>
            <a:chOff x="404305" y="2476730"/>
            <a:chExt cx="8502135" cy="936104"/>
          </a:xfrm>
        </p:grpSpPr>
        <p:sp>
          <p:nvSpPr>
            <p:cNvPr id="110" name="文字方塊 109"/>
            <p:cNvSpPr txBox="1"/>
            <p:nvPr/>
          </p:nvSpPr>
          <p:spPr>
            <a:xfrm>
              <a:off x="412596" y="2659424"/>
              <a:ext cx="1107996" cy="646331"/>
            </a:xfrm>
            <a:prstGeom prst="rect">
              <a:avLst/>
            </a:prstGeom>
            <a:noFill/>
          </p:spPr>
          <p:txBody>
            <a:bodyPr wrap="none" rtlCol="0">
              <a:spAutoFit/>
            </a:bodyPr>
            <a:lstStyle/>
            <a:p>
              <a:r>
                <a:rPr lang="zh-TW" altLang="en-US" sz="3600">
                  <a:latin typeface="微軟正黑體" panose="020B0604030504040204" pitchFamily="34" charset="-120"/>
                  <a:ea typeface="微軟正黑體" panose="020B0604030504040204" pitchFamily="34" charset="-120"/>
                </a:rPr>
                <a:t>願景</a:t>
              </a:r>
            </a:p>
          </p:txBody>
        </p:sp>
        <p:sp>
          <p:nvSpPr>
            <p:cNvPr id="111" name="圓角矩形 110"/>
            <p:cNvSpPr/>
            <p:nvPr/>
          </p:nvSpPr>
          <p:spPr>
            <a:xfrm>
              <a:off x="404305" y="2624397"/>
              <a:ext cx="1104432" cy="679653"/>
            </a:xfrm>
            <a:prstGeom prst="roundRect">
              <a:avLst/>
            </a:prstGeom>
            <a:noFill/>
            <a:ln w="12700">
              <a:solidFill>
                <a:schemeClr val="tx1">
                  <a:lumMod val="85000"/>
                  <a:lumOff val="15000"/>
                </a:schemeClr>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15" name="群組 14"/>
            <p:cNvGrpSpPr/>
            <p:nvPr/>
          </p:nvGrpSpPr>
          <p:grpSpPr>
            <a:xfrm>
              <a:off x="1653222" y="2476730"/>
              <a:ext cx="7253218" cy="936104"/>
              <a:chOff x="1742385" y="2777277"/>
              <a:chExt cx="7253218" cy="936104"/>
            </a:xfrm>
          </p:grpSpPr>
          <p:sp>
            <p:nvSpPr>
              <p:cNvPr id="113" name="圓角矩形 112"/>
              <p:cNvSpPr/>
              <p:nvPr/>
            </p:nvSpPr>
            <p:spPr>
              <a:xfrm>
                <a:off x="1742385" y="2777277"/>
                <a:ext cx="7133012" cy="936104"/>
              </a:xfrm>
              <a:prstGeom prst="roundRect">
                <a:avLst/>
              </a:prstGeom>
              <a:solidFill>
                <a:srgbClr val="7030A0"/>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3" name="文字方塊 32"/>
              <p:cNvSpPr txBox="1"/>
              <p:nvPr/>
            </p:nvSpPr>
            <p:spPr>
              <a:xfrm>
                <a:off x="2035215" y="2982598"/>
                <a:ext cx="6960388" cy="523220"/>
              </a:xfrm>
              <a:prstGeom prst="rect">
                <a:avLst/>
              </a:prstGeom>
              <a:noFill/>
            </p:spPr>
            <p:txBody>
              <a:bodyPr wrap="square" rtlCol="0">
                <a:spAutoFit/>
              </a:bodyPr>
              <a:lstStyle/>
              <a:p>
                <a:r>
                  <a:rPr lang="zh-TW" altLang="en-US" sz="2800">
                    <a:solidFill>
                      <a:schemeClr val="bg1"/>
                    </a:solidFill>
                    <a:latin typeface="微軟正黑體" panose="020B0604030504040204" pitchFamily="34" charset="-120"/>
                    <a:ea typeface="微軟正黑體" panose="020B0604030504040204" pitchFamily="34" charset="-120"/>
                  </a:rPr>
                  <a:t>成就每一個孩子</a:t>
                </a:r>
                <a:r>
                  <a:rPr lang="en-US" altLang="zh-TW" sz="2800">
                    <a:solidFill>
                      <a:schemeClr val="bg1"/>
                    </a:solidFill>
                    <a:latin typeface="微軟正黑體" panose="020B0604030504040204" pitchFamily="34" charset="-120"/>
                    <a:ea typeface="微軟正黑體" panose="020B0604030504040204" pitchFamily="34" charset="-120"/>
                  </a:rPr>
                  <a:t>——</a:t>
                </a:r>
                <a:r>
                  <a:rPr lang="zh-TW" altLang="en-US" sz="2800">
                    <a:solidFill>
                      <a:schemeClr val="bg1"/>
                    </a:solidFill>
                    <a:latin typeface="微軟正黑體" panose="020B0604030504040204" pitchFamily="34" charset="-120"/>
                    <a:ea typeface="微軟正黑體" panose="020B0604030504040204" pitchFamily="34" charset="-120"/>
                  </a:rPr>
                  <a:t>適性揚才、終身學習</a:t>
                </a:r>
              </a:p>
            </p:txBody>
          </p:sp>
        </p:grpSp>
      </p:grpSp>
      <p:grpSp>
        <p:nvGrpSpPr>
          <p:cNvPr id="3" name="群組 2"/>
          <p:cNvGrpSpPr/>
          <p:nvPr/>
        </p:nvGrpSpPr>
        <p:grpSpPr>
          <a:xfrm>
            <a:off x="397139" y="4999975"/>
            <a:ext cx="8389095" cy="949305"/>
            <a:chOff x="397139" y="4767785"/>
            <a:chExt cx="8389095" cy="949305"/>
          </a:xfrm>
        </p:grpSpPr>
        <p:sp>
          <p:nvSpPr>
            <p:cNvPr id="88" name="圓角矩形 87"/>
            <p:cNvSpPr/>
            <p:nvPr/>
          </p:nvSpPr>
          <p:spPr>
            <a:xfrm>
              <a:off x="1688769" y="4776791"/>
              <a:ext cx="1728192" cy="936104"/>
            </a:xfrm>
            <a:prstGeom prst="roundRect">
              <a:avLst/>
            </a:prstGeom>
            <a:solidFill>
              <a:schemeClr val="accent2"/>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0" name="圓角矩形 89"/>
            <p:cNvSpPr/>
            <p:nvPr/>
          </p:nvSpPr>
          <p:spPr>
            <a:xfrm>
              <a:off x="3457642" y="4780986"/>
              <a:ext cx="1728192" cy="936104"/>
            </a:xfrm>
            <a:prstGeom prst="roundRect">
              <a:avLst/>
            </a:prstGeom>
            <a:solidFill>
              <a:srgbClr val="FFD362"/>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1" name="圓角矩形 90"/>
            <p:cNvSpPr/>
            <p:nvPr/>
          </p:nvSpPr>
          <p:spPr>
            <a:xfrm>
              <a:off x="5257842" y="4767785"/>
              <a:ext cx="1728192" cy="936104"/>
            </a:xfrm>
            <a:prstGeom prst="roundRect">
              <a:avLst/>
            </a:prstGeom>
            <a:solidFill>
              <a:srgbClr val="00B0F0"/>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2" name="圓角矩形 91"/>
            <p:cNvSpPr/>
            <p:nvPr/>
          </p:nvSpPr>
          <p:spPr>
            <a:xfrm>
              <a:off x="7058042" y="4767785"/>
              <a:ext cx="1728192" cy="936104"/>
            </a:xfrm>
            <a:prstGeom prst="roundRect">
              <a:avLst/>
            </a:prstGeom>
            <a:solidFill>
              <a:srgbClr val="88BE3F"/>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0" name="文字方塊 29"/>
            <p:cNvSpPr txBox="1"/>
            <p:nvPr/>
          </p:nvSpPr>
          <p:spPr>
            <a:xfrm>
              <a:off x="5426246" y="4839793"/>
              <a:ext cx="1415772" cy="830997"/>
            </a:xfrm>
            <a:prstGeom prst="rect">
              <a:avLst/>
            </a:prstGeom>
            <a:noFill/>
          </p:spPr>
          <p:txBody>
            <a:bodyPr wrap="none" rtlCol="0">
              <a:spAutoFit/>
            </a:bodyPr>
            <a:lstStyle/>
            <a:p>
              <a:pPr algn="ctr"/>
              <a:r>
                <a:rPr lang="zh-TW" altLang="en-US" sz="2400">
                  <a:solidFill>
                    <a:schemeClr val="bg1"/>
                  </a:solidFill>
                  <a:latin typeface="微軟正黑體" panose="020B0604030504040204" pitchFamily="34" charset="-120"/>
                  <a:ea typeface="微軟正黑體" panose="020B0604030504040204" pitchFamily="34" charset="-120"/>
                </a:rPr>
                <a:t>促進</a:t>
              </a:r>
              <a:endParaRPr lang="en-US" altLang="zh-TW" sz="2400">
                <a:solidFill>
                  <a:schemeClr val="bg1"/>
                </a:solidFill>
                <a:latin typeface="微軟正黑體" panose="020B0604030504040204" pitchFamily="34" charset="-120"/>
                <a:ea typeface="微軟正黑體" panose="020B0604030504040204" pitchFamily="34" charset="-120"/>
              </a:endParaRPr>
            </a:p>
            <a:p>
              <a:pPr algn="ctr"/>
              <a:r>
                <a:rPr lang="zh-TW" altLang="en-US" sz="2400">
                  <a:solidFill>
                    <a:schemeClr val="bg1"/>
                  </a:solidFill>
                  <a:latin typeface="微軟正黑體" panose="020B0604030504040204" pitchFamily="34" charset="-120"/>
                  <a:ea typeface="微軟正黑體" panose="020B0604030504040204" pitchFamily="34" charset="-120"/>
                </a:rPr>
                <a:t>生涯發展</a:t>
              </a:r>
            </a:p>
          </p:txBody>
        </p:sp>
        <p:sp>
          <p:nvSpPr>
            <p:cNvPr id="31" name="文字方塊 30"/>
            <p:cNvSpPr txBox="1"/>
            <p:nvPr/>
          </p:nvSpPr>
          <p:spPr>
            <a:xfrm>
              <a:off x="3626046" y="4839793"/>
              <a:ext cx="1415772" cy="830997"/>
            </a:xfrm>
            <a:prstGeom prst="rect">
              <a:avLst/>
            </a:prstGeom>
            <a:noFill/>
          </p:spPr>
          <p:txBody>
            <a:bodyPr wrap="none" rtlCol="0">
              <a:spAutoFit/>
            </a:bodyPr>
            <a:lstStyle/>
            <a:p>
              <a:pPr algn="ctr"/>
              <a:r>
                <a:rPr lang="zh-TW" altLang="en-US" sz="2400">
                  <a:solidFill>
                    <a:schemeClr val="accent6">
                      <a:lumMod val="50000"/>
                    </a:schemeClr>
                  </a:solidFill>
                  <a:latin typeface="微軟正黑體" panose="020B0604030504040204" pitchFamily="34" charset="-120"/>
                  <a:ea typeface="微軟正黑體" panose="020B0604030504040204" pitchFamily="34" charset="-120"/>
                </a:rPr>
                <a:t>陶養</a:t>
              </a:r>
              <a:endParaRPr lang="en-US" altLang="zh-TW" sz="2400">
                <a:solidFill>
                  <a:schemeClr val="accent6">
                    <a:lumMod val="50000"/>
                  </a:schemeClr>
                </a:solidFill>
                <a:latin typeface="微軟正黑體" panose="020B0604030504040204" pitchFamily="34" charset="-120"/>
                <a:ea typeface="微軟正黑體" panose="020B0604030504040204" pitchFamily="34" charset="-120"/>
              </a:endParaRPr>
            </a:p>
            <a:p>
              <a:pPr algn="ctr"/>
              <a:r>
                <a:rPr lang="zh-TW" altLang="en-US" sz="2400">
                  <a:solidFill>
                    <a:schemeClr val="accent6">
                      <a:lumMod val="50000"/>
                    </a:schemeClr>
                  </a:solidFill>
                  <a:latin typeface="微軟正黑體" panose="020B0604030504040204" pitchFamily="34" charset="-120"/>
                  <a:ea typeface="微軟正黑體" panose="020B0604030504040204" pitchFamily="34" charset="-120"/>
                </a:rPr>
                <a:t>生活知能</a:t>
              </a:r>
            </a:p>
          </p:txBody>
        </p:sp>
        <p:sp>
          <p:nvSpPr>
            <p:cNvPr id="32" name="文字方塊 31"/>
            <p:cNvSpPr txBox="1"/>
            <p:nvPr/>
          </p:nvSpPr>
          <p:spPr>
            <a:xfrm>
              <a:off x="7226446" y="4839793"/>
              <a:ext cx="1415772" cy="830997"/>
            </a:xfrm>
            <a:prstGeom prst="rect">
              <a:avLst/>
            </a:prstGeom>
            <a:noFill/>
          </p:spPr>
          <p:txBody>
            <a:bodyPr wrap="none" rtlCol="0">
              <a:spAutoFit/>
            </a:bodyPr>
            <a:lstStyle/>
            <a:p>
              <a:pPr algn="ctr"/>
              <a:r>
                <a:rPr lang="zh-TW" altLang="en-US" sz="2400">
                  <a:solidFill>
                    <a:schemeClr val="bg1"/>
                  </a:solidFill>
                  <a:latin typeface="微軟正黑體" panose="020B0604030504040204" pitchFamily="34" charset="-120"/>
                  <a:ea typeface="微軟正黑體" panose="020B0604030504040204" pitchFamily="34" charset="-120"/>
                </a:rPr>
                <a:t>涵育</a:t>
              </a:r>
              <a:endParaRPr lang="en-US" altLang="zh-TW" sz="2400">
                <a:solidFill>
                  <a:schemeClr val="bg1"/>
                </a:solidFill>
                <a:latin typeface="微軟正黑體" panose="020B0604030504040204" pitchFamily="34" charset="-120"/>
                <a:ea typeface="微軟正黑體" panose="020B0604030504040204" pitchFamily="34" charset="-120"/>
              </a:endParaRPr>
            </a:p>
            <a:p>
              <a:pPr algn="ctr"/>
              <a:r>
                <a:rPr lang="zh-TW" altLang="en-US" sz="2400">
                  <a:solidFill>
                    <a:schemeClr val="bg1"/>
                  </a:solidFill>
                  <a:latin typeface="微軟正黑體" panose="020B0604030504040204" pitchFamily="34" charset="-120"/>
                  <a:ea typeface="微軟正黑體" panose="020B0604030504040204" pitchFamily="34" charset="-120"/>
                </a:rPr>
                <a:t>公民責任</a:t>
              </a:r>
            </a:p>
          </p:txBody>
        </p:sp>
        <p:sp>
          <p:nvSpPr>
            <p:cNvPr id="29" name="文字方塊 28"/>
            <p:cNvSpPr txBox="1"/>
            <p:nvPr/>
          </p:nvSpPr>
          <p:spPr>
            <a:xfrm>
              <a:off x="1825846" y="4839793"/>
              <a:ext cx="1415772" cy="830997"/>
            </a:xfrm>
            <a:prstGeom prst="rect">
              <a:avLst/>
            </a:prstGeom>
            <a:noFill/>
          </p:spPr>
          <p:txBody>
            <a:bodyPr wrap="none" rtlCol="0">
              <a:spAutoFit/>
            </a:bodyPr>
            <a:lstStyle/>
            <a:p>
              <a:pPr algn="ctr"/>
              <a:r>
                <a:rPr lang="zh-TW" altLang="en-US" sz="2400">
                  <a:solidFill>
                    <a:schemeClr val="bg1"/>
                  </a:solidFill>
                  <a:latin typeface="微軟正黑體" panose="020B0604030504040204" pitchFamily="34" charset="-120"/>
                  <a:ea typeface="微軟正黑體" panose="020B0604030504040204" pitchFamily="34" charset="-120"/>
                </a:rPr>
                <a:t>啟發</a:t>
              </a:r>
              <a:endParaRPr lang="en-US" altLang="zh-TW" sz="2400">
                <a:solidFill>
                  <a:schemeClr val="bg1"/>
                </a:solidFill>
                <a:latin typeface="微軟正黑體" panose="020B0604030504040204" pitchFamily="34" charset="-120"/>
                <a:ea typeface="微軟正黑體" panose="020B0604030504040204" pitchFamily="34" charset="-120"/>
              </a:endParaRPr>
            </a:p>
            <a:p>
              <a:pPr algn="ctr"/>
              <a:r>
                <a:rPr lang="zh-TW" altLang="en-US" sz="2400">
                  <a:solidFill>
                    <a:schemeClr val="bg1"/>
                  </a:solidFill>
                  <a:latin typeface="微軟正黑體" panose="020B0604030504040204" pitchFamily="34" charset="-120"/>
                  <a:ea typeface="微軟正黑體" panose="020B0604030504040204" pitchFamily="34" charset="-120"/>
                </a:rPr>
                <a:t>生命潛能</a:t>
              </a:r>
            </a:p>
          </p:txBody>
        </p:sp>
        <p:grpSp>
          <p:nvGrpSpPr>
            <p:cNvPr id="118" name="群組 117"/>
            <p:cNvGrpSpPr/>
            <p:nvPr/>
          </p:nvGrpSpPr>
          <p:grpSpPr>
            <a:xfrm>
              <a:off x="397139" y="4839793"/>
              <a:ext cx="1110323" cy="686255"/>
              <a:chOff x="486302" y="3950877"/>
              <a:chExt cx="1110323" cy="686255"/>
            </a:xfrm>
          </p:grpSpPr>
          <p:sp>
            <p:nvSpPr>
              <p:cNvPr id="119" name="文字方塊 118"/>
              <p:cNvSpPr txBox="1"/>
              <p:nvPr/>
            </p:nvSpPr>
            <p:spPr>
              <a:xfrm>
                <a:off x="488629" y="3990801"/>
                <a:ext cx="1107996" cy="646331"/>
              </a:xfrm>
              <a:prstGeom prst="rect">
                <a:avLst/>
              </a:prstGeom>
              <a:noFill/>
            </p:spPr>
            <p:txBody>
              <a:bodyPr wrap="none" rtlCol="0">
                <a:spAutoFit/>
              </a:bodyPr>
              <a:lstStyle/>
              <a:p>
                <a:r>
                  <a:rPr lang="zh-TW" altLang="en-US" sz="3600">
                    <a:latin typeface="微軟正黑體" panose="020B0604030504040204" pitchFamily="34" charset="-120"/>
                    <a:ea typeface="微軟正黑體" panose="020B0604030504040204" pitchFamily="34" charset="-120"/>
                  </a:rPr>
                  <a:t>目標</a:t>
                </a:r>
              </a:p>
            </p:txBody>
          </p:sp>
          <p:sp>
            <p:nvSpPr>
              <p:cNvPr id="120" name="圓角矩形 119"/>
              <p:cNvSpPr/>
              <p:nvPr/>
            </p:nvSpPr>
            <p:spPr>
              <a:xfrm>
                <a:off x="486302" y="3950877"/>
                <a:ext cx="1104432" cy="679653"/>
              </a:xfrm>
              <a:prstGeom prst="roundRect">
                <a:avLst/>
              </a:prstGeom>
              <a:noFill/>
              <a:ln w="12700">
                <a:solidFill>
                  <a:schemeClr val="tx1">
                    <a:lumMod val="85000"/>
                    <a:lumOff val="15000"/>
                  </a:schemeClr>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15</a:t>
            </a:fld>
            <a:endParaRPr lang="zh-TW" altLang="en-US"/>
          </a:p>
        </p:txBody>
      </p:sp>
      <p:sp>
        <p:nvSpPr>
          <p:cNvPr id="47" name="標題 2"/>
          <p:cNvSpPr txBox="1">
            <a:spLocks/>
          </p:cNvSpPr>
          <p:nvPr/>
        </p:nvSpPr>
        <p:spPr bwMode="auto">
          <a:xfrm>
            <a:off x="352163" y="180724"/>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eaLnBrk="1" hangingPunct="1"/>
            <a:r>
              <a:rPr kumimoji="0" lang="zh-TW" altLang="en-US" sz="3600" b="1" dirty="0">
                <a:solidFill>
                  <a:schemeClr val="bg1"/>
                </a:solidFill>
                <a:cs typeface="Times New Roman" pitchFamily="18" charset="0"/>
              </a:rPr>
              <a:t>課綱的願景、理念與目標</a:t>
            </a:r>
          </a:p>
        </p:txBody>
      </p:sp>
      <p:pic>
        <p:nvPicPr>
          <p:cNvPr id="36" name="圖片 3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52333" y="1283128"/>
            <a:ext cx="1393465" cy="1411180"/>
          </a:xfrm>
          <a:prstGeom prst="rect">
            <a:avLst/>
          </a:prstGeom>
          <a:effectLst>
            <a:outerShdw blurRad="50800" dist="38100" dir="5400000" algn="t" rotWithShape="0">
              <a:prstClr val="black">
                <a:alpha val="10000"/>
              </a:prstClr>
            </a:outerShdw>
          </a:effectLst>
        </p:spPr>
      </p:pic>
    </p:spTree>
    <p:extLst>
      <p:ext uri="{BB962C8B-B14F-4D97-AF65-F5344CB8AC3E}">
        <p14:creationId xmlns:p14="http://schemas.microsoft.com/office/powerpoint/2010/main" val="3185890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par>
                                <p:cTn id="24" presetID="10" presetClass="entr" presetSubtype="0" fill="hold"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fade">
                                      <p:cBhvr>
                                        <p:cTn id="26" dur="12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611560" y="2832453"/>
            <a:ext cx="3380838" cy="3088388"/>
          </a:xfrm>
          <a:prstGeom prst="roundRect">
            <a:avLst>
              <a:gd name="adj" fmla="val 6236"/>
            </a:avLst>
          </a:prstGeom>
          <a:solidFill>
            <a:srgbClr val="FFFFFF">
              <a:shade val="85000"/>
            </a:srgbClr>
          </a:solidFill>
          <a:ln>
            <a:noFill/>
          </a:ln>
          <a:effectLst/>
        </p:spPr>
      </p:pic>
      <p:sp>
        <p:nvSpPr>
          <p:cNvPr id="180229" name="文字方塊 8"/>
          <p:cNvSpPr txBox="1">
            <a:spLocks noChangeArrowheads="1"/>
          </p:cNvSpPr>
          <p:nvPr/>
        </p:nvSpPr>
        <p:spPr bwMode="auto">
          <a:xfrm>
            <a:off x="653519" y="6080930"/>
            <a:ext cx="3384749" cy="307777"/>
          </a:xfrm>
          <a:prstGeom prst="rect">
            <a:avLst/>
          </a:prstGeom>
          <a:noFill/>
          <a:ln w="9525">
            <a:noFill/>
            <a:miter lim="800000"/>
            <a:headEnd/>
            <a:tailEnd/>
          </a:ln>
        </p:spPr>
        <p:txBody>
          <a:bodyPr wrap="square">
            <a:spAutoFit/>
          </a:bodyPr>
          <a:lstStyle/>
          <a:p>
            <a:r>
              <a:rPr lang="zh-TW" altLang="en-US" sz="1400" dirty="0">
                <a:solidFill>
                  <a:schemeClr val="tx1">
                    <a:lumMod val="50000"/>
                    <a:lumOff val="50000"/>
                  </a:schemeClr>
                </a:solidFill>
                <a:latin typeface="微軟正黑體" panose="020B0604030504040204" pitchFamily="34" charset="-120"/>
                <a:ea typeface="微軟正黑體" panose="020B0604030504040204" pitchFamily="34" charset="-120"/>
              </a:rPr>
              <a:t>圖片來源：十二年國民基本教育宣導影片</a:t>
            </a:r>
          </a:p>
        </p:txBody>
      </p:sp>
      <p:sp>
        <p:nvSpPr>
          <p:cNvPr id="3" name="圓角矩形 2"/>
          <p:cNvSpPr/>
          <p:nvPr/>
        </p:nvSpPr>
        <p:spPr>
          <a:xfrm>
            <a:off x="611560" y="2832453"/>
            <a:ext cx="3380838" cy="3088388"/>
          </a:xfrm>
          <a:prstGeom prst="roundRect">
            <a:avLst>
              <a:gd name="adj" fmla="val 5301"/>
            </a:avLst>
          </a:prstGeom>
          <a:noFill/>
          <a:ln w="28575">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 name="矩形 1"/>
          <p:cNvSpPr/>
          <p:nvPr/>
        </p:nvSpPr>
        <p:spPr>
          <a:xfrm>
            <a:off x="4239304" y="2840837"/>
            <a:ext cx="4572000" cy="2677656"/>
          </a:xfrm>
          <a:prstGeom prst="rect">
            <a:avLst/>
          </a:prstGeom>
        </p:spPr>
        <p:txBody>
          <a:bodyPr>
            <a:spAutoFit/>
          </a:bodyPr>
          <a:lstStyle/>
          <a:p>
            <a:r>
              <a:rPr lang="zh-TW" altLang="en-US" sz="2400" dirty="0">
                <a:latin typeface="微軟正黑體" panose="020B0604030504040204" pitchFamily="34" charset="-120"/>
                <a:ea typeface="微軟正黑體" panose="020B0604030504040204" pitchFamily="34" charset="-120"/>
              </a:rPr>
              <a:t>秉持自發、互動、共好的理念，</a:t>
            </a:r>
          </a:p>
          <a:p>
            <a:r>
              <a:rPr lang="zh-TW" altLang="en-US" sz="2400" dirty="0">
                <a:latin typeface="微軟正黑體" panose="020B0604030504040204" pitchFamily="34" charset="-120"/>
                <a:ea typeface="微軟正黑體" panose="020B0604030504040204" pitchFamily="34" charset="-120"/>
              </a:rPr>
              <a:t>透過與生活情境的結合，</a:t>
            </a:r>
            <a:endParaRPr lang="en-US" altLang="zh-TW" sz="2400" dirty="0">
              <a:latin typeface="微軟正黑體" panose="020B0604030504040204" pitchFamily="34" charset="-120"/>
              <a:ea typeface="微軟正黑體" panose="020B0604030504040204" pitchFamily="34" charset="-120"/>
            </a:endParaRPr>
          </a:p>
          <a:p>
            <a:endParaRPr lang="en-US" altLang="zh-TW" sz="2400" dirty="0">
              <a:latin typeface="微軟正黑體" panose="020B0604030504040204" pitchFamily="34" charset="-120"/>
              <a:ea typeface="微軟正黑體" panose="020B0604030504040204" pitchFamily="34" charset="-120"/>
            </a:endParaRPr>
          </a:p>
          <a:p>
            <a:r>
              <a:rPr lang="zh-TW" altLang="en-US" sz="2400" dirty="0">
                <a:latin typeface="微軟正黑體" panose="020B0604030504040204" pitchFamily="34" charset="-120"/>
                <a:ea typeface="微軟正黑體" panose="020B0604030504040204" pitchFamily="34" charset="-120"/>
              </a:rPr>
              <a:t>學生能夠理解所學，</a:t>
            </a:r>
          </a:p>
          <a:p>
            <a:r>
              <a:rPr lang="zh-TW" altLang="en-US" sz="2400" dirty="0">
                <a:latin typeface="微軟正黑體" panose="020B0604030504040204" pitchFamily="34" charset="-120"/>
                <a:ea typeface="微軟正黑體" panose="020B0604030504040204" pitchFamily="34" charset="-120"/>
              </a:rPr>
              <a:t>進而整合和運用所學，</a:t>
            </a:r>
          </a:p>
          <a:p>
            <a:r>
              <a:rPr lang="zh-TW" altLang="en-US" sz="2400" dirty="0">
                <a:latin typeface="微軟正黑體" panose="020B0604030504040204" pitchFamily="34" charset="-120"/>
                <a:ea typeface="微軟正黑體" panose="020B0604030504040204" pitchFamily="34" charset="-120"/>
              </a:rPr>
              <a:t>解決問題、推陳出新，</a:t>
            </a:r>
          </a:p>
          <a:p>
            <a:r>
              <a:rPr lang="zh-TW" altLang="en-US" sz="2400" dirty="0">
                <a:latin typeface="微軟正黑體" panose="020B0604030504040204" pitchFamily="34" charset="-120"/>
                <a:ea typeface="微軟正黑體" panose="020B0604030504040204" pitchFamily="34" charset="-120"/>
              </a:rPr>
              <a:t>成為與時俱進的終身學習者。</a:t>
            </a:r>
          </a:p>
        </p:txBody>
      </p:sp>
      <p:grpSp>
        <p:nvGrpSpPr>
          <p:cNvPr id="72" name="群組 71"/>
          <p:cNvGrpSpPr/>
          <p:nvPr/>
        </p:nvGrpSpPr>
        <p:grpSpPr>
          <a:xfrm>
            <a:off x="7812360" y="1416065"/>
            <a:ext cx="730788" cy="507432"/>
            <a:chOff x="4187222" y="395028"/>
            <a:chExt cx="1944212" cy="1349989"/>
          </a:xfrm>
          <a:solidFill>
            <a:srgbClr val="92D050"/>
          </a:solidFill>
        </p:grpSpPr>
        <p:sp>
          <p:nvSpPr>
            <p:cNvPr id="73"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4"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5"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4" name="投影片編號版面配置區 3"/>
          <p:cNvSpPr>
            <a:spLocks noGrp="1"/>
          </p:cNvSpPr>
          <p:nvPr>
            <p:ph type="sldNum" sz="quarter" idx="12"/>
          </p:nvPr>
        </p:nvSpPr>
        <p:spPr/>
        <p:txBody>
          <a:bodyPr/>
          <a:lstStyle/>
          <a:p>
            <a:pPr>
              <a:defRPr/>
            </a:pPr>
            <a:fld id="{8598CAF7-0B11-4355-B351-D1350E429BEE}" type="slidenum">
              <a:rPr lang="zh-TW" altLang="en-US" smtClean="0"/>
              <a:pPr>
                <a:defRPr/>
              </a:pPr>
              <a:t>16</a:t>
            </a:fld>
            <a:endParaRPr lang="zh-TW" altLang="en-US"/>
          </a:p>
        </p:txBody>
      </p:sp>
      <p:sp>
        <p:nvSpPr>
          <p:cNvPr id="20"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一、課綱願景</a:t>
            </a:r>
          </a:p>
        </p:txBody>
      </p:sp>
      <p:sp>
        <p:nvSpPr>
          <p:cNvPr id="21" name="矩形 20"/>
          <p:cNvSpPr/>
          <p:nvPr/>
        </p:nvSpPr>
        <p:spPr>
          <a:xfrm>
            <a:off x="611560" y="1466231"/>
            <a:ext cx="8377237" cy="461665"/>
          </a:xfrm>
          <a:prstGeom prst="rect">
            <a:avLst/>
          </a:prstGeom>
        </p:spPr>
        <p:txBody>
          <a:bodyPr wrap="square">
            <a:spAutoFit/>
          </a:bodyPr>
          <a:lstStyle/>
          <a:p>
            <a:pPr defTabSz="1600200">
              <a:spcAft>
                <a:spcPct val="35000"/>
              </a:spcAft>
              <a:defRPr/>
            </a:pPr>
            <a:r>
              <a:rPr lang="zh-TW" altLang="en-US" sz="2400" dirty="0">
                <a:latin typeface="微軟正黑體" pitchFamily="34" charset="-120"/>
                <a:ea typeface="微軟正黑體" pitchFamily="34" charset="-120"/>
                <a:cs typeface="Times New Roman" pitchFamily="18" charset="0"/>
              </a:rPr>
              <a:t>成就每一個孩子</a:t>
            </a:r>
            <a:r>
              <a:rPr lang="en-US" altLang="zh-TW" sz="2400" dirty="0">
                <a:latin typeface="微軟正黑體" pitchFamily="34" charset="-120"/>
                <a:ea typeface="微軟正黑體" pitchFamily="34" charset="-120"/>
                <a:cs typeface="Times New Roman" pitchFamily="18" charset="0"/>
              </a:rPr>
              <a:t>-</a:t>
            </a:r>
            <a:r>
              <a:rPr lang="zh-TW" altLang="en-US" sz="2400" dirty="0">
                <a:latin typeface="微軟正黑體" pitchFamily="34" charset="-120"/>
                <a:ea typeface="微軟正黑體" pitchFamily="34" charset="-120"/>
                <a:cs typeface="Times New Roman" pitchFamily="18" charset="0"/>
              </a:rPr>
              <a:t>適性揚才，終身學習</a:t>
            </a:r>
          </a:p>
        </p:txBody>
      </p:sp>
      <p:sp>
        <p:nvSpPr>
          <p:cNvPr id="24" name="文字方塊 23"/>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8F5E9"/>
                </a:solidFill>
              </a:rPr>
              <a:t>3-1</a:t>
            </a:r>
            <a:r>
              <a:rPr lang="zh-TW" altLang="en-US" sz="1200">
                <a:solidFill>
                  <a:srgbClr val="E8F5E9"/>
                </a:solidFill>
              </a:rPr>
              <a:t>   </a:t>
            </a:r>
            <a:r>
              <a:rPr lang="en-US" altLang="zh-TW" sz="1200">
                <a:solidFill>
                  <a:srgbClr val="E8F5E9"/>
                </a:solidFill>
              </a:rPr>
              <a:t>/</a:t>
            </a:r>
            <a:r>
              <a:rPr lang="zh-TW" altLang="en-US" sz="1200">
                <a:solidFill>
                  <a:srgbClr val="E8F5E9"/>
                </a:solidFill>
              </a:rPr>
              <a:t> </a:t>
            </a:r>
          </a:p>
        </p:txBody>
      </p:sp>
      <p:cxnSp>
        <p:nvCxnSpPr>
          <p:cNvPr id="25" name="直線接點 24"/>
          <p:cNvCxnSpPr/>
          <p:nvPr/>
        </p:nvCxnSpPr>
        <p:spPr>
          <a:xfrm>
            <a:off x="653519" y="1923497"/>
            <a:ext cx="8497953" cy="0"/>
          </a:xfrm>
          <a:prstGeom prst="line">
            <a:avLst/>
          </a:prstGeom>
          <a:ln w="19050">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4907609"/>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圓角矩形 1"/>
          <p:cNvSpPr/>
          <p:nvPr/>
        </p:nvSpPr>
        <p:spPr>
          <a:xfrm>
            <a:off x="376705" y="2404744"/>
            <a:ext cx="8371759" cy="4048592"/>
          </a:xfrm>
          <a:prstGeom prst="roundRect">
            <a:avLst>
              <a:gd name="adj" fmla="val 5084"/>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4" name="群組 3"/>
          <p:cNvGrpSpPr/>
          <p:nvPr/>
        </p:nvGrpSpPr>
        <p:grpSpPr>
          <a:xfrm>
            <a:off x="647661" y="2444042"/>
            <a:ext cx="2894013" cy="3582988"/>
            <a:chOff x="647661" y="2444042"/>
            <a:chExt cx="2894013" cy="3582988"/>
          </a:xfrm>
        </p:grpSpPr>
        <p:pic>
          <p:nvPicPr>
            <p:cNvPr id="182275" name="Shape 472"/>
            <p:cNvPicPr preferRelativeResize="0">
              <a:picLocks noChangeAspect="1" noChangeArrowheads="1"/>
            </p:cNvPicPr>
            <p:nvPr/>
          </p:nvPicPr>
          <p:blipFill rotWithShape="1">
            <a:blip r:embed="rId3">
              <a:extLst>
                <a:ext uri="{28A0092B-C50C-407E-A947-70E740481C1C}">
                  <a14:useLocalDpi xmlns:a14="http://schemas.microsoft.com/office/drawing/2010/main" val="0"/>
                </a:ext>
              </a:extLst>
            </a:blip>
            <a:srcRect r="66828"/>
            <a:stretch/>
          </p:blipFill>
          <p:spPr bwMode="auto">
            <a:xfrm>
              <a:off x="900113" y="3085744"/>
              <a:ext cx="2447751" cy="2368198"/>
            </a:xfrm>
            <a:prstGeom prst="rect">
              <a:avLst/>
            </a:prstGeom>
            <a:noFill/>
            <a:ln w="9525">
              <a:noFill/>
              <a:miter lim="800000"/>
              <a:headEnd/>
              <a:tailEnd/>
            </a:ln>
          </p:spPr>
        </p:pic>
        <p:sp>
          <p:nvSpPr>
            <p:cNvPr id="182276" name="Shape 473"/>
            <p:cNvSpPr txBox="1">
              <a:spLocks noChangeArrowheads="1"/>
            </p:cNvSpPr>
            <p:nvPr/>
          </p:nvSpPr>
          <p:spPr bwMode="auto">
            <a:xfrm>
              <a:off x="1255713" y="2444042"/>
              <a:ext cx="1660525" cy="495300"/>
            </a:xfrm>
            <a:prstGeom prst="rect">
              <a:avLst/>
            </a:prstGeom>
            <a:noFill/>
            <a:ln w="9525">
              <a:noFill/>
              <a:miter lim="800000"/>
              <a:headEnd/>
              <a:tailEnd/>
            </a:ln>
          </p:spPr>
          <p:txBody>
            <a:bodyPr lIns="91425" tIns="91425" rIns="91425" bIns="91425"/>
            <a:lstStyle/>
            <a:p>
              <a:pPr algn="ctr">
                <a:buClr>
                  <a:srgbClr val="CC0000"/>
                </a:buClr>
                <a:buSzPct val="25000"/>
                <a:buFont typeface="Arial" charset="0"/>
                <a:buNone/>
              </a:pPr>
              <a:r>
                <a:rPr lang="en-US" altLang="zh-TW" sz="3600" b="1">
                  <a:solidFill>
                    <a:srgbClr val="0000FF"/>
                  </a:solidFill>
                  <a:latin typeface="微軟正黑體" panose="020B0604030504040204" pitchFamily="34" charset="-120"/>
                  <a:ea typeface="微軟正黑體" panose="020B0604030504040204" pitchFamily="34" charset="-120"/>
                  <a:cs typeface="Times New Roman" pitchFamily="18" charset="0"/>
                  <a:sym typeface="Arial" charset="0"/>
                </a:rPr>
                <a:t>自  發</a:t>
              </a:r>
            </a:p>
          </p:txBody>
        </p:sp>
        <p:sp>
          <p:nvSpPr>
            <p:cNvPr id="182279" name="Shape 476"/>
            <p:cNvSpPr txBox="1">
              <a:spLocks noChangeArrowheads="1"/>
            </p:cNvSpPr>
            <p:nvPr/>
          </p:nvSpPr>
          <p:spPr bwMode="auto">
            <a:xfrm>
              <a:off x="647661" y="5453942"/>
              <a:ext cx="2894013" cy="573088"/>
            </a:xfrm>
            <a:prstGeom prst="rect">
              <a:avLst/>
            </a:prstGeom>
            <a:noFill/>
            <a:ln w="9525">
              <a:noFill/>
              <a:miter lim="800000"/>
              <a:headEnd/>
              <a:tailEnd/>
            </a:ln>
          </p:spPr>
          <p:txBody>
            <a:bodyPr lIns="91425" tIns="91425" rIns="91425" bIns="91425"/>
            <a:lstStyle/>
            <a:p>
              <a:pPr algn="ctr">
                <a:buClr>
                  <a:srgbClr val="000000"/>
                </a:buClr>
                <a:buSzPct val="25000"/>
                <a:buFont typeface="Arial" charset="0"/>
                <a:buNone/>
              </a:pPr>
              <a:r>
                <a:rPr lang="en-US" altLang="zh-TW" sz="2400" b="1">
                  <a:solidFill>
                    <a:srgbClr val="002060"/>
                  </a:solidFill>
                  <a:latin typeface="微軟正黑體" panose="020B0604030504040204" pitchFamily="34" charset="-120"/>
                  <a:ea typeface="微軟正黑體" panose="020B0604030504040204" pitchFamily="34" charset="-120"/>
                  <a:cs typeface="Times New Roman" pitchFamily="18" charset="0"/>
                  <a:sym typeface="Arial" charset="0"/>
                </a:rPr>
                <a:t>有意願</a:t>
              </a:r>
              <a:r>
                <a:rPr lang="zh-TW" altLang="en-US" sz="2400" b="1">
                  <a:solidFill>
                    <a:srgbClr val="002060"/>
                  </a:solidFill>
                  <a:latin typeface="微軟正黑體" panose="020B0604030504040204" pitchFamily="34" charset="-120"/>
                  <a:ea typeface="微軟正黑體" panose="020B0604030504040204" pitchFamily="34" charset="-120"/>
                  <a:cs typeface="Times New Roman" pitchFamily="18" charset="0"/>
                  <a:sym typeface="Arial" charset="0"/>
                </a:rPr>
                <a:t>，</a:t>
              </a:r>
              <a:r>
                <a:rPr lang="en-US" altLang="zh-TW" sz="2400" b="1">
                  <a:solidFill>
                    <a:srgbClr val="002060"/>
                  </a:solidFill>
                  <a:latin typeface="微軟正黑體" panose="020B0604030504040204" pitchFamily="34" charset="-120"/>
                  <a:ea typeface="微軟正黑體" panose="020B0604030504040204" pitchFamily="34" charset="-120"/>
                  <a:cs typeface="Times New Roman" pitchFamily="18" charset="0"/>
                  <a:sym typeface="Arial" charset="0"/>
                </a:rPr>
                <a:t>有動力</a:t>
              </a:r>
            </a:p>
          </p:txBody>
        </p:sp>
      </p:grpSp>
      <p:grpSp>
        <p:nvGrpSpPr>
          <p:cNvPr id="20" name="群組 19"/>
          <p:cNvGrpSpPr/>
          <p:nvPr/>
        </p:nvGrpSpPr>
        <p:grpSpPr>
          <a:xfrm>
            <a:off x="7559929" y="464882"/>
            <a:ext cx="756487" cy="731870"/>
            <a:chOff x="10843417" y="2591943"/>
            <a:chExt cx="3443021" cy="3330982"/>
          </a:xfrm>
          <a:solidFill>
            <a:schemeClr val="bg1"/>
          </a:solidFill>
        </p:grpSpPr>
        <p:grpSp>
          <p:nvGrpSpPr>
            <p:cNvPr id="21" name="群組 20"/>
            <p:cNvGrpSpPr/>
            <p:nvPr/>
          </p:nvGrpSpPr>
          <p:grpSpPr>
            <a:xfrm>
              <a:off x="12308741" y="2597672"/>
              <a:ext cx="1977697" cy="3325253"/>
              <a:chOff x="3457972" y="1196752"/>
              <a:chExt cx="2895227" cy="4867968"/>
            </a:xfrm>
            <a:grpFill/>
          </p:grpSpPr>
          <p:sp>
            <p:nvSpPr>
              <p:cNvPr id="31" name="流程圖: 接點 30"/>
              <p:cNvSpPr/>
              <p:nvPr/>
            </p:nvSpPr>
            <p:spPr>
              <a:xfrm>
                <a:off x="4776583" y="1196752"/>
                <a:ext cx="936104" cy="936104"/>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2" name="圓角矩形 31"/>
              <p:cNvSpPr/>
              <p:nvPr/>
            </p:nvSpPr>
            <p:spPr>
              <a:xfrm>
                <a:off x="4776583" y="2240296"/>
                <a:ext cx="1123528" cy="1708760"/>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3" name="圓角矩形 32"/>
              <p:cNvSpPr/>
              <p:nvPr/>
            </p:nvSpPr>
            <p:spPr>
              <a:xfrm>
                <a:off x="5410379" y="3544440"/>
                <a:ext cx="489732" cy="252028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4" name="圓角矩形 33"/>
              <p:cNvSpPr/>
              <p:nvPr/>
            </p:nvSpPr>
            <p:spPr>
              <a:xfrm>
                <a:off x="4791159" y="3544439"/>
                <a:ext cx="489733" cy="2520281"/>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5" name="圓角矩形 8"/>
              <p:cNvSpPr/>
              <p:nvPr/>
            </p:nvSpPr>
            <p:spPr>
              <a:xfrm rot="21349714">
                <a:off x="5726068" y="2258357"/>
                <a:ext cx="627131" cy="1970089"/>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36" name="群組 35"/>
              <p:cNvGrpSpPr/>
              <p:nvPr/>
            </p:nvGrpSpPr>
            <p:grpSpPr>
              <a:xfrm>
                <a:off x="3457972" y="2264172"/>
                <a:ext cx="1591573" cy="453107"/>
                <a:chOff x="723609" y="2530960"/>
                <a:chExt cx="1591573" cy="453107"/>
              </a:xfrm>
              <a:grpFill/>
            </p:grpSpPr>
            <p:sp>
              <p:nvSpPr>
                <p:cNvPr id="37" name="圓角矩形 36"/>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8" name="圓角矩形 37"/>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nvGrpSpPr>
            <p:cNvPr id="22" name="群組 21"/>
            <p:cNvGrpSpPr/>
            <p:nvPr/>
          </p:nvGrpSpPr>
          <p:grpSpPr>
            <a:xfrm flipH="1">
              <a:off x="10843417" y="2591943"/>
              <a:ext cx="1977697" cy="3325253"/>
              <a:chOff x="3457972" y="1196752"/>
              <a:chExt cx="2895227" cy="4867968"/>
            </a:xfrm>
            <a:grpFill/>
          </p:grpSpPr>
          <p:sp>
            <p:nvSpPr>
              <p:cNvPr id="23" name="流程圖: 接點 22"/>
              <p:cNvSpPr/>
              <p:nvPr/>
            </p:nvSpPr>
            <p:spPr>
              <a:xfrm>
                <a:off x="4776583" y="1196752"/>
                <a:ext cx="936104" cy="936104"/>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4" name="圓角矩形 23"/>
              <p:cNvSpPr/>
              <p:nvPr/>
            </p:nvSpPr>
            <p:spPr>
              <a:xfrm>
                <a:off x="4776583" y="2240296"/>
                <a:ext cx="1123528" cy="1708760"/>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5" name="圓角矩形 24"/>
              <p:cNvSpPr/>
              <p:nvPr/>
            </p:nvSpPr>
            <p:spPr>
              <a:xfrm>
                <a:off x="5410379" y="3544440"/>
                <a:ext cx="489732" cy="252028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6" name="圓角矩形 25"/>
              <p:cNvSpPr/>
              <p:nvPr/>
            </p:nvSpPr>
            <p:spPr>
              <a:xfrm>
                <a:off x="4791159" y="3544439"/>
                <a:ext cx="489733" cy="2520281"/>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7" name="圓角矩形 8"/>
              <p:cNvSpPr/>
              <p:nvPr/>
            </p:nvSpPr>
            <p:spPr>
              <a:xfrm rot="21349714">
                <a:off x="5726068" y="2258357"/>
                <a:ext cx="627131" cy="1970089"/>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28" name="群組 27"/>
              <p:cNvGrpSpPr/>
              <p:nvPr/>
            </p:nvGrpSpPr>
            <p:grpSpPr>
              <a:xfrm>
                <a:off x="3457972" y="2264172"/>
                <a:ext cx="1591573" cy="453107"/>
                <a:chOff x="723609" y="2530960"/>
                <a:chExt cx="1591573" cy="453107"/>
              </a:xfrm>
              <a:grpFill/>
            </p:grpSpPr>
            <p:sp>
              <p:nvSpPr>
                <p:cNvPr id="29" name="圓角矩形 28"/>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0" name="圓角矩形 29"/>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sp>
        <p:nvSpPr>
          <p:cNvPr id="3" name="投影片編號版面配置區 2"/>
          <p:cNvSpPr>
            <a:spLocks noGrp="1"/>
          </p:cNvSpPr>
          <p:nvPr>
            <p:ph type="sldNum" sz="quarter" idx="12"/>
          </p:nvPr>
        </p:nvSpPr>
        <p:spPr/>
        <p:txBody>
          <a:bodyPr/>
          <a:lstStyle/>
          <a:p>
            <a:pPr>
              <a:defRPr/>
            </a:pPr>
            <a:fld id="{8598CAF7-0B11-4355-B351-D1350E429BEE}" type="slidenum">
              <a:rPr lang="zh-TW" altLang="en-US" smtClean="0"/>
              <a:pPr>
                <a:defRPr/>
              </a:pPr>
              <a:t>17</a:t>
            </a:fld>
            <a:endParaRPr lang="zh-TW" altLang="en-US"/>
          </a:p>
        </p:txBody>
      </p:sp>
      <p:sp>
        <p:nvSpPr>
          <p:cNvPr id="45"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二、總綱的基本理念</a:t>
            </a:r>
          </a:p>
        </p:txBody>
      </p:sp>
      <p:sp>
        <p:nvSpPr>
          <p:cNvPr id="46" name="文字方塊 45"/>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8F5E9"/>
                </a:solidFill>
              </a:rPr>
              <a:t>3-2</a:t>
            </a:r>
            <a:r>
              <a:rPr lang="zh-TW" altLang="en-US" sz="1200">
                <a:solidFill>
                  <a:srgbClr val="E8F5E9"/>
                </a:solidFill>
              </a:rPr>
              <a:t>   </a:t>
            </a:r>
            <a:r>
              <a:rPr lang="en-US" altLang="zh-TW" sz="1200">
                <a:solidFill>
                  <a:srgbClr val="E8F5E9"/>
                </a:solidFill>
              </a:rPr>
              <a:t>/</a:t>
            </a:r>
            <a:r>
              <a:rPr lang="zh-TW" altLang="en-US" sz="1200">
                <a:solidFill>
                  <a:srgbClr val="E8F5E9"/>
                </a:solidFill>
              </a:rPr>
              <a:t> </a:t>
            </a:r>
          </a:p>
        </p:txBody>
      </p:sp>
      <p:grpSp>
        <p:nvGrpSpPr>
          <p:cNvPr id="5" name="群組 4"/>
          <p:cNvGrpSpPr/>
          <p:nvPr/>
        </p:nvGrpSpPr>
        <p:grpSpPr>
          <a:xfrm>
            <a:off x="3130661" y="2444042"/>
            <a:ext cx="2917825" cy="3582988"/>
            <a:chOff x="3130661" y="2444042"/>
            <a:chExt cx="2917825" cy="3582988"/>
          </a:xfrm>
        </p:grpSpPr>
        <p:sp>
          <p:nvSpPr>
            <p:cNvPr id="241669" name="Shape 474"/>
            <p:cNvSpPr txBox="1">
              <a:spLocks noChangeArrowheads="1"/>
            </p:cNvSpPr>
            <p:nvPr/>
          </p:nvSpPr>
          <p:spPr bwMode="auto">
            <a:xfrm>
              <a:off x="3793786" y="2444042"/>
              <a:ext cx="1704975" cy="769937"/>
            </a:xfrm>
            <a:prstGeom prst="rect">
              <a:avLst/>
            </a:prstGeom>
            <a:noFill/>
            <a:ln w="9525">
              <a:noFill/>
              <a:miter lim="800000"/>
              <a:headEnd/>
              <a:tailEnd/>
            </a:ln>
          </p:spPr>
          <p:txBody>
            <a:bodyPr lIns="91425" tIns="91425" rIns="91425" bIns="91425" anchor="ctr"/>
            <a:lstStyle/>
            <a:p>
              <a:pPr algn="ctr">
                <a:buClr>
                  <a:srgbClr val="CC0000"/>
                </a:buClr>
                <a:buSzPct val="25000"/>
                <a:buFont typeface="Arial" charset="0"/>
                <a:buNone/>
                <a:defRPr/>
              </a:pPr>
              <a:r>
                <a:rPr lang="en-US" sz="3600" b="1" dirty="0">
                  <a:solidFill>
                    <a:schemeClr val="accent6">
                      <a:lumMod val="75000"/>
                    </a:schemeClr>
                  </a:solidFill>
                  <a:latin typeface="微軟正黑體" panose="020B0604030504040204" pitchFamily="34" charset="-120"/>
                  <a:ea typeface="微軟正黑體" panose="020B0604030504040204" pitchFamily="34" charset="-120"/>
                  <a:cs typeface="Times New Roman" pitchFamily="18" charset="0"/>
                  <a:sym typeface="Arial" charset="0"/>
                </a:rPr>
                <a:t>互  動</a:t>
              </a:r>
            </a:p>
          </p:txBody>
        </p:sp>
        <p:sp>
          <p:nvSpPr>
            <p:cNvPr id="241672" name="Shape 477"/>
            <p:cNvSpPr txBox="1">
              <a:spLocks noChangeArrowheads="1"/>
            </p:cNvSpPr>
            <p:nvPr/>
          </p:nvSpPr>
          <p:spPr bwMode="auto">
            <a:xfrm>
              <a:off x="3130661" y="5453942"/>
              <a:ext cx="2917825" cy="573088"/>
            </a:xfrm>
            <a:prstGeom prst="rect">
              <a:avLst/>
            </a:prstGeom>
            <a:noFill/>
            <a:ln w="9525">
              <a:noFill/>
              <a:miter lim="800000"/>
              <a:headEnd/>
              <a:tailEnd/>
            </a:ln>
          </p:spPr>
          <p:txBody>
            <a:bodyPr lIns="91425" tIns="91425" rIns="91425" bIns="91425"/>
            <a:lstStyle/>
            <a:p>
              <a:pPr algn="ctr">
                <a:buClr>
                  <a:srgbClr val="000000"/>
                </a:buClr>
                <a:buSzPct val="25000"/>
                <a:buFont typeface="Arial" charset="0"/>
                <a:buNone/>
                <a:defRPr/>
              </a:pPr>
              <a:r>
                <a:rPr lang="en-US" sz="2400" b="1" dirty="0">
                  <a:solidFill>
                    <a:srgbClr val="CD6209"/>
                  </a:solidFill>
                  <a:latin typeface="微軟正黑體" panose="020B0604030504040204" pitchFamily="34" charset="-120"/>
                  <a:ea typeface="微軟正黑體" panose="020B0604030504040204" pitchFamily="34" charset="-120"/>
                  <a:cs typeface="Times New Roman" pitchFamily="18" charset="0"/>
                  <a:sym typeface="Arial" charset="0"/>
                </a:rPr>
                <a:t>有方法</a:t>
              </a:r>
              <a:r>
                <a:rPr lang="zh-TW" altLang="en-US" sz="2400" b="1" dirty="0">
                  <a:solidFill>
                    <a:srgbClr val="CD6209"/>
                  </a:solidFill>
                  <a:latin typeface="微軟正黑體" panose="020B0604030504040204" pitchFamily="34" charset="-120"/>
                  <a:ea typeface="微軟正黑體" panose="020B0604030504040204" pitchFamily="34" charset="-120"/>
                  <a:cs typeface="Times New Roman" pitchFamily="18" charset="0"/>
                  <a:sym typeface="Arial" charset="0"/>
                </a:rPr>
                <a:t>，</a:t>
              </a:r>
              <a:r>
                <a:rPr lang="en-US" sz="2400" b="1" dirty="0">
                  <a:solidFill>
                    <a:srgbClr val="CD6209"/>
                  </a:solidFill>
                  <a:latin typeface="微軟正黑體" panose="020B0604030504040204" pitchFamily="34" charset="-120"/>
                  <a:ea typeface="微軟正黑體" panose="020B0604030504040204" pitchFamily="34" charset="-120"/>
                  <a:cs typeface="Times New Roman" pitchFamily="18" charset="0"/>
                  <a:sym typeface="Arial" charset="0"/>
                </a:rPr>
                <a:t>有知識</a:t>
              </a:r>
            </a:p>
          </p:txBody>
        </p:sp>
        <p:pic>
          <p:nvPicPr>
            <p:cNvPr id="39" name="Shape 472"/>
            <p:cNvPicPr preferRelativeResize="0">
              <a:picLocks noChangeAspect="1" noChangeArrowheads="1"/>
            </p:cNvPicPr>
            <p:nvPr/>
          </p:nvPicPr>
          <p:blipFill rotWithShape="1">
            <a:blip r:embed="rId3">
              <a:extLst>
                <a:ext uri="{28A0092B-C50C-407E-A947-70E740481C1C}">
                  <a14:useLocalDpi xmlns:a14="http://schemas.microsoft.com/office/drawing/2010/main" val="0"/>
                </a:ext>
              </a:extLst>
            </a:blip>
            <a:srcRect l="32896" t="709" r="33932" b="-709"/>
            <a:stretch/>
          </p:blipFill>
          <p:spPr bwMode="auto">
            <a:xfrm>
              <a:off x="3398980" y="3085744"/>
              <a:ext cx="2447751" cy="2368198"/>
            </a:xfrm>
            <a:prstGeom prst="rect">
              <a:avLst/>
            </a:prstGeom>
            <a:noFill/>
            <a:ln w="9525">
              <a:noFill/>
              <a:miter lim="800000"/>
              <a:headEnd/>
              <a:tailEnd/>
            </a:ln>
          </p:spPr>
        </p:pic>
      </p:grpSp>
      <p:grpSp>
        <p:nvGrpSpPr>
          <p:cNvPr id="6" name="群組 5"/>
          <p:cNvGrpSpPr/>
          <p:nvPr/>
        </p:nvGrpSpPr>
        <p:grpSpPr>
          <a:xfrm>
            <a:off x="5559686" y="2440500"/>
            <a:ext cx="2971800" cy="3586530"/>
            <a:chOff x="5559686" y="2440500"/>
            <a:chExt cx="2971800" cy="3586530"/>
          </a:xfrm>
        </p:grpSpPr>
        <p:sp>
          <p:nvSpPr>
            <p:cNvPr id="182278" name="Shape 475"/>
            <p:cNvSpPr txBox="1">
              <a:spLocks noChangeArrowheads="1"/>
            </p:cNvSpPr>
            <p:nvPr/>
          </p:nvSpPr>
          <p:spPr bwMode="auto">
            <a:xfrm>
              <a:off x="6194702" y="2440500"/>
              <a:ext cx="1706563" cy="769937"/>
            </a:xfrm>
            <a:prstGeom prst="rect">
              <a:avLst/>
            </a:prstGeom>
            <a:noFill/>
            <a:ln w="9525">
              <a:noFill/>
              <a:miter lim="800000"/>
              <a:headEnd/>
              <a:tailEnd/>
            </a:ln>
          </p:spPr>
          <p:txBody>
            <a:bodyPr lIns="91425" tIns="91425" rIns="91425" bIns="91425" anchor="ctr"/>
            <a:lstStyle/>
            <a:p>
              <a:pPr algn="ctr">
                <a:buClr>
                  <a:srgbClr val="CC0000"/>
                </a:buClr>
                <a:buSzPct val="25000"/>
                <a:buFont typeface="Arial" charset="0"/>
                <a:buNone/>
              </a:pPr>
              <a:r>
                <a:rPr lang="en-US" altLang="zh-TW" sz="3600" b="1">
                  <a:solidFill>
                    <a:srgbClr val="C00000"/>
                  </a:solidFill>
                  <a:latin typeface="微軟正黑體" panose="020B0604030504040204" pitchFamily="34" charset="-120"/>
                  <a:ea typeface="微軟正黑體" panose="020B0604030504040204" pitchFamily="34" charset="-120"/>
                  <a:cs typeface="Times New Roman" pitchFamily="18" charset="0"/>
                  <a:sym typeface="Arial" charset="0"/>
                </a:rPr>
                <a:t>共  好</a:t>
              </a:r>
            </a:p>
          </p:txBody>
        </p:sp>
        <p:sp>
          <p:nvSpPr>
            <p:cNvPr id="182281" name="Shape 478"/>
            <p:cNvSpPr txBox="1">
              <a:spLocks noChangeArrowheads="1"/>
            </p:cNvSpPr>
            <p:nvPr/>
          </p:nvSpPr>
          <p:spPr bwMode="auto">
            <a:xfrm>
              <a:off x="5559686" y="5453942"/>
              <a:ext cx="2971800" cy="573088"/>
            </a:xfrm>
            <a:prstGeom prst="rect">
              <a:avLst/>
            </a:prstGeom>
            <a:noFill/>
            <a:ln w="9525">
              <a:noFill/>
              <a:miter lim="800000"/>
              <a:headEnd/>
              <a:tailEnd/>
            </a:ln>
          </p:spPr>
          <p:txBody>
            <a:bodyPr lIns="91425" tIns="91425" rIns="91425" bIns="91425"/>
            <a:lstStyle/>
            <a:p>
              <a:pPr algn="ctr">
                <a:buSzPct val="25000"/>
              </a:pPr>
              <a:r>
                <a:rPr lang="en-US" altLang="zh-TW" sz="2400" b="1">
                  <a:solidFill>
                    <a:srgbClr val="920000"/>
                  </a:solidFill>
                  <a:latin typeface="微軟正黑體" panose="020B0604030504040204" pitchFamily="34" charset="-120"/>
                  <a:ea typeface="微軟正黑體" panose="020B0604030504040204" pitchFamily="34" charset="-120"/>
                  <a:cs typeface="Times New Roman" pitchFamily="18" charset="0"/>
                  <a:sym typeface="Arial" charset="0"/>
                </a:rPr>
                <a:t>有善念</a:t>
              </a:r>
              <a:r>
                <a:rPr lang="zh-TW" altLang="en-US" sz="2400" b="1">
                  <a:solidFill>
                    <a:srgbClr val="920000"/>
                  </a:solidFill>
                  <a:latin typeface="微軟正黑體" panose="020B0604030504040204" pitchFamily="34" charset="-120"/>
                  <a:ea typeface="微軟正黑體" panose="020B0604030504040204" pitchFamily="34" charset="-120"/>
                  <a:cs typeface="Times New Roman" pitchFamily="18" charset="0"/>
                  <a:sym typeface="Arial" charset="0"/>
                </a:rPr>
                <a:t>，</a:t>
              </a:r>
              <a:r>
                <a:rPr lang="en-US" altLang="zh-TW" sz="2400" b="1">
                  <a:solidFill>
                    <a:srgbClr val="920000"/>
                  </a:solidFill>
                  <a:latin typeface="微軟正黑體" panose="020B0604030504040204" pitchFamily="34" charset="-120"/>
                  <a:ea typeface="微軟正黑體" panose="020B0604030504040204" pitchFamily="34" charset="-120"/>
                  <a:cs typeface="Times New Roman" pitchFamily="18" charset="0"/>
                  <a:sym typeface="Arial" charset="0"/>
                </a:rPr>
                <a:t>能活用</a:t>
              </a:r>
            </a:p>
          </p:txBody>
        </p:sp>
        <p:pic>
          <p:nvPicPr>
            <p:cNvPr id="40" name="Shape 472"/>
            <p:cNvPicPr preferRelativeResize="0">
              <a:picLocks noChangeAspect="1" noChangeArrowheads="1"/>
            </p:cNvPicPr>
            <p:nvPr/>
          </p:nvPicPr>
          <p:blipFill rotWithShape="1">
            <a:blip r:embed="rId3">
              <a:extLst>
                <a:ext uri="{28A0092B-C50C-407E-A947-70E740481C1C}">
                  <a14:useLocalDpi xmlns:a14="http://schemas.microsoft.com/office/drawing/2010/main" val="0"/>
                </a:ext>
              </a:extLst>
            </a:blip>
            <a:srcRect l="66353" t="467" r="475" b="-467"/>
            <a:stretch/>
          </p:blipFill>
          <p:spPr bwMode="auto">
            <a:xfrm>
              <a:off x="5867805" y="3080014"/>
              <a:ext cx="2447751" cy="2368198"/>
            </a:xfrm>
            <a:prstGeom prst="rect">
              <a:avLst/>
            </a:prstGeom>
            <a:noFill/>
            <a:ln w="9525">
              <a:noFill/>
              <a:miter lim="800000"/>
              <a:headEnd/>
              <a:tailEnd/>
            </a:ln>
          </p:spPr>
        </p:pic>
      </p:grpSp>
    </p:spTree>
    <p:extLst>
      <p:ext uri="{BB962C8B-B14F-4D97-AF65-F5344CB8AC3E}">
        <p14:creationId xmlns:p14="http://schemas.microsoft.com/office/powerpoint/2010/main" val="3020680681"/>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圓角矩形 1"/>
          <p:cNvSpPr/>
          <p:nvPr/>
        </p:nvSpPr>
        <p:spPr>
          <a:xfrm>
            <a:off x="803118" y="2119118"/>
            <a:ext cx="8017354" cy="3898271"/>
          </a:xfrm>
          <a:prstGeom prst="roundRect">
            <a:avLst>
              <a:gd name="adj" fmla="val 4515"/>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4" name="群組 3"/>
          <p:cNvGrpSpPr/>
          <p:nvPr/>
        </p:nvGrpSpPr>
        <p:grpSpPr>
          <a:xfrm>
            <a:off x="1102113" y="2611537"/>
            <a:ext cx="1700828" cy="3139722"/>
            <a:chOff x="1102113" y="2611537"/>
            <a:chExt cx="1700828" cy="3139722"/>
          </a:xfrm>
        </p:grpSpPr>
        <p:sp>
          <p:nvSpPr>
            <p:cNvPr id="6" name="矩形 5"/>
            <p:cNvSpPr/>
            <p:nvPr/>
          </p:nvSpPr>
          <p:spPr>
            <a:xfrm>
              <a:off x="1102113" y="4797152"/>
              <a:ext cx="1620957" cy="954107"/>
            </a:xfrm>
            <a:prstGeom prst="rect">
              <a:avLst/>
            </a:prstGeom>
          </p:spPr>
          <p:txBody>
            <a:bodyPr wrap="none">
              <a:spAutoFit/>
            </a:bodyPr>
            <a:lstStyle/>
            <a:p>
              <a:pPr algn="ctr"/>
              <a:r>
                <a:rPr lang="zh-TW" altLang="en-US" sz="2800" b="1">
                  <a:latin typeface="微軟正黑體" panose="020B0604030504040204" pitchFamily="34" charset="-120"/>
                  <a:ea typeface="微軟正黑體" panose="020B0604030504040204" pitchFamily="34" charset="-120"/>
                </a:rPr>
                <a:t>啟發</a:t>
              </a:r>
              <a:endParaRPr lang="en-US" altLang="zh-TW" sz="2800" b="1">
                <a:latin typeface="微軟正黑體" panose="020B0604030504040204" pitchFamily="34" charset="-120"/>
                <a:ea typeface="微軟正黑體" panose="020B0604030504040204" pitchFamily="34" charset="-120"/>
              </a:endParaRPr>
            </a:p>
            <a:p>
              <a:pPr algn="ctr"/>
              <a:r>
                <a:rPr lang="zh-TW" altLang="en-US" sz="2800" b="1">
                  <a:latin typeface="微軟正黑體" panose="020B0604030504040204" pitchFamily="34" charset="-120"/>
                  <a:ea typeface="微軟正黑體" panose="020B0604030504040204" pitchFamily="34" charset="-120"/>
                </a:rPr>
                <a:t>生命潛能</a:t>
              </a:r>
            </a:p>
          </p:txBody>
        </p:sp>
        <p:grpSp>
          <p:nvGrpSpPr>
            <p:cNvPr id="20" name="群組 19"/>
            <p:cNvGrpSpPr/>
            <p:nvPr/>
          </p:nvGrpSpPr>
          <p:grpSpPr>
            <a:xfrm>
              <a:off x="1145593" y="2611537"/>
              <a:ext cx="1657348" cy="1977708"/>
              <a:chOff x="1643973" y="2801738"/>
              <a:chExt cx="2786609" cy="3325253"/>
            </a:xfrm>
            <a:solidFill>
              <a:srgbClr val="C00000"/>
            </a:solidFill>
          </p:grpSpPr>
          <p:sp>
            <p:nvSpPr>
              <p:cNvPr id="43" name="流程圖: 接點 42"/>
              <p:cNvSpPr/>
              <p:nvPr/>
            </p:nvSpPr>
            <p:spPr>
              <a:xfrm>
                <a:off x="2703082" y="2801738"/>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4" name="圓角矩形 43"/>
              <p:cNvSpPr/>
              <p:nvPr/>
            </p:nvSpPr>
            <p:spPr>
              <a:xfrm>
                <a:off x="2622872" y="3514571"/>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5" name="圓角矩形 44"/>
              <p:cNvSpPr/>
              <p:nvPr/>
            </p:nvSpPr>
            <p:spPr>
              <a:xfrm>
                <a:off x="3055810" y="4405417"/>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6" name="圓角矩形 45"/>
              <p:cNvSpPr/>
              <p:nvPr/>
            </p:nvSpPr>
            <p:spPr>
              <a:xfrm>
                <a:off x="2638237" y="4405416"/>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7" name="圓角矩形 8"/>
              <p:cNvSpPr/>
              <p:nvPr/>
            </p:nvSpPr>
            <p:spPr>
              <a:xfrm rot="3013210" flipH="1">
                <a:off x="2102653" y="3232190"/>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8" name="圓角矩形 8"/>
              <p:cNvSpPr/>
              <p:nvPr/>
            </p:nvSpPr>
            <p:spPr>
              <a:xfrm rot="18586790">
                <a:off x="3543517" y="3234214"/>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nvGrpSpPr>
          <p:cNvPr id="5" name="群組 4"/>
          <p:cNvGrpSpPr/>
          <p:nvPr/>
        </p:nvGrpSpPr>
        <p:grpSpPr>
          <a:xfrm>
            <a:off x="2931733" y="2611537"/>
            <a:ext cx="1657348" cy="3139722"/>
            <a:chOff x="2931733" y="2611537"/>
            <a:chExt cx="1657348" cy="3139722"/>
          </a:xfrm>
        </p:grpSpPr>
        <p:sp>
          <p:nvSpPr>
            <p:cNvPr id="21" name="矩形 20"/>
            <p:cNvSpPr/>
            <p:nvPr/>
          </p:nvSpPr>
          <p:spPr>
            <a:xfrm>
              <a:off x="2934445" y="4797152"/>
              <a:ext cx="1620957" cy="954107"/>
            </a:xfrm>
            <a:prstGeom prst="rect">
              <a:avLst/>
            </a:prstGeom>
          </p:spPr>
          <p:txBody>
            <a:bodyPr wrap="none">
              <a:spAutoFit/>
            </a:bodyPr>
            <a:lstStyle/>
            <a:p>
              <a:pPr algn="ctr"/>
              <a:r>
                <a:rPr lang="zh-TW" altLang="en-US" sz="2800" b="1">
                  <a:latin typeface="微軟正黑體" panose="020B0604030504040204" pitchFamily="34" charset="-120"/>
                  <a:ea typeface="微軟正黑體" panose="020B0604030504040204" pitchFamily="34" charset="-120"/>
                </a:rPr>
                <a:t>陶養</a:t>
              </a:r>
              <a:endParaRPr lang="en-US" altLang="zh-TW" sz="2800" b="1">
                <a:latin typeface="微軟正黑體" panose="020B0604030504040204" pitchFamily="34" charset="-120"/>
                <a:ea typeface="微軟正黑體" panose="020B0604030504040204" pitchFamily="34" charset="-120"/>
              </a:endParaRPr>
            </a:p>
            <a:p>
              <a:pPr algn="ctr"/>
              <a:r>
                <a:rPr lang="zh-TW" altLang="en-US" sz="2800" b="1">
                  <a:latin typeface="微軟正黑體" panose="020B0604030504040204" pitchFamily="34" charset="-120"/>
                  <a:ea typeface="微軟正黑體" panose="020B0604030504040204" pitchFamily="34" charset="-120"/>
                </a:rPr>
                <a:t>生活知能</a:t>
              </a:r>
            </a:p>
          </p:txBody>
        </p:sp>
        <p:grpSp>
          <p:nvGrpSpPr>
            <p:cNvPr id="22" name="群組 21"/>
            <p:cNvGrpSpPr/>
            <p:nvPr/>
          </p:nvGrpSpPr>
          <p:grpSpPr>
            <a:xfrm>
              <a:off x="2931733" y="2611537"/>
              <a:ext cx="1657348" cy="1977708"/>
              <a:chOff x="4402968" y="2809913"/>
              <a:chExt cx="2786609" cy="3325253"/>
            </a:xfrm>
            <a:solidFill>
              <a:srgbClr val="FFC000"/>
            </a:solidFill>
          </p:grpSpPr>
          <p:sp>
            <p:nvSpPr>
              <p:cNvPr id="37" name="流程圖: 接點 36"/>
              <p:cNvSpPr/>
              <p:nvPr/>
            </p:nvSpPr>
            <p:spPr>
              <a:xfrm>
                <a:off x="5462077" y="2809913"/>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8" name="圓角矩形 37"/>
              <p:cNvSpPr/>
              <p:nvPr/>
            </p:nvSpPr>
            <p:spPr>
              <a:xfrm>
                <a:off x="5381867" y="3522746"/>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9" name="圓角矩形 38"/>
              <p:cNvSpPr/>
              <p:nvPr/>
            </p:nvSpPr>
            <p:spPr>
              <a:xfrm>
                <a:off x="5814805" y="4413592"/>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0" name="圓角矩形 39"/>
              <p:cNvSpPr/>
              <p:nvPr/>
            </p:nvSpPr>
            <p:spPr>
              <a:xfrm>
                <a:off x="5397232" y="4413591"/>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1" name="圓角矩形 8"/>
              <p:cNvSpPr/>
              <p:nvPr/>
            </p:nvSpPr>
            <p:spPr>
              <a:xfrm rot="18586790" flipH="1" flipV="1">
                <a:off x="4861648" y="2703195"/>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2" name="圓角矩形 8"/>
              <p:cNvSpPr/>
              <p:nvPr/>
            </p:nvSpPr>
            <p:spPr>
              <a:xfrm rot="3013210" flipV="1">
                <a:off x="6302512" y="2705219"/>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nvGrpSpPr>
          <p:cNvPr id="10" name="群組 9"/>
          <p:cNvGrpSpPr/>
          <p:nvPr/>
        </p:nvGrpSpPr>
        <p:grpSpPr>
          <a:xfrm>
            <a:off x="4805374" y="2443972"/>
            <a:ext cx="1620957" cy="3307040"/>
            <a:chOff x="6599109" y="2444219"/>
            <a:chExt cx="1620957" cy="3307040"/>
          </a:xfrm>
        </p:grpSpPr>
        <p:sp>
          <p:nvSpPr>
            <p:cNvPr id="7" name="矩形 6"/>
            <p:cNvSpPr/>
            <p:nvPr/>
          </p:nvSpPr>
          <p:spPr>
            <a:xfrm>
              <a:off x="6599109" y="4797152"/>
              <a:ext cx="1620957" cy="954107"/>
            </a:xfrm>
            <a:prstGeom prst="rect">
              <a:avLst/>
            </a:prstGeom>
          </p:spPr>
          <p:txBody>
            <a:bodyPr wrap="none">
              <a:spAutoFit/>
            </a:bodyPr>
            <a:lstStyle/>
            <a:p>
              <a:pPr algn="ctr"/>
              <a:r>
                <a:rPr lang="zh-TW" altLang="en-US" sz="2800" b="1" dirty="0">
                  <a:latin typeface="微軟正黑體" panose="020B0604030504040204" pitchFamily="34" charset="-120"/>
                  <a:ea typeface="微軟正黑體" panose="020B0604030504040204" pitchFamily="34" charset="-120"/>
                </a:rPr>
                <a:t>促進</a:t>
              </a:r>
              <a:endParaRPr lang="en-US" altLang="zh-TW" sz="2800" b="1" dirty="0">
                <a:latin typeface="微軟正黑體" panose="020B0604030504040204" pitchFamily="34" charset="-120"/>
                <a:ea typeface="微軟正黑體" panose="020B0604030504040204" pitchFamily="34" charset="-120"/>
              </a:endParaRPr>
            </a:p>
            <a:p>
              <a:pPr algn="ctr"/>
              <a:r>
                <a:rPr lang="zh-TW" altLang="en-US" sz="2800" b="1" dirty="0">
                  <a:latin typeface="微軟正黑體" panose="020B0604030504040204" pitchFamily="34" charset="-120"/>
                  <a:ea typeface="微軟正黑體" panose="020B0604030504040204" pitchFamily="34" charset="-120"/>
                </a:rPr>
                <a:t>生涯發展</a:t>
              </a:r>
            </a:p>
          </p:txBody>
        </p:sp>
        <p:grpSp>
          <p:nvGrpSpPr>
            <p:cNvPr id="23" name="群組 22"/>
            <p:cNvGrpSpPr/>
            <p:nvPr/>
          </p:nvGrpSpPr>
          <p:grpSpPr>
            <a:xfrm>
              <a:off x="6883120" y="2444219"/>
              <a:ext cx="946321" cy="2145026"/>
              <a:chOff x="9890871" y="2661512"/>
              <a:chExt cx="1591112" cy="3606576"/>
            </a:xfrm>
            <a:solidFill>
              <a:srgbClr val="92D050"/>
            </a:solidFill>
          </p:grpSpPr>
          <p:sp>
            <p:nvSpPr>
              <p:cNvPr id="31" name="流程圖: 接點 30"/>
              <p:cNvSpPr/>
              <p:nvPr/>
            </p:nvSpPr>
            <p:spPr>
              <a:xfrm>
                <a:off x="10485225" y="2942835"/>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2" name="圓角矩形 31"/>
              <p:cNvSpPr/>
              <p:nvPr/>
            </p:nvSpPr>
            <p:spPr>
              <a:xfrm>
                <a:off x="10405015" y="3655668"/>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3" name="圓角矩形 32"/>
              <p:cNvSpPr/>
              <p:nvPr/>
            </p:nvSpPr>
            <p:spPr>
              <a:xfrm>
                <a:off x="10837953" y="4546514"/>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4" name="圓角矩形 33"/>
              <p:cNvSpPr/>
              <p:nvPr/>
            </p:nvSpPr>
            <p:spPr>
              <a:xfrm>
                <a:off x="10420380" y="4546513"/>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5" name="圓角矩形 8"/>
              <p:cNvSpPr/>
              <p:nvPr/>
            </p:nvSpPr>
            <p:spPr>
              <a:xfrm rot="21349714">
                <a:off x="11053597" y="3668005"/>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6" name="圓角矩形 8"/>
              <p:cNvSpPr/>
              <p:nvPr/>
            </p:nvSpPr>
            <p:spPr>
              <a:xfrm rot="19961763" flipH="1" flipV="1">
                <a:off x="9890871" y="266151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nvGrpSpPr>
          <p:cNvPr id="9" name="群組 8"/>
          <p:cNvGrpSpPr/>
          <p:nvPr/>
        </p:nvGrpSpPr>
        <p:grpSpPr>
          <a:xfrm>
            <a:off x="6643881" y="2411855"/>
            <a:ext cx="1700821" cy="3330371"/>
            <a:chOff x="4766777" y="2420888"/>
            <a:chExt cx="1700821" cy="3330371"/>
          </a:xfrm>
        </p:grpSpPr>
        <p:sp>
          <p:nvSpPr>
            <p:cNvPr id="8" name="矩形 7"/>
            <p:cNvSpPr/>
            <p:nvPr/>
          </p:nvSpPr>
          <p:spPr>
            <a:xfrm>
              <a:off x="4766777" y="4797152"/>
              <a:ext cx="1620957" cy="954107"/>
            </a:xfrm>
            <a:prstGeom prst="rect">
              <a:avLst/>
            </a:prstGeom>
          </p:spPr>
          <p:txBody>
            <a:bodyPr wrap="none">
              <a:spAutoFit/>
            </a:bodyPr>
            <a:lstStyle/>
            <a:p>
              <a:pPr algn="ctr">
                <a:buClr>
                  <a:srgbClr val="000000"/>
                </a:buClr>
                <a:buSzPct val="25000"/>
              </a:pPr>
              <a:r>
                <a:rPr lang="zh-TW" altLang="en-US" sz="2800" b="1">
                  <a:latin typeface="微軟正黑體" panose="020B0604030504040204" pitchFamily="34" charset="-120"/>
                  <a:ea typeface="微軟正黑體" panose="020B0604030504040204" pitchFamily="34" charset="-120"/>
                </a:rPr>
                <a:t>涵育</a:t>
              </a:r>
              <a:endParaRPr lang="en-US" altLang="zh-TW" sz="2800" b="1">
                <a:latin typeface="微軟正黑體" panose="020B0604030504040204" pitchFamily="34" charset="-120"/>
                <a:ea typeface="微軟正黑體" panose="020B0604030504040204" pitchFamily="34" charset="-120"/>
              </a:endParaRPr>
            </a:p>
            <a:p>
              <a:pPr algn="ctr">
                <a:buClr>
                  <a:srgbClr val="000000"/>
                </a:buClr>
                <a:buSzPct val="25000"/>
              </a:pPr>
              <a:r>
                <a:rPr lang="zh-TW" altLang="en-US" sz="2800" b="1">
                  <a:latin typeface="微軟正黑體" panose="020B0604030504040204" pitchFamily="34" charset="-120"/>
                  <a:ea typeface="微軟正黑體" panose="020B0604030504040204" pitchFamily="34" charset="-120"/>
                </a:rPr>
                <a:t>公民責任</a:t>
              </a:r>
            </a:p>
          </p:txBody>
        </p:sp>
        <p:grpSp>
          <p:nvGrpSpPr>
            <p:cNvPr id="24" name="群組 23"/>
            <p:cNvGrpSpPr/>
            <p:nvPr/>
          </p:nvGrpSpPr>
          <p:grpSpPr>
            <a:xfrm>
              <a:off x="5197229" y="2420888"/>
              <a:ext cx="1270369" cy="2168356"/>
              <a:chOff x="7780203" y="2597447"/>
              <a:chExt cx="2135954" cy="3645801"/>
            </a:xfrm>
            <a:solidFill>
              <a:srgbClr val="00B0F0"/>
            </a:solidFill>
          </p:grpSpPr>
          <p:sp>
            <p:nvSpPr>
              <p:cNvPr id="25" name="流程圖: 接點 24"/>
              <p:cNvSpPr/>
              <p:nvPr/>
            </p:nvSpPr>
            <p:spPr>
              <a:xfrm>
                <a:off x="8159889" y="2917995"/>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6" name="圓角矩形 25"/>
              <p:cNvSpPr/>
              <p:nvPr/>
            </p:nvSpPr>
            <p:spPr>
              <a:xfrm>
                <a:off x="8079679" y="3630828"/>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7" name="圓角矩形 26"/>
              <p:cNvSpPr/>
              <p:nvPr/>
            </p:nvSpPr>
            <p:spPr>
              <a:xfrm>
                <a:off x="8512617" y="4521674"/>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8" name="圓角矩形 27"/>
              <p:cNvSpPr/>
              <p:nvPr/>
            </p:nvSpPr>
            <p:spPr>
              <a:xfrm>
                <a:off x="8095044" y="4521673"/>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9" name="圓角矩形 8"/>
              <p:cNvSpPr/>
              <p:nvPr/>
            </p:nvSpPr>
            <p:spPr>
              <a:xfrm rot="4496340" flipV="1">
                <a:off x="9029092" y="302338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0" name="圓角矩形 8"/>
              <p:cNvSpPr/>
              <p:nvPr/>
            </p:nvSpPr>
            <p:spPr>
              <a:xfrm rot="20960152" flipH="1" flipV="1">
                <a:off x="7780203" y="2597447"/>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3" name="投影片編號版面配置區 2"/>
          <p:cNvSpPr>
            <a:spLocks noGrp="1"/>
          </p:cNvSpPr>
          <p:nvPr>
            <p:ph type="sldNum" sz="quarter" idx="12"/>
          </p:nvPr>
        </p:nvSpPr>
        <p:spPr/>
        <p:txBody>
          <a:bodyPr/>
          <a:lstStyle/>
          <a:p>
            <a:pPr>
              <a:defRPr/>
            </a:pPr>
            <a:fld id="{8598CAF7-0B11-4355-B351-D1350E429BEE}" type="slidenum">
              <a:rPr lang="zh-TW" altLang="en-US" smtClean="0"/>
              <a:pPr>
                <a:defRPr/>
              </a:pPr>
              <a:t>18</a:t>
            </a:fld>
            <a:endParaRPr lang="zh-TW" altLang="en-US"/>
          </a:p>
        </p:txBody>
      </p:sp>
      <p:sp>
        <p:nvSpPr>
          <p:cNvPr id="56" name="文字方塊 55"/>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8F5E9"/>
                </a:solidFill>
              </a:rPr>
              <a:t>3-3</a:t>
            </a:r>
            <a:r>
              <a:rPr lang="zh-TW" altLang="en-US" sz="1200">
                <a:solidFill>
                  <a:srgbClr val="E8F5E9"/>
                </a:solidFill>
              </a:rPr>
              <a:t>   </a:t>
            </a:r>
            <a:r>
              <a:rPr lang="en-US" altLang="zh-TW" sz="1200">
                <a:solidFill>
                  <a:srgbClr val="E8F5E9"/>
                </a:solidFill>
              </a:rPr>
              <a:t>/</a:t>
            </a:r>
            <a:r>
              <a:rPr lang="zh-TW" altLang="en-US" sz="1200">
                <a:solidFill>
                  <a:srgbClr val="E8F5E9"/>
                </a:solidFill>
              </a:rPr>
              <a:t> </a:t>
            </a:r>
          </a:p>
        </p:txBody>
      </p:sp>
      <p:sp>
        <p:nvSpPr>
          <p:cNvPr id="57"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三、總綱的課程目標</a:t>
            </a:r>
          </a:p>
        </p:txBody>
      </p:sp>
      <p:grpSp>
        <p:nvGrpSpPr>
          <p:cNvPr id="49" name="群組 48"/>
          <p:cNvGrpSpPr/>
          <p:nvPr/>
        </p:nvGrpSpPr>
        <p:grpSpPr>
          <a:xfrm>
            <a:off x="7659330" y="423709"/>
            <a:ext cx="642106" cy="734134"/>
            <a:chOff x="6472820" y="2448446"/>
            <a:chExt cx="1106519" cy="1265108"/>
          </a:xfrm>
          <a:solidFill>
            <a:schemeClr val="bg1"/>
          </a:solidFill>
        </p:grpSpPr>
        <p:grpSp>
          <p:nvGrpSpPr>
            <p:cNvPr id="50" name="群組 49"/>
            <p:cNvGrpSpPr/>
            <p:nvPr/>
          </p:nvGrpSpPr>
          <p:grpSpPr>
            <a:xfrm rot="313721">
              <a:off x="6904218" y="2448446"/>
              <a:ext cx="675121" cy="1243964"/>
              <a:chOff x="-171537" y="3056620"/>
              <a:chExt cx="2038340" cy="3643323"/>
            </a:xfrm>
            <a:grpFill/>
          </p:grpSpPr>
          <p:sp>
            <p:nvSpPr>
              <p:cNvPr id="60" name="甜甜圈 59"/>
              <p:cNvSpPr/>
              <p:nvPr/>
            </p:nvSpPr>
            <p:spPr>
              <a:xfrm>
                <a:off x="-171537" y="3056620"/>
                <a:ext cx="2038340" cy="2038340"/>
              </a:xfrm>
              <a:prstGeom prst="donut">
                <a:avLst>
                  <a:gd name="adj" fmla="val 13317"/>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61" name="圓角矩形 60"/>
              <p:cNvSpPr/>
              <p:nvPr/>
            </p:nvSpPr>
            <p:spPr>
              <a:xfrm>
                <a:off x="685674" y="4922556"/>
                <a:ext cx="360045" cy="1777387"/>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62" name="橢圓 61"/>
              <p:cNvSpPr/>
              <p:nvPr/>
            </p:nvSpPr>
            <p:spPr>
              <a:xfrm>
                <a:off x="69558" y="3286541"/>
                <a:ext cx="1578494" cy="1578494"/>
              </a:xfrm>
              <a:prstGeom prst="ellipse">
                <a:avLst/>
              </a:prstGeom>
              <a:solidFill>
                <a:srgbClr val="81C784"/>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63" name="圓角矩形 62"/>
              <p:cNvSpPr/>
              <p:nvPr/>
            </p:nvSpPr>
            <p:spPr>
              <a:xfrm rot="2115078">
                <a:off x="525409" y="3509927"/>
                <a:ext cx="161772" cy="660140"/>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64" name="圓角矩形 63"/>
              <p:cNvSpPr/>
              <p:nvPr/>
            </p:nvSpPr>
            <p:spPr>
              <a:xfrm rot="2115078" flipH="1">
                <a:off x="733983" y="3871161"/>
                <a:ext cx="161772" cy="374857"/>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65" name="圓角矩形 64"/>
              <p:cNvSpPr/>
              <p:nvPr/>
            </p:nvSpPr>
            <p:spPr>
              <a:xfrm flipH="1">
                <a:off x="971600" y="5070409"/>
                <a:ext cx="71112" cy="1454935"/>
              </a:xfrm>
              <a:prstGeom prst="roundRect">
                <a:avLst>
                  <a:gd name="adj" fmla="val 9769"/>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nvGrpSpPr>
            <p:cNvPr id="51" name="群組 50"/>
            <p:cNvGrpSpPr/>
            <p:nvPr/>
          </p:nvGrpSpPr>
          <p:grpSpPr>
            <a:xfrm flipH="1">
              <a:off x="6472820" y="2471229"/>
              <a:ext cx="548076" cy="1242325"/>
              <a:chOff x="9890871" y="2661512"/>
              <a:chExt cx="1591112" cy="3606576"/>
            </a:xfrm>
            <a:grpFill/>
          </p:grpSpPr>
          <p:sp>
            <p:nvSpPr>
              <p:cNvPr id="52" name="流程圖: 接點 51"/>
              <p:cNvSpPr/>
              <p:nvPr/>
            </p:nvSpPr>
            <p:spPr>
              <a:xfrm>
                <a:off x="10485225" y="2942835"/>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3" name="圓角矩形 52"/>
              <p:cNvSpPr/>
              <p:nvPr/>
            </p:nvSpPr>
            <p:spPr>
              <a:xfrm>
                <a:off x="10405015" y="3655668"/>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4" name="圓角矩形 53"/>
              <p:cNvSpPr/>
              <p:nvPr/>
            </p:nvSpPr>
            <p:spPr>
              <a:xfrm>
                <a:off x="10837953" y="4546514"/>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5" name="圓角矩形 54"/>
              <p:cNvSpPr/>
              <p:nvPr/>
            </p:nvSpPr>
            <p:spPr>
              <a:xfrm>
                <a:off x="10420380" y="4546513"/>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8" name="圓角矩形 8"/>
              <p:cNvSpPr/>
              <p:nvPr/>
            </p:nvSpPr>
            <p:spPr>
              <a:xfrm rot="21349714">
                <a:off x="11053597" y="3668005"/>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9" name="圓角矩形 8"/>
              <p:cNvSpPr/>
              <p:nvPr/>
            </p:nvSpPr>
            <p:spPr>
              <a:xfrm rot="19961763" flipH="1" flipV="1">
                <a:off x="9890871" y="266151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Tree>
    <p:extLst>
      <p:ext uri="{BB962C8B-B14F-4D97-AF65-F5344CB8AC3E}">
        <p14:creationId xmlns:p14="http://schemas.microsoft.com/office/powerpoint/2010/main" val="1944505515"/>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圓角矩形 88"/>
          <p:cNvSpPr/>
          <p:nvPr/>
        </p:nvSpPr>
        <p:spPr>
          <a:xfrm>
            <a:off x="5068977" y="2661730"/>
            <a:ext cx="3881840" cy="2421483"/>
          </a:xfrm>
          <a:prstGeom prst="roundRect">
            <a:avLst>
              <a:gd name="adj" fmla="val 4145"/>
            </a:avLst>
          </a:prstGeom>
          <a:solidFill>
            <a:srgbClr val="FCE4EC"/>
          </a:solidFill>
          <a:ln w="38100" cap="rnd">
            <a:noFill/>
          </a:ln>
        </p:spPr>
        <p:txBody>
          <a:bodyPr rtlCol="0" anchor="ctr"/>
          <a:lstStyle/>
          <a:p>
            <a:pPr algn="ctr"/>
            <a:endParaRPr lang="zh-TW" altLang="en-US"/>
          </a:p>
        </p:txBody>
      </p:sp>
      <p:sp>
        <p:nvSpPr>
          <p:cNvPr id="2" name="圓角矩形 1"/>
          <p:cNvSpPr/>
          <p:nvPr/>
        </p:nvSpPr>
        <p:spPr>
          <a:xfrm>
            <a:off x="1187624" y="2669951"/>
            <a:ext cx="3984389" cy="599829"/>
          </a:xfrm>
          <a:prstGeom prst="roundRect">
            <a:avLst/>
          </a:prstGeom>
          <a:solidFill>
            <a:srgbClr val="FCE4EC"/>
          </a:solidFill>
          <a:ln w="38100" cap="rnd">
            <a:noFill/>
          </a:ln>
        </p:spPr>
        <p:txBody>
          <a:bodyPr rtlCol="0" anchor="ctr"/>
          <a:lstStyle/>
          <a:p>
            <a:pPr algn="ctr"/>
            <a:endParaRPr lang="zh-TW" altLang="en-US"/>
          </a:p>
        </p:txBody>
      </p:sp>
      <p:sp>
        <p:nvSpPr>
          <p:cNvPr id="184" name="圓角矩形 183"/>
          <p:cNvSpPr/>
          <p:nvPr/>
        </p:nvSpPr>
        <p:spPr>
          <a:xfrm>
            <a:off x="0" y="0"/>
            <a:ext cx="9144000" cy="1730525"/>
          </a:xfrm>
          <a:prstGeom prst="roundRect">
            <a:avLst>
              <a:gd name="adj" fmla="val 0"/>
            </a:avLst>
          </a:prstGeom>
          <a:solidFill>
            <a:srgbClr val="C2185B"/>
          </a:solidFill>
          <a:effectLst>
            <a:outerShdw blurRad="50800" dist="38100" dir="5400000" algn="t" rotWithShape="0">
              <a:prstClr val="black">
                <a:alpha val="10000"/>
              </a:prstClr>
            </a:outerShdw>
          </a:effectLst>
        </p:spPr>
        <p:txBody>
          <a:bodyPr wrap="square" rtlCol="0" anchor="ctr">
            <a:spAutoFit/>
          </a:bodyPr>
          <a:lstStyle/>
          <a:p>
            <a:pPr algn="ctr"/>
            <a:endParaRPr lang="zh-TW" altLang="en-US" sz="2400">
              <a:solidFill>
                <a:srgbClr val="9C27B0"/>
              </a:solidFill>
              <a:latin typeface="微軟正黑體" panose="020B0604030504040204" pitchFamily="34" charset="-120"/>
              <a:ea typeface="微軟正黑體" panose="020B0604030504040204" pitchFamily="34" charset="-120"/>
            </a:endParaRPr>
          </a:p>
        </p:txBody>
      </p:sp>
      <p:sp>
        <p:nvSpPr>
          <p:cNvPr id="33" name="文字方塊 32"/>
          <p:cNvSpPr txBox="1"/>
          <p:nvPr/>
        </p:nvSpPr>
        <p:spPr>
          <a:xfrm>
            <a:off x="6781791" y="433819"/>
            <a:ext cx="2398721" cy="1015663"/>
          </a:xfrm>
          <a:prstGeom prst="rect">
            <a:avLst/>
          </a:prstGeom>
          <a:noFill/>
        </p:spPr>
        <p:txBody>
          <a:bodyPr wrap="square" rtlCol="0">
            <a:spAutoFit/>
          </a:bodyPr>
          <a:lstStyle/>
          <a:p>
            <a:r>
              <a:rPr lang="zh-TW" altLang="en-US" sz="6000" b="1">
                <a:solidFill>
                  <a:schemeClr val="bg1"/>
                </a:solidFill>
                <a:latin typeface="微軟正黑體" panose="020B0604030504040204" pitchFamily="34" charset="-120"/>
                <a:ea typeface="微軟正黑體" panose="020B0604030504040204" pitchFamily="34" charset="-120"/>
              </a:rPr>
              <a:t>目錄</a:t>
            </a:r>
          </a:p>
        </p:txBody>
      </p:sp>
      <p:sp>
        <p:nvSpPr>
          <p:cNvPr id="34" name="矩形 33"/>
          <p:cNvSpPr/>
          <p:nvPr/>
        </p:nvSpPr>
        <p:spPr>
          <a:xfrm>
            <a:off x="6485222" y="602725"/>
            <a:ext cx="202295" cy="6634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5" name="文字方塊 24"/>
          <p:cNvSpPr txBox="1"/>
          <p:nvPr/>
        </p:nvSpPr>
        <p:spPr>
          <a:xfrm>
            <a:off x="1292170" y="3559475"/>
            <a:ext cx="3994303"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貳、新課綱的研修歷程</a:t>
            </a:r>
          </a:p>
        </p:txBody>
      </p:sp>
      <p:sp>
        <p:nvSpPr>
          <p:cNvPr id="26" name="文字方塊 25"/>
          <p:cNvSpPr txBox="1"/>
          <p:nvPr/>
        </p:nvSpPr>
        <p:spPr>
          <a:xfrm>
            <a:off x="1292170" y="4366713"/>
            <a:ext cx="4008714"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參、新課綱的重要內涵</a:t>
            </a:r>
          </a:p>
        </p:txBody>
      </p:sp>
      <p:sp>
        <p:nvSpPr>
          <p:cNvPr id="27" name="文字方塊 26"/>
          <p:cNvSpPr txBox="1"/>
          <p:nvPr/>
        </p:nvSpPr>
        <p:spPr>
          <a:xfrm>
            <a:off x="1292170" y="5091434"/>
            <a:ext cx="4660586" cy="523220"/>
          </a:xfrm>
          <a:prstGeom prst="rect">
            <a:avLst/>
          </a:prstGeom>
          <a:noFill/>
        </p:spPr>
        <p:txBody>
          <a:bodyPr wrap="square">
            <a:spAutoFit/>
          </a:bodyPr>
          <a:lstStyle/>
          <a:p>
            <a:pPr eaLnBrk="0" hangingPunct="0">
              <a:defRPr/>
            </a:pPr>
            <a:r>
              <a:rPr lang="zh-TW" altLang="en-US" sz="2800" b="1" dirty="0">
                <a:solidFill>
                  <a:srgbClr val="000000"/>
                </a:solidFill>
                <a:latin typeface="微軟正黑體" panose="020B0604030504040204" pitchFamily="34" charset="-120"/>
                <a:ea typeface="微軟正黑體" panose="020B0604030504040204" pitchFamily="34" charset="-120"/>
              </a:rPr>
              <a:t>肆、政府層級的整備與推動</a:t>
            </a:r>
          </a:p>
        </p:txBody>
      </p:sp>
      <p:sp>
        <p:nvSpPr>
          <p:cNvPr id="28" name="文字方塊 27"/>
          <p:cNvSpPr txBox="1"/>
          <p:nvPr/>
        </p:nvSpPr>
        <p:spPr>
          <a:xfrm>
            <a:off x="1292170" y="5822693"/>
            <a:ext cx="5512078" cy="523220"/>
          </a:xfrm>
          <a:prstGeom prst="rect">
            <a:avLst/>
          </a:prstGeom>
          <a:noFill/>
        </p:spPr>
        <p:txBody>
          <a:bodyPr wrap="square">
            <a:spAutoFit/>
          </a:bodyPr>
          <a:lstStyle/>
          <a:p>
            <a:pPr eaLnBrk="0" hangingPunct="0">
              <a:defRPr/>
            </a:pPr>
            <a:r>
              <a:rPr lang="zh-TW" altLang="en-US" sz="2800" b="1" dirty="0">
                <a:solidFill>
                  <a:srgbClr val="000000"/>
                </a:solidFill>
                <a:latin typeface="微軟正黑體" panose="020B0604030504040204" pitchFamily="34" charset="-120"/>
                <a:ea typeface="微軟正黑體" panose="020B0604030504040204" pitchFamily="34" charset="-120"/>
              </a:rPr>
              <a:t>伍、學校實踐新課綱的第一哩路</a:t>
            </a:r>
          </a:p>
        </p:txBody>
      </p:sp>
      <p:sp>
        <p:nvSpPr>
          <p:cNvPr id="32" name="文字方塊 31"/>
          <p:cNvSpPr txBox="1"/>
          <p:nvPr/>
        </p:nvSpPr>
        <p:spPr>
          <a:xfrm>
            <a:off x="1292170" y="2735503"/>
            <a:ext cx="3743005"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壹、新課綱的研修背景</a:t>
            </a:r>
          </a:p>
        </p:txBody>
      </p:sp>
      <p:sp>
        <p:nvSpPr>
          <p:cNvPr id="6" name="矩形 5"/>
          <p:cNvSpPr/>
          <p:nvPr/>
        </p:nvSpPr>
        <p:spPr>
          <a:xfrm>
            <a:off x="2771800" y="542787"/>
            <a:ext cx="3523481" cy="830997"/>
          </a:xfrm>
          <a:prstGeom prst="rect">
            <a:avLst/>
          </a:prstGeom>
        </p:spPr>
        <p:txBody>
          <a:bodyPr wrap="square">
            <a:spAutoFit/>
          </a:bodyPr>
          <a:lstStyle/>
          <a:p>
            <a:pPr algn="r"/>
            <a:r>
              <a:rPr lang="zh-TW" altLang="en-US" sz="2400" b="1">
                <a:solidFill>
                  <a:schemeClr val="bg1"/>
                </a:solidFill>
                <a:latin typeface="微軟正黑體" panose="020B0604030504040204" pitchFamily="34" charset="-120"/>
                <a:ea typeface="微軟正黑體" panose="020B0604030504040204" pitchFamily="34" charset="-120"/>
              </a:rPr>
              <a:t>十二年國民基本教育</a:t>
            </a:r>
          </a:p>
          <a:p>
            <a:pPr algn="r"/>
            <a:r>
              <a:rPr lang="zh-TW" altLang="en-US" sz="2400" b="1">
                <a:solidFill>
                  <a:schemeClr val="bg1"/>
                </a:solidFill>
                <a:latin typeface="微軟正黑體" panose="020B0604030504040204" pitchFamily="34" charset="-120"/>
                <a:ea typeface="微軟正黑體" panose="020B0604030504040204" pitchFamily="34" charset="-120"/>
              </a:rPr>
              <a:t>課程綱要總綱宣講</a:t>
            </a:r>
          </a:p>
        </p:txBody>
      </p:sp>
      <p:grpSp>
        <p:nvGrpSpPr>
          <p:cNvPr id="7" name="群組 6"/>
          <p:cNvGrpSpPr/>
          <p:nvPr/>
        </p:nvGrpSpPr>
        <p:grpSpPr>
          <a:xfrm>
            <a:off x="7414647" y="4797152"/>
            <a:ext cx="1133008" cy="1427296"/>
            <a:chOff x="9454987" y="2552609"/>
            <a:chExt cx="2627381" cy="3309818"/>
          </a:xfrm>
        </p:grpSpPr>
        <p:grpSp>
          <p:nvGrpSpPr>
            <p:cNvPr id="39" name="群組 38"/>
            <p:cNvGrpSpPr/>
            <p:nvPr/>
          </p:nvGrpSpPr>
          <p:grpSpPr>
            <a:xfrm>
              <a:off x="9454987" y="2552609"/>
              <a:ext cx="2627381" cy="1690147"/>
              <a:chOff x="5771788" y="3043525"/>
              <a:chExt cx="514470" cy="294608"/>
            </a:xfrm>
            <a:effectLst>
              <a:outerShdw blurRad="50800" dist="38100" dir="5400000" algn="t" rotWithShape="0">
                <a:prstClr val="black">
                  <a:alpha val="20000"/>
                </a:prstClr>
              </a:outerShdw>
            </a:effectLst>
          </p:grpSpPr>
          <p:grpSp>
            <p:nvGrpSpPr>
              <p:cNvPr id="42" name="群組 41"/>
              <p:cNvGrpSpPr/>
              <p:nvPr/>
            </p:nvGrpSpPr>
            <p:grpSpPr>
              <a:xfrm>
                <a:off x="5771788" y="3043525"/>
                <a:ext cx="514470" cy="294608"/>
                <a:chOff x="1475656" y="2780928"/>
                <a:chExt cx="6248400" cy="3578101"/>
              </a:xfrm>
            </p:grpSpPr>
            <p:sp>
              <p:nvSpPr>
                <p:cNvPr id="51" name="手繪多邊形 50"/>
                <p:cNvSpPr/>
                <p:nvPr/>
              </p:nvSpPr>
              <p:spPr>
                <a:xfrm>
                  <a:off x="1475656" y="2781301"/>
                  <a:ext cx="6248400" cy="3577728"/>
                </a:xfrm>
                <a:custGeom>
                  <a:avLst/>
                  <a:gdLst>
                    <a:gd name="connsiteX0" fmla="*/ 279400 w 6400800"/>
                    <a:gd name="connsiteY0" fmla="*/ 0 h 3581400"/>
                    <a:gd name="connsiteX1" fmla="*/ 38100 w 6400800"/>
                    <a:gd name="connsiteY1" fmla="*/ 317500 h 3581400"/>
                    <a:gd name="connsiteX2" fmla="*/ 0 w 6400800"/>
                    <a:gd name="connsiteY2" fmla="*/ 3238500 h 3581400"/>
                    <a:gd name="connsiteX3" fmla="*/ 2921000 w 6400800"/>
                    <a:gd name="connsiteY3" fmla="*/ 3581400 h 3581400"/>
                    <a:gd name="connsiteX4" fmla="*/ 3492500 w 6400800"/>
                    <a:gd name="connsiteY4" fmla="*/ 3568700 h 3581400"/>
                    <a:gd name="connsiteX5" fmla="*/ 6400800 w 6400800"/>
                    <a:gd name="connsiteY5" fmla="*/ 3251200 h 3581400"/>
                    <a:gd name="connsiteX6" fmla="*/ 6400800 w 6400800"/>
                    <a:gd name="connsiteY6" fmla="*/ 368300 h 3581400"/>
                    <a:gd name="connsiteX7" fmla="*/ 6045200 w 6400800"/>
                    <a:gd name="connsiteY7" fmla="*/ 25400 h 3581400"/>
                    <a:gd name="connsiteX8" fmla="*/ 3759200 w 6400800"/>
                    <a:gd name="connsiteY8" fmla="*/ 647700 h 3581400"/>
                    <a:gd name="connsiteX9" fmla="*/ 825500 w 6400800"/>
                    <a:gd name="connsiteY9" fmla="*/ 469900 h 3581400"/>
                    <a:gd name="connsiteX10" fmla="*/ 279400 w 6400800"/>
                    <a:gd name="connsiteY10" fmla="*/ 0 h 3581400"/>
                    <a:gd name="connsiteX0" fmla="*/ 279400 w 6400800"/>
                    <a:gd name="connsiteY0" fmla="*/ 0 h 3635119"/>
                    <a:gd name="connsiteX1" fmla="*/ 38100 w 6400800"/>
                    <a:gd name="connsiteY1" fmla="*/ 317500 h 3635119"/>
                    <a:gd name="connsiteX2" fmla="*/ 0 w 6400800"/>
                    <a:gd name="connsiteY2" fmla="*/ 3238500 h 3635119"/>
                    <a:gd name="connsiteX3" fmla="*/ 2921000 w 6400800"/>
                    <a:gd name="connsiteY3" fmla="*/ 3581400 h 3635119"/>
                    <a:gd name="connsiteX4" fmla="*/ 3492500 w 6400800"/>
                    <a:gd name="connsiteY4" fmla="*/ 3568700 h 3635119"/>
                    <a:gd name="connsiteX5" fmla="*/ 6400800 w 6400800"/>
                    <a:gd name="connsiteY5" fmla="*/ 3251200 h 3635119"/>
                    <a:gd name="connsiteX6" fmla="*/ 6400800 w 6400800"/>
                    <a:gd name="connsiteY6" fmla="*/ 368300 h 3635119"/>
                    <a:gd name="connsiteX7" fmla="*/ 6045200 w 6400800"/>
                    <a:gd name="connsiteY7" fmla="*/ 25400 h 3635119"/>
                    <a:gd name="connsiteX8" fmla="*/ 3759200 w 6400800"/>
                    <a:gd name="connsiteY8" fmla="*/ 647700 h 3635119"/>
                    <a:gd name="connsiteX9" fmla="*/ 825500 w 6400800"/>
                    <a:gd name="connsiteY9" fmla="*/ 469900 h 3635119"/>
                    <a:gd name="connsiteX10" fmla="*/ 279400 w 6400800"/>
                    <a:gd name="connsiteY10" fmla="*/ 0 h 3635119"/>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759200 w 6400800"/>
                    <a:gd name="connsiteY8" fmla="*/ 647700 h 3656926"/>
                    <a:gd name="connsiteX9" fmla="*/ 825500 w 6400800"/>
                    <a:gd name="connsiteY9" fmla="*/ 4699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25500 w 6400800"/>
                    <a:gd name="connsiteY9" fmla="*/ 4699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25500 w 6400800"/>
                    <a:gd name="connsiteY9" fmla="*/ 4699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63600 w 6400800"/>
                    <a:gd name="connsiteY9" fmla="*/ 1778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63600 w 6400800"/>
                    <a:gd name="connsiteY9" fmla="*/ 1778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90900 w 6400800"/>
                    <a:gd name="connsiteY8" fmla="*/ 292100 h 3656926"/>
                    <a:gd name="connsiteX9" fmla="*/ 863600 w 6400800"/>
                    <a:gd name="connsiteY9" fmla="*/ 1778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324600 w 6400800"/>
                    <a:gd name="connsiteY6" fmla="*/ 368300 h 3656926"/>
                    <a:gd name="connsiteX7" fmla="*/ 6045200 w 6400800"/>
                    <a:gd name="connsiteY7" fmla="*/ 25400 h 3656926"/>
                    <a:gd name="connsiteX8" fmla="*/ 3390900 w 6400800"/>
                    <a:gd name="connsiteY8" fmla="*/ 292100 h 3656926"/>
                    <a:gd name="connsiteX9" fmla="*/ 863600 w 6400800"/>
                    <a:gd name="connsiteY9" fmla="*/ 177800 h 3656926"/>
                    <a:gd name="connsiteX10" fmla="*/ 279400 w 6400800"/>
                    <a:gd name="connsiteY10" fmla="*/ 0 h 3656926"/>
                    <a:gd name="connsiteX0" fmla="*/ 279400 w 6324600"/>
                    <a:gd name="connsiteY0" fmla="*/ 0 h 3656926"/>
                    <a:gd name="connsiteX1" fmla="*/ 38100 w 6324600"/>
                    <a:gd name="connsiteY1" fmla="*/ 317500 h 3656926"/>
                    <a:gd name="connsiteX2" fmla="*/ 0 w 6324600"/>
                    <a:gd name="connsiteY2" fmla="*/ 3238500 h 3656926"/>
                    <a:gd name="connsiteX3" fmla="*/ 2921000 w 6324600"/>
                    <a:gd name="connsiteY3" fmla="*/ 3581400 h 3656926"/>
                    <a:gd name="connsiteX4" fmla="*/ 3492500 w 6324600"/>
                    <a:gd name="connsiteY4" fmla="*/ 3568700 h 3656926"/>
                    <a:gd name="connsiteX5" fmla="*/ 6299200 w 6324600"/>
                    <a:gd name="connsiteY5" fmla="*/ 3251200 h 3656926"/>
                    <a:gd name="connsiteX6" fmla="*/ 6324600 w 6324600"/>
                    <a:gd name="connsiteY6" fmla="*/ 368300 h 3656926"/>
                    <a:gd name="connsiteX7" fmla="*/ 6045200 w 6324600"/>
                    <a:gd name="connsiteY7" fmla="*/ 25400 h 3656926"/>
                    <a:gd name="connsiteX8" fmla="*/ 3390900 w 6324600"/>
                    <a:gd name="connsiteY8" fmla="*/ 292100 h 3656926"/>
                    <a:gd name="connsiteX9" fmla="*/ 863600 w 6324600"/>
                    <a:gd name="connsiteY9" fmla="*/ 177800 h 3656926"/>
                    <a:gd name="connsiteX10" fmla="*/ 279400 w 6324600"/>
                    <a:gd name="connsiteY10" fmla="*/ 0 h 3656926"/>
                    <a:gd name="connsiteX0" fmla="*/ 279400 w 6324600"/>
                    <a:gd name="connsiteY0" fmla="*/ 0 h 3619086"/>
                    <a:gd name="connsiteX1" fmla="*/ 38100 w 6324600"/>
                    <a:gd name="connsiteY1" fmla="*/ 317500 h 3619086"/>
                    <a:gd name="connsiteX2" fmla="*/ 0 w 6324600"/>
                    <a:gd name="connsiteY2" fmla="*/ 3238500 h 3619086"/>
                    <a:gd name="connsiteX3" fmla="*/ 2921000 w 6324600"/>
                    <a:gd name="connsiteY3" fmla="*/ 3581400 h 3619086"/>
                    <a:gd name="connsiteX4" fmla="*/ 3543300 w 6324600"/>
                    <a:gd name="connsiteY4" fmla="*/ 3479800 h 3619086"/>
                    <a:gd name="connsiteX5" fmla="*/ 6299200 w 6324600"/>
                    <a:gd name="connsiteY5" fmla="*/ 3251200 h 3619086"/>
                    <a:gd name="connsiteX6" fmla="*/ 6324600 w 6324600"/>
                    <a:gd name="connsiteY6" fmla="*/ 368300 h 3619086"/>
                    <a:gd name="connsiteX7" fmla="*/ 6045200 w 6324600"/>
                    <a:gd name="connsiteY7" fmla="*/ 25400 h 3619086"/>
                    <a:gd name="connsiteX8" fmla="*/ 3390900 w 6324600"/>
                    <a:gd name="connsiteY8" fmla="*/ 292100 h 3619086"/>
                    <a:gd name="connsiteX9" fmla="*/ 863600 w 6324600"/>
                    <a:gd name="connsiteY9" fmla="*/ 177800 h 3619086"/>
                    <a:gd name="connsiteX10" fmla="*/ 279400 w 6324600"/>
                    <a:gd name="connsiteY10" fmla="*/ 0 h 3619086"/>
                    <a:gd name="connsiteX0" fmla="*/ 279400 w 6324600"/>
                    <a:gd name="connsiteY0" fmla="*/ 0 h 3562899"/>
                    <a:gd name="connsiteX1" fmla="*/ 38100 w 6324600"/>
                    <a:gd name="connsiteY1" fmla="*/ 317500 h 3562899"/>
                    <a:gd name="connsiteX2" fmla="*/ 0 w 6324600"/>
                    <a:gd name="connsiteY2" fmla="*/ 3238500 h 3562899"/>
                    <a:gd name="connsiteX3" fmla="*/ 2933700 w 6324600"/>
                    <a:gd name="connsiteY3" fmla="*/ 3479800 h 3562899"/>
                    <a:gd name="connsiteX4" fmla="*/ 3543300 w 6324600"/>
                    <a:gd name="connsiteY4" fmla="*/ 3479800 h 3562899"/>
                    <a:gd name="connsiteX5" fmla="*/ 6299200 w 6324600"/>
                    <a:gd name="connsiteY5" fmla="*/ 3251200 h 3562899"/>
                    <a:gd name="connsiteX6" fmla="*/ 6324600 w 6324600"/>
                    <a:gd name="connsiteY6" fmla="*/ 368300 h 3562899"/>
                    <a:gd name="connsiteX7" fmla="*/ 6045200 w 6324600"/>
                    <a:gd name="connsiteY7" fmla="*/ 25400 h 3562899"/>
                    <a:gd name="connsiteX8" fmla="*/ 3390900 w 6324600"/>
                    <a:gd name="connsiteY8" fmla="*/ 292100 h 3562899"/>
                    <a:gd name="connsiteX9" fmla="*/ 863600 w 6324600"/>
                    <a:gd name="connsiteY9" fmla="*/ 177800 h 3562899"/>
                    <a:gd name="connsiteX10" fmla="*/ 279400 w 6324600"/>
                    <a:gd name="connsiteY10" fmla="*/ 0 h 3562899"/>
                    <a:gd name="connsiteX0" fmla="*/ 241300 w 6286500"/>
                    <a:gd name="connsiteY0" fmla="*/ 0 h 3562899"/>
                    <a:gd name="connsiteX1" fmla="*/ 0 w 6286500"/>
                    <a:gd name="connsiteY1" fmla="*/ 317500 h 3562899"/>
                    <a:gd name="connsiteX2" fmla="*/ 12700 w 6286500"/>
                    <a:gd name="connsiteY2" fmla="*/ 3149600 h 3562899"/>
                    <a:gd name="connsiteX3" fmla="*/ 2895600 w 6286500"/>
                    <a:gd name="connsiteY3" fmla="*/ 3479800 h 3562899"/>
                    <a:gd name="connsiteX4" fmla="*/ 3505200 w 6286500"/>
                    <a:gd name="connsiteY4" fmla="*/ 3479800 h 3562899"/>
                    <a:gd name="connsiteX5" fmla="*/ 6261100 w 6286500"/>
                    <a:gd name="connsiteY5" fmla="*/ 3251200 h 3562899"/>
                    <a:gd name="connsiteX6" fmla="*/ 6286500 w 6286500"/>
                    <a:gd name="connsiteY6" fmla="*/ 368300 h 3562899"/>
                    <a:gd name="connsiteX7" fmla="*/ 6007100 w 6286500"/>
                    <a:gd name="connsiteY7" fmla="*/ 25400 h 3562899"/>
                    <a:gd name="connsiteX8" fmla="*/ 3352800 w 6286500"/>
                    <a:gd name="connsiteY8" fmla="*/ 292100 h 3562899"/>
                    <a:gd name="connsiteX9" fmla="*/ 825500 w 6286500"/>
                    <a:gd name="connsiteY9" fmla="*/ 177800 h 3562899"/>
                    <a:gd name="connsiteX10" fmla="*/ 241300 w 6286500"/>
                    <a:gd name="connsiteY10" fmla="*/ 0 h 3562899"/>
                    <a:gd name="connsiteX0" fmla="*/ 228968 w 6274168"/>
                    <a:gd name="connsiteY0" fmla="*/ 0 h 3562899"/>
                    <a:gd name="connsiteX1" fmla="*/ 25768 w 6274168"/>
                    <a:gd name="connsiteY1" fmla="*/ 304800 h 3562899"/>
                    <a:gd name="connsiteX2" fmla="*/ 368 w 6274168"/>
                    <a:gd name="connsiteY2" fmla="*/ 3149600 h 3562899"/>
                    <a:gd name="connsiteX3" fmla="*/ 2883268 w 6274168"/>
                    <a:gd name="connsiteY3" fmla="*/ 3479800 h 3562899"/>
                    <a:gd name="connsiteX4" fmla="*/ 3492868 w 6274168"/>
                    <a:gd name="connsiteY4" fmla="*/ 3479800 h 3562899"/>
                    <a:gd name="connsiteX5" fmla="*/ 6248768 w 6274168"/>
                    <a:gd name="connsiteY5" fmla="*/ 3251200 h 3562899"/>
                    <a:gd name="connsiteX6" fmla="*/ 6274168 w 6274168"/>
                    <a:gd name="connsiteY6" fmla="*/ 368300 h 3562899"/>
                    <a:gd name="connsiteX7" fmla="*/ 5994768 w 6274168"/>
                    <a:gd name="connsiteY7" fmla="*/ 25400 h 3562899"/>
                    <a:gd name="connsiteX8" fmla="*/ 3340468 w 6274168"/>
                    <a:gd name="connsiteY8" fmla="*/ 292100 h 3562899"/>
                    <a:gd name="connsiteX9" fmla="*/ 813168 w 6274168"/>
                    <a:gd name="connsiteY9" fmla="*/ 177800 h 3562899"/>
                    <a:gd name="connsiteX10" fmla="*/ 228968 w 6274168"/>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69000 w 6248400"/>
                    <a:gd name="connsiteY7" fmla="*/ 25400 h 3562899"/>
                    <a:gd name="connsiteX8" fmla="*/ 3314700 w 6248400"/>
                    <a:gd name="connsiteY8" fmla="*/ 292100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6003871 w 6248400"/>
                    <a:gd name="connsiteY7" fmla="*/ 6027 h 3562899"/>
                    <a:gd name="connsiteX8" fmla="*/ 3314700 w 6248400"/>
                    <a:gd name="connsiteY8" fmla="*/ 292100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96122 w 6248400"/>
                    <a:gd name="connsiteY7" fmla="*/ 9902 h 3562899"/>
                    <a:gd name="connsiteX8" fmla="*/ 3314700 w 6248400"/>
                    <a:gd name="connsiteY8" fmla="*/ 292100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96122 w 6248400"/>
                    <a:gd name="connsiteY7" fmla="*/ 9902 h 3562899"/>
                    <a:gd name="connsiteX8" fmla="*/ 3186839 w 6248400"/>
                    <a:gd name="connsiteY8" fmla="*/ 264978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96122 w 6248400"/>
                    <a:gd name="connsiteY7" fmla="*/ 9902 h 3562899"/>
                    <a:gd name="connsiteX8" fmla="*/ 3186839 w 6248400"/>
                    <a:gd name="connsiteY8" fmla="*/ 264978 h 3562899"/>
                    <a:gd name="connsiteX9" fmla="*/ 787400 w 6248400"/>
                    <a:gd name="connsiteY9" fmla="*/ 177800 h 3562899"/>
                    <a:gd name="connsiteX10" fmla="*/ 203200 w 6248400"/>
                    <a:gd name="connsiteY10" fmla="*/ 0 h 3562899"/>
                    <a:gd name="connsiteX0" fmla="*/ 203200 w 6248400"/>
                    <a:gd name="connsiteY0" fmla="*/ 0 h 3567830"/>
                    <a:gd name="connsiteX1" fmla="*/ 0 w 6248400"/>
                    <a:gd name="connsiteY1" fmla="*/ 304800 h 3567830"/>
                    <a:gd name="connsiteX2" fmla="*/ 12700 w 6248400"/>
                    <a:gd name="connsiteY2" fmla="*/ 3149600 h 3567830"/>
                    <a:gd name="connsiteX3" fmla="*/ 2857500 w 6248400"/>
                    <a:gd name="connsiteY3" fmla="*/ 3479800 h 3567830"/>
                    <a:gd name="connsiteX4" fmla="*/ 3467100 w 6248400"/>
                    <a:gd name="connsiteY4" fmla="*/ 3479800 h 3567830"/>
                    <a:gd name="connsiteX5" fmla="*/ 6223000 w 6248400"/>
                    <a:gd name="connsiteY5" fmla="*/ 3251200 h 3567830"/>
                    <a:gd name="connsiteX6" fmla="*/ 6248400 w 6248400"/>
                    <a:gd name="connsiteY6" fmla="*/ 368300 h 3567830"/>
                    <a:gd name="connsiteX7" fmla="*/ 5996122 w 6248400"/>
                    <a:gd name="connsiteY7" fmla="*/ 9902 h 3567830"/>
                    <a:gd name="connsiteX8" fmla="*/ 3186839 w 6248400"/>
                    <a:gd name="connsiteY8" fmla="*/ 264978 h 3567830"/>
                    <a:gd name="connsiteX9" fmla="*/ 787400 w 6248400"/>
                    <a:gd name="connsiteY9" fmla="*/ 177800 h 3567830"/>
                    <a:gd name="connsiteX10" fmla="*/ 203200 w 6248400"/>
                    <a:gd name="connsiteY10" fmla="*/ 0 h 3567830"/>
                    <a:gd name="connsiteX0" fmla="*/ 203200 w 6248400"/>
                    <a:gd name="connsiteY0" fmla="*/ 0 h 3584379"/>
                    <a:gd name="connsiteX1" fmla="*/ 0 w 6248400"/>
                    <a:gd name="connsiteY1" fmla="*/ 304800 h 3584379"/>
                    <a:gd name="connsiteX2" fmla="*/ 12700 w 6248400"/>
                    <a:gd name="connsiteY2" fmla="*/ 3149600 h 3584379"/>
                    <a:gd name="connsiteX3" fmla="*/ 2857500 w 6248400"/>
                    <a:gd name="connsiteY3" fmla="*/ 3479800 h 3584379"/>
                    <a:gd name="connsiteX4" fmla="*/ 3467100 w 6248400"/>
                    <a:gd name="connsiteY4" fmla="*/ 3479800 h 3584379"/>
                    <a:gd name="connsiteX5" fmla="*/ 6223000 w 6248400"/>
                    <a:gd name="connsiteY5" fmla="*/ 3251200 h 3584379"/>
                    <a:gd name="connsiteX6" fmla="*/ 6248400 w 6248400"/>
                    <a:gd name="connsiteY6" fmla="*/ 368300 h 3584379"/>
                    <a:gd name="connsiteX7" fmla="*/ 5996122 w 6248400"/>
                    <a:gd name="connsiteY7" fmla="*/ 9902 h 3584379"/>
                    <a:gd name="connsiteX8" fmla="*/ 3186839 w 6248400"/>
                    <a:gd name="connsiteY8" fmla="*/ 264978 h 3584379"/>
                    <a:gd name="connsiteX9" fmla="*/ 787400 w 6248400"/>
                    <a:gd name="connsiteY9" fmla="*/ 177800 h 3584379"/>
                    <a:gd name="connsiteX10" fmla="*/ 203200 w 6248400"/>
                    <a:gd name="connsiteY10" fmla="*/ 0 h 3584379"/>
                    <a:gd name="connsiteX0" fmla="*/ 203200 w 6248400"/>
                    <a:gd name="connsiteY0" fmla="*/ 0 h 3581680"/>
                    <a:gd name="connsiteX1" fmla="*/ 0 w 6248400"/>
                    <a:gd name="connsiteY1" fmla="*/ 304800 h 3581680"/>
                    <a:gd name="connsiteX2" fmla="*/ 12700 w 6248400"/>
                    <a:gd name="connsiteY2" fmla="*/ 3149600 h 3581680"/>
                    <a:gd name="connsiteX3" fmla="*/ 2857500 w 6248400"/>
                    <a:gd name="connsiteY3" fmla="*/ 3479800 h 3581680"/>
                    <a:gd name="connsiteX4" fmla="*/ 3467100 w 6248400"/>
                    <a:gd name="connsiteY4" fmla="*/ 3479800 h 3581680"/>
                    <a:gd name="connsiteX5" fmla="*/ 6223000 w 6248400"/>
                    <a:gd name="connsiteY5" fmla="*/ 3251200 h 3581680"/>
                    <a:gd name="connsiteX6" fmla="*/ 6248400 w 6248400"/>
                    <a:gd name="connsiteY6" fmla="*/ 368300 h 3581680"/>
                    <a:gd name="connsiteX7" fmla="*/ 5996122 w 6248400"/>
                    <a:gd name="connsiteY7" fmla="*/ 9902 h 3581680"/>
                    <a:gd name="connsiteX8" fmla="*/ 3186839 w 6248400"/>
                    <a:gd name="connsiteY8" fmla="*/ 264978 h 3581680"/>
                    <a:gd name="connsiteX9" fmla="*/ 787400 w 6248400"/>
                    <a:gd name="connsiteY9" fmla="*/ 177800 h 3581680"/>
                    <a:gd name="connsiteX10" fmla="*/ 203200 w 6248400"/>
                    <a:gd name="connsiteY10" fmla="*/ 0 h 3581680"/>
                    <a:gd name="connsiteX0" fmla="*/ 203200 w 6248400"/>
                    <a:gd name="connsiteY0" fmla="*/ 0 h 3577728"/>
                    <a:gd name="connsiteX1" fmla="*/ 0 w 6248400"/>
                    <a:gd name="connsiteY1" fmla="*/ 304800 h 3577728"/>
                    <a:gd name="connsiteX2" fmla="*/ 12700 w 6248400"/>
                    <a:gd name="connsiteY2" fmla="*/ 3149600 h 3577728"/>
                    <a:gd name="connsiteX3" fmla="*/ 2857500 w 6248400"/>
                    <a:gd name="connsiteY3" fmla="*/ 3479800 h 3577728"/>
                    <a:gd name="connsiteX4" fmla="*/ 3467100 w 6248400"/>
                    <a:gd name="connsiteY4" fmla="*/ 3479800 h 3577728"/>
                    <a:gd name="connsiteX5" fmla="*/ 6223000 w 6248400"/>
                    <a:gd name="connsiteY5" fmla="*/ 3251200 h 3577728"/>
                    <a:gd name="connsiteX6" fmla="*/ 6248400 w 6248400"/>
                    <a:gd name="connsiteY6" fmla="*/ 368300 h 3577728"/>
                    <a:gd name="connsiteX7" fmla="*/ 5996122 w 6248400"/>
                    <a:gd name="connsiteY7" fmla="*/ 9902 h 3577728"/>
                    <a:gd name="connsiteX8" fmla="*/ 3186839 w 6248400"/>
                    <a:gd name="connsiteY8" fmla="*/ 264978 h 3577728"/>
                    <a:gd name="connsiteX9" fmla="*/ 787400 w 6248400"/>
                    <a:gd name="connsiteY9" fmla="*/ 177800 h 3577728"/>
                    <a:gd name="connsiteX10" fmla="*/ 203200 w 6248400"/>
                    <a:gd name="connsiteY10" fmla="*/ 0 h 3577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48400" h="3577728">
                      <a:moveTo>
                        <a:pt x="203200" y="0"/>
                      </a:moveTo>
                      <a:lnTo>
                        <a:pt x="0" y="304800"/>
                      </a:lnTo>
                      <a:cubicBezTo>
                        <a:pt x="4233" y="1248833"/>
                        <a:pt x="8467" y="2205567"/>
                        <a:pt x="12700" y="3149600"/>
                      </a:cubicBezTo>
                      <a:lnTo>
                        <a:pt x="2857500" y="3479800"/>
                      </a:lnTo>
                      <a:cubicBezTo>
                        <a:pt x="3078996" y="3582764"/>
                        <a:pt x="3151537" y="3635357"/>
                        <a:pt x="3467100" y="3479800"/>
                      </a:cubicBezTo>
                      <a:lnTo>
                        <a:pt x="6223000" y="3251200"/>
                      </a:lnTo>
                      <a:lnTo>
                        <a:pt x="6248400" y="368300"/>
                      </a:lnTo>
                      <a:lnTo>
                        <a:pt x="5996122" y="9902"/>
                      </a:lnTo>
                      <a:lnTo>
                        <a:pt x="3186839" y="264978"/>
                      </a:lnTo>
                      <a:cubicBezTo>
                        <a:pt x="2972589" y="268206"/>
                        <a:pt x="1595967" y="266700"/>
                        <a:pt x="787400" y="177800"/>
                      </a:cubicBezTo>
                      <a:lnTo>
                        <a:pt x="203200" y="0"/>
                      </a:lnTo>
                      <a:close/>
                    </a:path>
                  </a:pathLst>
                </a:custGeom>
                <a:solidFill>
                  <a:srgbClr val="E91E63"/>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6" name="手繪多邊形 55"/>
                <p:cNvSpPr/>
                <p:nvPr/>
              </p:nvSpPr>
              <p:spPr>
                <a:xfrm flipH="1">
                  <a:off x="4639632" y="2780928"/>
                  <a:ext cx="2832100" cy="3302000"/>
                </a:xfrm>
                <a:custGeom>
                  <a:avLst/>
                  <a:gdLst>
                    <a:gd name="connsiteX0" fmla="*/ 2730500 w 2730500"/>
                    <a:gd name="connsiteY0" fmla="*/ 3302000 h 3302000"/>
                    <a:gd name="connsiteX1" fmla="*/ 2730500 w 2730500"/>
                    <a:gd name="connsiteY1" fmla="*/ 304800 h 3302000"/>
                    <a:gd name="connsiteX2" fmla="*/ 0 w 2730500"/>
                    <a:gd name="connsiteY2" fmla="*/ 0 h 3302000"/>
                    <a:gd name="connsiteX3" fmla="*/ 38100 w 2730500"/>
                    <a:gd name="connsiteY3" fmla="*/ 2971800 h 3302000"/>
                    <a:gd name="connsiteX4" fmla="*/ 2730500 w 2730500"/>
                    <a:gd name="connsiteY4" fmla="*/ 3302000 h 3302000"/>
                    <a:gd name="connsiteX0" fmla="*/ 2692400 w 2692400"/>
                    <a:gd name="connsiteY0" fmla="*/ 3378200 h 3378200"/>
                    <a:gd name="connsiteX1" fmla="*/ 2692400 w 2692400"/>
                    <a:gd name="connsiteY1" fmla="*/ 381000 h 3378200"/>
                    <a:gd name="connsiteX2" fmla="*/ 0 w 2692400"/>
                    <a:gd name="connsiteY2" fmla="*/ 0 h 3378200"/>
                    <a:gd name="connsiteX3" fmla="*/ 0 w 2692400"/>
                    <a:gd name="connsiteY3" fmla="*/ 3048000 h 3378200"/>
                    <a:gd name="connsiteX4" fmla="*/ 2692400 w 2692400"/>
                    <a:gd name="connsiteY4" fmla="*/ 3378200 h 3378200"/>
                    <a:gd name="connsiteX0" fmla="*/ 2832100 w 2832100"/>
                    <a:gd name="connsiteY0" fmla="*/ 3263900 h 3263900"/>
                    <a:gd name="connsiteX1" fmla="*/ 2832100 w 2832100"/>
                    <a:gd name="connsiteY1" fmla="*/ 266700 h 3263900"/>
                    <a:gd name="connsiteX2" fmla="*/ 0 w 2832100"/>
                    <a:gd name="connsiteY2" fmla="*/ 0 h 3263900"/>
                    <a:gd name="connsiteX3" fmla="*/ 139700 w 2832100"/>
                    <a:gd name="connsiteY3" fmla="*/ 2933700 h 3263900"/>
                    <a:gd name="connsiteX4" fmla="*/ 2832100 w 2832100"/>
                    <a:gd name="connsiteY4" fmla="*/ 3263900 h 3263900"/>
                    <a:gd name="connsiteX0" fmla="*/ 2832100 w 2832100"/>
                    <a:gd name="connsiteY0" fmla="*/ 3263900 h 3263900"/>
                    <a:gd name="connsiteX1" fmla="*/ 2832100 w 2832100"/>
                    <a:gd name="connsiteY1" fmla="*/ 266700 h 3263900"/>
                    <a:gd name="connsiteX2" fmla="*/ 0 w 2832100"/>
                    <a:gd name="connsiteY2" fmla="*/ 0 h 3263900"/>
                    <a:gd name="connsiteX3" fmla="*/ 12700 w 2832100"/>
                    <a:gd name="connsiteY3" fmla="*/ 3009900 h 3263900"/>
                    <a:gd name="connsiteX4" fmla="*/ 2832100 w 2832100"/>
                    <a:gd name="connsiteY4" fmla="*/ 3263900 h 3263900"/>
                    <a:gd name="connsiteX0" fmla="*/ 2857500 w 2857500"/>
                    <a:gd name="connsiteY0" fmla="*/ 3314700 h 3314700"/>
                    <a:gd name="connsiteX1" fmla="*/ 2832100 w 2857500"/>
                    <a:gd name="connsiteY1" fmla="*/ 266700 h 3314700"/>
                    <a:gd name="connsiteX2" fmla="*/ 0 w 2857500"/>
                    <a:gd name="connsiteY2" fmla="*/ 0 h 3314700"/>
                    <a:gd name="connsiteX3" fmla="*/ 12700 w 2857500"/>
                    <a:gd name="connsiteY3" fmla="*/ 3009900 h 3314700"/>
                    <a:gd name="connsiteX4" fmla="*/ 2857500 w 2857500"/>
                    <a:gd name="connsiteY4" fmla="*/ 3314700 h 3314700"/>
                    <a:gd name="connsiteX0" fmla="*/ 2819400 w 2832100"/>
                    <a:gd name="connsiteY0" fmla="*/ 3302000 h 3302000"/>
                    <a:gd name="connsiteX1" fmla="*/ 2832100 w 2832100"/>
                    <a:gd name="connsiteY1" fmla="*/ 266700 h 3302000"/>
                    <a:gd name="connsiteX2" fmla="*/ 0 w 2832100"/>
                    <a:gd name="connsiteY2" fmla="*/ 0 h 3302000"/>
                    <a:gd name="connsiteX3" fmla="*/ 12700 w 2832100"/>
                    <a:gd name="connsiteY3" fmla="*/ 3009900 h 3302000"/>
                    <a:gd name="connsiteX4" fmla="*/ 2819400 w 2832100"/>
                    <a:gd name="connsiteY4" fmla="*/ 3302000 h 330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2100" h="3302000">
                      <a:moveTo>
                        <a:pt x="2819400" y="3302000"/>
                      </a:moveTo>
                      <a:cubicBezTo>
                        <a:pt x="2823633" y="2290233"/>
                        <a:pt x="2827867" y="1278467"/>
                        <a:pt x="2832100" y="266700"/>
                      </a:cubicBezTo>
                      <a:lnTo>
                        <a:pt x="0" y="0"/>
                      </a:lnTo>
                      <a:cubicBezTo>
                        <a:pt x="4233" y="1003300"/>
                        <a:pt x="8467" y="2006600"/>
                        <a:pt x="12700" y="3009900"/>
                      </a:cubicBezTo>
                      <a:lnTo>
                        <a:pt x="2819400" y="3302000"/>
                      </a:lnTo>
                      <a:close/>
                    </a:path>
                  </a:pathLst>
                </a:cu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7" name="手繪多邊形 56"/>
                <p:cNvSpPr/>
                <p:nvPr/>
              </p:nvSpPr>
              <p:spPr>
                <a:xfrm>
                  <a:off x="1706209" y="2780928"/>
                  <a:ext cx="2857500" cy="3314700"/>
                </a:xfrm>
                <a:custGeom>
                  <a:avLst/>
                  <a:gdLst>
                    <a:gd name="connsiteX0" fmla="*/ 2730500 w 2730500"/>
                    <a:gd name="connsiteY0" fmla="*/ 3302000 h 3302000"/>
                    <a:gd name="connsiteX1" fmla="*/ 2730500 w 2730500"/>
                    <a:gd name="connsiteY1" fmla="*/ 304800 h 3302000"/>
                    <a:gd name="connsiteX2" fmla="*/ 0 w 2730500"/>
                    <a:gd name="connsiteY2" fmla="*/ 0 h 3302000"/>
                    <a:gd name="connsiteX3" fmla="*/ 38100 w 2730500"/>
                    <a:gd name="connsiteY3" fmla="*/ 2971800 h 3302000"/>
                    <a:gd name="connsiteX4" fmla="*/ 2730500 w 2730500"/>
                    <a:gd name="connsiteY4" fmla="*/ 3302000 h 3302000"/>
                    <a:gd name="connsiteX0" fmla="*/ 2692400 w 2692400"/>
                    <a:gd name="connsiteY0" fmla="*/ 3378200 h 3378200"/>
                    <a:gd name="connsiteX1" fmla="*/ 2692400 w 2692400"/>
                    <a:gd name="connsiteY1" fmla="*/ 381000 h 3378200"/>
                    <a:gd name="connsiteX2" fmla="*/ 0 w 2692400"/>
                    <a:gd name="connsiteY2" fmla="*/ 0 h 3378200"/>
                    <a:gd name="connsiteX3" fmla="*/ 0 w 2692400"/>
                    <a:gd name="connsiteY3" fmla="*/ 3048000 h 3378200"/>
                    <a:gd name="connsiteX4" fmla="*/ 2692400 w 2692400"/>
                    <a:gd name="connsiteY4" fmla="*/ 3378200 h 3378200"/>
                    <a:gd name="connsiteX0" fmla="*/ 2832100 w 2832100"/>
                    <a:gd name="connsiteY0" fmla="*/ 3263900 h 3263900"/>
                    <a:gd name="connsiteX1" fmla="*/ 2832100 w 2832100"/>
                    <a:gd name="connsiteY1" fmla="*/ 266700 h 3263900"/>
                    <a:gd name="connsiteX2" fmla="*/ 0 w 2832100"/>
                    <a:gd name="connsiteY2" fmla="*/ 0 h 3263900"/>
                    <a:gd name="connsiteX3" fmla="*/ 139700 w 2832100"/>
                    <a:gd name="connsiteY3" fmla="*/ 2933700 h 3263900"/>
                    <a:gd name="connsiteX4" fmla="*/ 2832100 w 2832100"/>
                    <a:gd name="connsiteY4" fmla="*/ 3263900 h 3263900"/>
                    <a:gd name="connsiteX0" fmla="*/ 2832100 w 2832100"/>
                    <a:gd name="connsiteY0" fmla="*/ 3263900 h 3263900"/>
                    <a:gd name="connsiteX1" fmla="*/ 2832100 w 2832100"/>
                    <a:gd name="connsiteY1" fmla="*/ 266700 h 3263900"/>
                    <a:gd name="connsiteX2" fmla="*/ 0 w 2832100"/>
                    <a:gd name="connsiteY2" fmla="*/ 0 h 3263900"/>
                    <a:gd name="connsiteX3" fmla="*/ 12700 w 2832100"/>
                    <a:gd name="connsiteY3" fmla="*/ 3009900 h 3263900"/>
                    <a:gd name="connsiteX4" fmla="*/ 2832100 w 2832100"/>
                    <a:gd name="connsiteY4" fmla="*/ 3263900 h 3263900"/>
                    <a:gd name="connsiteX0" fmla="*/ 2857500 w 2857500"/>
                    <a:gd name="connsiteY0" fmla="*/ 3314700 h 3314700"/>
                    <a:gd name="connsiteX1" fmla="*/ 2832100 w 2857500"/>
                    <a:gd name="connsiteY1" fmla="*/ 266700 h 3314700"/>
                    <a:gd name="connsiteX2" fmla="*/ 0 w 2857500"/>
                    <a:gd name="connsiteY2" fmla="*/ 0 h 3314700"/>
                    <a:gd name="connsiteX3" fmla="*/ 12700 w 2857500"/>
                    <a:gd name="connsiteY3" fmla="*/ 3009900 h 3314700"/>
                    <a:gd name="connsiteX4" fmla="*/ 2857500 w 2857500"/>
                    <a:gd name="connsiteY4" fmla="*/ 3314700 h 3314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00" h="3314700">
                      <a:moveTo>
                        <a:pt x="2857500" y="3314700"/>
                      </a:moveTo>
                      <a:lnTo>
                        <a:pt x="2832100" y="266700"/>
                      </a:lnTo>
                      <a:lnTo>
                        <a:pt x="0" y="0"/>
                      </a:lnTo>
                      <a:cubicBezTo>
                        <a:pt x="4233" y="1003300"/>
                        <a:pt x="8467" y="2006600"/>
                        <a:pt x="12700" y="3009900"/>
                      </a:cubicBezTo>
                      <a:lnTo>
                        <a:pt x="2857500" y="3314700"/>
                      </a:lnTo>
                      <a:close/>
                    </a:path>
                  </a:pathLst>
                </a:cu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43" name="群組 42"/>
              <p:cNvGrpSpPr/>
              <p:nvPr/>
            </p:nvGrpSpPr>
            <p:grpSpPr>
              <a:xfrm>
                <a:off x="5865134" y="3120178"/>
                <a:ext cx="93421" cy="142489"/>
                <a:chOff x="5865134" y="3120178"/>
                <a:chExt cx="93421" cy="142489"/>
              </a:xfrm>
            </p:grpSpPr>
            <p:sp>
              <p:nvSpPr>
                <p:cNvPr id="48" name="圓角矩形 47"/>
                <p:cNvSpPr/>
                <p:nvPr/>
              </p:nvSpPr>
              <p:spPr>
                <a:xfrm rot="5832160">
                  <a:off x="5900305" y="3085008"/>
                  <a:ext cx="22833" cy="93174"/>
                </a:xfrm>
                <a:prstGeom prst="roundRect">
                  <a:avLst>
                    <a:gd name="adj" fmla="val 50000"/>
                  </a:avLst>
                </a:prstGeom>
                <a:solidFill>
                  <a:srgbClr val="EF5E8F"/>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9" name="圓角矩形 48"/>
                <p:cNvSpPr/>
                <p:nvPr/>
              </p:nvSpPr>
              <p:spPr>
                <a:xfrm rot="5832160">
                  <a:off x="5900304" y="3140956"/>
                  <a:ext cx="22833" cy="93174"/>
                </a:xfrm>
                <a:prstGeom prst="roundRect">
                  <a:avLst>
                    <a:gd name="adj" fmla="val 50000"/>
                  </a:avLst>
                </a:prstGeom>
                <a:solidFill>
                  <a:srgbClr val="EF5E8F"/>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50" name="圓角矩形 49"/>
                <p:cNvSpPr/>
                <p:nvPr/>
              </p:nvSpPr>
              <p:spPr>
                <a:xfrm rot="5832160">
                  <a:off x="5900551" y="3204664"/>
                  <a:ext cx="22833" cy="93174"/>
                </a:xfrm>
                <a:prstGeom prst="roundRect">
                  <a:avLst>
                    <a:gd name="adj" fmla="val 50000"/>
                  </a:avLst>
                </a:prstGeom>
                <a:solidFill>
                  <a:srgbClr val="EF5E8F"/>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nvGrpSpPr>
              <p:cNvPr id="44" name="群組 43"/>
              <p:cNvGrpSpPr/>
              <p:nvPr/>
            </p:nvGrpSpPr>
            <p:grpSpPr>
              <a:xfrm flipH="1">
                <a:off x="6096665" y="3116784"/>
                <a:ext cx="93421" cy="142489"/>
                <a:chOff x="5865134" y="3120178"/>
                <a:chExt cx="93421" cy="142489"/>
              </a:xfrm>
            </p:grpSpPr>
            <p:sp>
              <p:nvSpPr>
                <p:cNvPr id="45" name="圓角矩形 44"/>
                <p:cNvSpPr/>
                <p:nvPr/>
              </p:nvSpPr>
              <p:spPr>
                <a:xfrm rot="5832160">
                  <a:off x="5900305" y="3085008"/>
                  <a:ext cx="22833" cy="93174"/>
                </a:xfrm>
                <a:prstGeom prst="roundRect">
                  <a:avLst>
                    <a:gd name="adj" fmla="val 50000"/>
                  </a:avLst>
                </a:prstGeom>
                <a:solidFill>
                  <a:srgbClr val="EF5E8F"/>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6" name="圓角矩形 45"/>
                <p:cNvSpPr/>
                <p:nvPr/>
              </p:nvSpPr>
              <p:spPr>
                <a:xfrm rot="5832160">
                  <a:off x="5900304" y="3140956"/>
                  <a:ext cx="22833" cy="93174"/>
                </a:xfrm>
                <a:prstGeom prst="roundRect">
                  <a:avLst>
                    <a:gd name="adj" fmla="val 50000"/>
                  </a:avLst>
                </a:prstGeom>
                <a:solidFill>
                  <a:srgbClr val="EF5E8F"/>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7" name="圓角矩形 46"/>
                <p:cNvSpPr/>
                <p:nvPr/>
              </p:nvSpPr>
              <p:spPr>
                <a:xfrm rot="5832160">
                  <a:off x="5900551" y="3204664"/>
                  <a:ext cx="22833" cy="93174"/>
                </a:xfrm>
                <a:prstGeom prst="roundRect">
                  <a:avLst>
                    <a:gd name="adj" fmla="val 50000"/>
                  </a:avLst>
                </a:prstGeom>
                <a:solidFill>
                  <a:srgbClr val="EF5E8F"/>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grpSp>
          <p:nvGrpSpPr>
            <p:cNvPr id="63" name="群組 62"/>
            <p:cNvGrpSpPr/>
            <p:nvPr/>
          </p:nvGrpSpPr>
          <p:grpSpPr>
            <a:xfrm flipH="1">
              <a:off x="10886687" y="3828006"/>
              <a:ext cx="760927" cy="2034421"/>
              <a:chOff x="8017743" y="1806754"/>
              <a:chExt cx="760927" cy="2034421"/>
            </a:xfrm>
            <a:solidFill>
              <a:srgbClr val="EC407A"/>
            </a:solidFill>
          </p:grpSpPr>
          <p:grpSp>
            <p:nvGrpSpPr>
              <p:cNvPr id="64" name="群組 63"/>
              <p:cNvGrpSpPr/>
              <p:nvPr/>
            </p:nvGrpSpPr>
            <p:grpSpPr>
              <a:xfrm rot="19621599">
                <a:off x="8124860" y="1806754"/>
                <a:ext cx="653810" cy="1168618"/>
                <a:chOff x="-171537" y="3056620"/>
                <a:chExt cx="2038340" cy="3643323"/>
              </a:xfrm>
              <a:grpFill/>
            </p:grpSpPr>
            <p:sp>
              <p:nvSpPr>
                <p:cNvPr id="73" name="甜甜圈 72"/>
                <p:cNvSpPr/>
                <p:nvPr/>
              </p:nvSpPr>
              <p:spPr>
                <a:xfrm>
                  <a:off x="-171537" y="3056620"/>
                  <a:ext cx="2038340" cy="2038340"/>
                </a:xfrm>
                <a:prstGeom prst="donut">
                  <a:avLst>
                    <a:gd name="adj" fmla="val 13317"/>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4" name="圓角矩形 73"/>
                <p:cNvSpPr/>
                <p:nvPr/>
              </p:nvSpPr>
              <p:spPr>
                <a:xfrm>
                  <a:off x="685674" y="4922556"/>
                  <a:ext cx="360045" cy="1777387"/>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5" name="橢圓 74"/>
                <p:cNvSpPr/>
                <p:nvPr/>
              </p:nvSpPr>
              <p:spPr>
                <a:xfrm>
                  <a:off x="69558" y="3286541"/>
                  <a:ext cx="1578494" cy="1578494"/>
                </a:xfrm>
                <a:prstGeom prst="ellipse">
                  <a:avLst/>
                </a:prstGeom>
                <a:solidFill>
                  <a:schemeClr val="bg1"/>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6" name="圓角矩形 75"/>
                <p:cNvSpPr/>
                <p:nvPr/>
              </p:nvSpPr>
              <p:spPr>
                <a:xfrm rot="2115078">
                  <a:off x="525409" y="3509927"/>
                  <a:ext cx="161772" cy="660140"/>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7" name="圓角矩形 76"/>
                <p:cNvSpPr/>
                <p:nvPr/>
              </p:nvSpPr>
              <p:spPr>
                <a:xfrm rot="2115078" flipH="1">
                  <a:off x="733983" y="3871161"/>
                  <a:ext cx="161772" cy="374857"/>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8" name="圓角矩形 77"/>
                <p:cNvSpPr/>
                <p:nvPr/>
              </p:nvSpPr>
              <p:spPr>
                <a:xfrm flipH="1">
                  <a:off x="971600" y="5070409"/>
                  <a:ext cx="71112" cy="1454935"/>
                </a:xfrm>
                <a:prstGeom prst="roundRect">
                  <a:avLst>
                    <a:gd name="adj" fmla="val 9769"/>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nvGrpSpPr>
              <p:cNvPr id="65" name="群組 64"/>
              <p:cNvGrpSpPr/>
              <p:nvPr/>
            </p:nvGrpSpPr>
            <p:grpSpPr>
              <a:xfrm flipH="1">
                <a:off x="8017743" y="2598850"/>
                <a:ext cx="548076" cy="1242325"/>
                <a:chOff x="9890871" y="2661512"/>
                <a:chExt cx="1591112" cy="3606576"/>
              </a:xfrm>
              <a:grpFill/>
            </p:grpSpPr>
            <p:sp>
              <p:nvSpPr>
                <p:cNvPr id="66" name="流程圖: 接點 65"/>
                <p:cNvSpPr/>
                <p:nvPr/>
              </p:nvSpPr>
              <p:spPr>
                <a:xfrm>
                  <a:off x="10485225" y="2942835"/>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7" name="圓角矩形 66"/>
                <p:cNvSpPr/>
                <p:nvPr/>
              </p:nvSpPr>
              <p:spPr>
                <a:xfrm>
                  <a:off x="10405015" y="3655668"/>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8" name="圓角矩形 67"/>
                <p:cNvSpPr/>
                <p:nvPr/>
              </p:nvSpPr>
              <p:spPr>
                <a:xfrm>
                  <a:off x="10837953" y="4546514"/>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9" name="圓角矩形 68"/>
                <p:cNvSpPr/>
                <p:nvPr/>
              </p:nvSpPr>
              <p:spPr>
                <a:xfrm>
                  <a:off x="10420380" y="4546513"/>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0" name="圓角矩形 8"/>
                <p:cNvSpPr/>
                <p:nvPr/>
              </p:nvSpPr>
              <p:spPr>
                <a:xfrm rot="21349714">
                  <a:off x="11053597" y="3668005"/>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1" name="圓角矩形 8"/>
                <p:cNvSpPr/>
                <p:nvPr/>
              </p:nvSpPr>
              <p:spPr>
                <a:xfrm rot="19961763" flipH="1" flipV="1">
                  <a:off x="9890871" y="266151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pic>
        <p:nvPicPr>
          <p:cNvPr id="87" name="圖片 8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819" y="2336552"/>
            <a:ext cx="1223354" cy="1238905"/>
          </a:xfrm>
          <a:prstGeom prst="rect">
            <a:avLst/>
          </a:prstGeom>
          <a:effectLst>
            <a:outerShdw blurRad="50800" dist="38100" dir="5400000" algn="t" rotWithShape="0">
              <a:prstClr val="black">
                <a:alpha val="10000"/>
              </a:prstClr>
            </a:outerShdw>
          </a:effectLst>
        </p:spPr>
      </p:pic>
      <p:sp>
        <p:nvSpPr>
          <p:cNvPr id="88" name="文字方塊 87"/>
          <p:cNvSpPr txBox="1"/>
          <p:nvPr/>
        </p:nvSpPr>
        <p:spPr>
          <a:xfrm>
            <a:off x="5221893" y="2768219"/>
            <a:ext cx="3679044" cy="2246769"/>
          </a:xfrm>
          <a:prstGeom prst="rect">
            <a:avLst/>
          </a:prstGeom>
          <a:noFill/>
        </p:spPr>
        <p:txBody>
          <a:bodyPr wrap="square">
            <a:spAutoFit/>
          </a:bodyPr>
          <a:lstStyle/>
          <a:p>
            <a:pPr eaLnBrk="0" hangingPunct="0">
              <a:spcAft>
                <a:spcPts val="600"/>
              </a:spcAft>
              <a:defRPr/>
            </a:pPr>
            <a:r>
              <a:rPr lang="zh-TW" altLang="en-US" sz="2400" dirty="0">
                <a:latin typeface="微軟正黑體" panose="020B0604030504040204" pitchFamily="34" charset="-120"/>
                <a:ea typeface="微軟正黑體" panose="020B0604030504040204" pitchFamily="34" charset="-120"/>
              </a:rPr>
              <a:t>一、為何要研修新課綱？</a:t>
            </a:r>
          </a:p>
          <a:p>
            <a:pPr eaLnBrk="0" hangingPunct="0">
              <a:spcAft>
                <a:spcPts val="600"/>
              </a:spcAft>
              <a:defRPr/>
            </a:pPr>
            <a:r>
              <a:rPr lang="zh-TW" altLang="en-US" sz="2400" dirty="0">
                <a:latin typeface="微軟正黑體" panose="020B0604030504040204" pitchFamily="34" charset="-120"/>
                <a:ea typeface="微軟正黑體" panose="020B0604030504040204" pitchFamily="34" charset="-120"/>
              </a:rPr>
              <a:t>二、教育現場與課程改革</a:t>
            </a:r>
            <a:endParaRPr lang="en-US" altLang="zh-TW" sz="2400" dirty="0">
              <a:latin typeface="微軟正黑體" panose="020B0604030504040204" pitchFamily="34" charset="-120"/>
              <a:ea typeface="微軟正黑體" panose="020B0604030504040204" pitchFamily="34" charset="-120"/>
            </a:endParaRPr>
          </a:p>
          <a:p>
            <a:pPr eaLnBrk="0" hangingPunct="0">
              <a:spcAft>
                <a:spcPts val="600"/>
              </a:spcAft>
              <a:defRPr/>
            </a:pPr>
            <a:r>
              <a:rPr lang="zh-TW" altLang="en-US" sz="2400" dirty="0">
                <a:latin typeface="微軟正黑體" panose="020B0604030504040204" pitchFamily="34" charset="-120"/>
                <a:ea typeface="微軟正黑體" panose="020B0604030504040204" pitchFamily="34" charset="-120"/>
              </a:rPr>
              <a:t>        的需求</a:t>
            </a:r>
          </a:p>
          <a:p>
            <a:pPr eaLnBrk="0" hangingPunct="0">
              <a:spcAft>
                <a:spcPts val="600"/>
              </a:spcAft>
              <a:defRPr/>
            </a:pPr>
            <a:r>
              <a:rPr lang="zh-TW" altLang="en-US" sz="2400" dirty="0">
                <a:latin typeface="微軟正黑體" panose="020B0604030504040204" pitchFamily="34" charset="-120"/>
                <a:ea typeface="微軟正黑體" panose="020B0604030504040204" pitchFamily="34" charset="-120"/>
              </a:rPr>
              <a:t>三、十二年國教課程願景</a:t>
            </a:r>
            <a:endParaRPr lang="en-US" altLang="zh-TW" sz="2400" dirty="0">
              <a:latin typeface="微軟正黑體" panose="020B0604030504040204" pitchFamily="34" charset="-120"/>
              <a:ea typeface="微軟正黑體" panose="020B0604030504040204" pitchFamily="34" charset="-120"/>
            </a:endParaRPr>
          </a:p>
          <a:p>
            <a:pPr eaLnBrk="0" hangingPunct="0">
              <a:spcAft>
                <a:spcPts val="600"/>
              </a:spcAft>
              <a:defRPr/>
            </a:pPr>
            <a:r>
              <a:rPr lang="zh-TW" altLang="en-US" sz="2400" dirty="0">
                <a:latin typeface="微軟正黑體" panose="020B0604030504040204" pitchFamily="34" charset="-120"/>
                <a:ea typeface="微軟正黑體" panose="020B0604030504040204" pitchFamily="34" charset="-120"/>
              </a:rPr>
              <a:t>        發展歷程</a:t>
            </a:r>
          </a:p>
        </p:txBody>
      </p:sp>
    </p:spTree>
    <p:extLst>
      <p:ext uri="{BB962C8B-B14F-4D97-AF65-F5344CB8AC3E}">
        <p14:creationId xmlns:p14="http://schemas.microsoft.com/office/powerpoint/2010/main" val="373295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1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87"/>
                                        </p:tgtEl>
                                        <p:attrNameLst>
                                          <p:attrName>style.visibility</p:attrName>
                                        </p:attrNameLst>
                                      </p:cBhvr>
                                      <p:to>
                                        <p:strVal val="visible"/>
                                      </p:to>
                                    </p:set>
                                    <p:animEffect transition="in" filter="fade">
                                      <p:cBhvr>
                                        <p:cTn id="10" dur="1100"/>
                                        <p:tgtEl>
                                          <p:spTgt spid="8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9"/>
                                        </p:tgtEl>
                                        <p:attrNameLst>
                                          <p:attrName>style.visibility</p:attrName>
                                        </p:attrNameLst>
                                      </p:cBhvr>
                                      <p:to>
                                        <p:strVal val="visible"/>
                                      </p:to>
                                    </p:set>
                                    <p:animEffect transition="in" filter="fade">
                                      <p:cBhvr>
                                        <p:cTn id="15" dur="500"/>
                                        <p:tgtEl>
                                          <p:spTgt spid="8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8"/>
                                        </p:tgtEl>
                                        <p:attrNameLst>
                                          <p:attrName>style.visibility</p:attrName>
                                        </p:attrNameLst>
                                      </p:cBhvr>
                                      <p:to>
                                        <p:strVal val="visible"/>
                                      </p:to>
                                    </p:set>
                                    <p:animEffect transition="in" filter="fade">
                                      <p:cBhvr>
                                        <p:cTn id="18" dur="500"/>
                                        <p:tgtEl>
                                          <p:spTgt spid="88"/>
                                        </p:tgtEl>
                                      </p:cBhvr>
                                    </p:animEffect>
                                  </p:childTnLst>
                                </p:cTn>
                              </p:par>
                            </p:childTnLst>
                          </p:cTn>
                        </p:par>
                        <p:par>
                          <p:cTn id="19" fill="hold">
                            <p:stCondLst>
                              <p:cond delay="500"/>
                            </p:stCondLst>
                            <p:childTnLst>
                              <p:par>
                                <p:cTn id="20" presetID="10" presetClass="entr" presetSubtype="0" fill="hold" nodeType="afterEffect">
                                  <p:stCondLst>
                                    <p:cond delay="3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2" grpId="0" animBg="1"/>
      <p:bldP spid="8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橢圓 1"/>
          <p:cNvSpPr/>
          <p:nvPr/>
        </p:nvSpPr>
        <p:spPr>
          <a:xfrm>
            <a:off x="1533734" y="2360520"/>
            <a:ext cx="6162465" cy="1327850"/>
          </a:xfrm>
          <a:prstGeom prst="ellipse">
            <a:avLst/>
          </a:prstGeom>
          <a:solidFill>
            <a:schemeClr val="bg1"/>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86369" name="Shape 505"/>
          <p:cNvSpPr>
            <a:spLocks noChangeArrowheads="1"/>
          </p:cNvSpPr>
          <p:nvPr/>
        </p:nvSpPr>
        <p:spPr bwMode="auto">
          <a:xfrm>
            <a:off x="2268538" y="1638300"/>
            <a:ext cx="5268912" cy="1625600"/>
          </a:xfrm>
          <a:prstGeom prst="ellipse">
            <a:avLst/>
          </a:prstGeom>
          <a:noFill/>
          <a:ln w="9525">
            <a:noFill/>
            <a:round/>
            <a:headEnd/>
            <a:tailEnd/>
          </a:ln>
        </p:spPr>
        <p:txBody>
          <a:bodyPr lIns="91425" tIns="91425" rIns="91425" bIns="91425" anchor="ctr"/>
          <a:lstStyle/>
          <a:p>
            <a:endParaRPr lang="zh-TW" altLang="en-US" b="1">
              <a:latin typeface="標楷體" pitchFamily="65" charset="-120"/>
              <a:ea typeface="標楷體" pitchFamily="65" charset="-120"/>
            </a:endParaRPr>
          </a:p>
        </p:txBody>
      </p:sp>
      <p:sp>
        <p:nvSpPr>
          <p:cNvPr id="247816" name="Shape 506"/>
          <p:cNvSpPr>
            <a:spLocks noChangeArrowheads="1"/>
          </p:cNvSpPr>
          <p:nvPr/>
        </p:nvSpPr>
        <p:spPr bwMode="auto">
          <a:xfrm>
            <a:off x="4211638" y="5513388"/>
            <a:ext cx="785812" cy="579437"/>
          </a:xfrm>
          <a:prstGeom prst="downArrow">
            <a:avLst>
              <a:gd name="adj1" fmla="val 50000"/>
              <a:gd name="adj2" fmla="val 50000"/>
            </a:avLst>
          </a:prstGeom>
          <a:solidFill>
            <a:srgbClr val="7030A0"/>
          </a:solidFill>
          <a:ln w="25400">
            <a:solidFill>
              <a:schemeClr val="bg1"/>
            </a:solidFill>
            <a:round/>
            <a:headEnd/>
            <a:tailEnd/>
          </a:ln>
        </p:spPr>
        <p:txBody>
          <a:bodyPr lIns="91425" tIns="91425" rIns="91425" bIns="91425" anchor="ctr"/>
          <a:lstStyle/>
          <a:p>
            <a:endParaRPr lang="zh-TW" altLang="en-US" b="1">
              <a:latin typeface="標楷體" pitchFamily="65" charset="-120"/>
              <a:ea typeface="標楷體" pitchFamily="65" charset="-120"/>
            </a:endParaRPr>
          </a:p>
        </p:txBody>
      </p:sp>
      <p:sp>
        <p:nvSpPr>
          <p:cNvPr id="247818" name="Shape 508"/>
          <p:cNvSpPr txBox="1">
            <a:spLocks noChangeArrowheads="1"/>
          </p:cNvSpPr>
          <p:nvPr/>
        </p:nvSpPr>
        <p:spPr bwMode="auto">
          <a:xfrm>
            <a:off x="2051050" y="5805488"/>
            <a:ext cx="5257800" cy="1089025"/>
          </a:xfrm>
          <a:prstGeom prst="rect">
            <a:avLst/>
          </a:prstGeom>
          <a:noFill/>
          <a:ln w="9525">
            <a:noFill/>
            <a:miter lim="800000"/>
            <a:headEnd/>
            <a:tailEnd/>
          </a:ln>
        </p:spPr>
        <p:txBody>
          <a:bodyPr lIns="256025" tIns="256025" rIns="256025" bIns="256025" anchor="ctr"/>
          <a:lstStyle/>
          <a:p>
            <a:pPr algn="ctr">
              <a:lnSpc>
                <a:spcPct val="90000"/>
              </a:lnSpc>
              <a:buSzPct val="25000"/>
            </a:pPr>
            <a:r>
              <a:rPr lang="zh-TW" altLang="en-US" sz="3600" b="1">
                <a:solidFill>
                  <a:srgbClr val="621996"/>
                </a:solidFill>
                <a:latin typeface="微軟正黑體" panose="020B0604030504040204" pitchFamily="34" charset="-120"/>
                <a:ea typeface="微軟正黑體" panose="020B0604030504040204" pitchFamily="34" charset="-120"/>
                <a:cs typeface="Arial" charset="0"/>
                <a:sym typeface="Arial" charset="0"/>
              </a:rPr>
              <a:t>以人為本的</a:t>
            </a:r>
            <a:r>
              <a:rPr lang="en-US" altLang="zh-TW" sz="3600" b="1">
                <a:solidFill>
                  <a:srgbClr val="621996"/>
                </a:solidFill>
                <a:latin typeface="微軟正黑體" panose="020B0604030504040204" pitchFamily="34" charset="-120"/>
                <a:ea typeface="微軟正黑體" panose="020B0604030504040204" pitchFamily="34" charset="-120"/>
                <a:cs typeface="Arial" charset="0"/>
                <a:sym typeface="Arial" charset="0"/>
              </a:rPr>
              <a:t>終身學習者</a:t>
            </a:r>
          </a:p>
        </p:txBody>
      </p:sp>
      <p:sp>
        <p:nvSpPr>
          <p:cNvPr id="186372" name="Shape 510"/>
          <p:cNvSpPr txBox="1">
            <a:spLocks noChangeArrowheads="1"/>
          </p:cNvSpPr>
          <p:nvPr/>
        </p:nvSpPr>
        <p:spPr bwMode="auto">
          <a:xfrm>
            <a:off x="4221163" y="3497263"/>
            <a:ext cx="1281112" cy="1474787"/>
          </a:xfrm>
          <a:prstGeom prst="rect">
            <a:avLst/>
          </a:prstGeom>
          <a:noFill/>
          <a:ln w="9525">
            <a:noFill/>
            <a:miter lim="800000"/>
            <a:headEnd/>
            <a:tailEnd/>
          </a:ln>
        </p:spPr>
        <p:txBody>
          <a:bodyPr lIns="45700" tIns="45700" rIns="45700" bIns="45700" anchor="ctr"/>
          <a:lstStyle/>
          <a:p>
            <a:pPr algn="ctr">
              <a:lnSpc>
                <a:spcPct val="90000"/>
              </a:lnSpc>
              <a:buSzPct val="25000"/>
            </a:pPr>
            <a:r>
              <a:rPr lang="en-US" altLang="zh-TW" sz="3600" b="1">
                <a:solidFill>
                  <a:srgbClr val="FFFFFF"/>
                </a:solidFill>
                <a:latin typeface="標楷體" pitchFamily="65" charset="-120"/>
                <a:ea typeface="標楷體" pitchFamily="65" charset="-120"/>
                <a:cs typeface="Arial" charset="0"/>
                <a:sym typeface="Arial" charset="0"/>
              </a:rPr>
              <a:t>社會參與</a:t>
            </a:r>
          </a:p>
        </p:txBody>
      </p:sp>
      <p:sp>
        <p:nvSpPr>
          <p:cNvPr id="186373" name="Shape 515"/>
          <p:cNvSpPr>
            <a:spLocks noChangeArrowheads="1"/>
          </p:cNvSpPr>
          <p:nvPr/>
        </p:nvSpPr>
        <p:spPr bwMode="auto">
          <a:xfrm>
            <a:off x="1403350" y="2205038"/>
            <a:ext cx="6437313" cy="3240087"/>
          </a:xfrm>
          <a:custGeom>
            <a:avLst/>
            <a:gdLst>
              <a:gd name="T0" fmla="*/ 2147483647 w 120000"/>
              <a:gd name="T1" fmla="*/ 2147483647 h 120000"/>
              <a:gd name="T2" fmla="*/ 2147483647 w 120000"/>
              <a:gd name="T3" fmla="*/ 2147483647 h 120000"/>
              <a:gd name="T4" fmla="*/ 2147483647 w 120000"/>
              <a:gd name="T5" fmla="*/ 2147483647 h 120000"/>
              <a:gd name="T6" fmla="*/ 2147483647 w 120000"/>
              <a:gd name="T7" fmla="*/ 2147483647 h 120000"/>
              <a:gd name="T8" fmla="*/ 2147483647 w 120000"/>
              <a:gd name="T9" fmla="*/ 2147483647 h 120000"/>
              <a:gd name="T10" fmla="*/ 2147483647 w 120000"/>
              <a:gd name="T11" fmla="*/ 2147483647 h 120000"/>
              <a:gd name="T12" fmla="*/ 2147483647 w 120000"/>
              <a:gd name="T13" fmla="*/ 2147483647 h 120000"/>
              <a:gd name="T14" fmla="*/ 2147483647 w 120000"/>
              <a:gd name="T15" fmla="*/ 2147483647 h 120000"/>
              <a:gd name="T16" fmla="*/ 2147483647 w 120000"/>
              <a:gd name="T17" fmla="*/ 2147483647 h 120000"/>
              <a:gd name="T18" fmla="*/ 2147483647 w 120000"/>
              <a:gd name="T19" fmla="*/ 2147483647 h 120000"/>
              <a:gd name="T20" fmla="*/ 2147483647 w 120000"/>
              <a:gd name="T21" fmla="*/ 2147483647 h 120000"/>
              <a:gd name="T22" fmla="*/ 2147483647 w 120000"/>
              <a:gd name="T23" fmla="*/ 2147483647 h 120000"/>
              <a:gd name="T24" fmla="*/ 2147483647 w 120000"/>
              <a:gd name="T25" fmla="*/ 2147483647 h 120000"/>
              <a:gd name="T26" fmla="*/ 2147483647 w 120000"/>
              <a:gd name="T27" fmla="*/ 2147483647 h 1200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0000"/>
              <a:gd name="T43" fmla="*/ 0 h 120000"/>
              <a:gd name="T44" fmla="*/ 120000 w 120000"/>
              <a:gd name="T45" fmla="*/ 120000 h 1200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0000" h="120000" extrusionOk="0">
                <a:moveTo>
                  <a:pt x="583" y="34175"/>
                </a:moveTo>
                <a:cubicBezTo>
                  <a:pt x="-2678" y="22567"/>
                  <a:pt x="7879" y="11072"/>
                  <a:pt x="27614" y="4745"/>
                </a:cubicBezTo>
                <a:cubicBezTo>
                  <a:pt x="47350" y="-1581"/>
                  <a:pt x="72649" y="-1581"/>
                  <a:pt x="92385" y="4745"/>
                </a:cubicBezTo>
                <a:cubicBezTo>
                  <a:pt x="112120" y="11072"/>
                  <a:pt x="122678" y="22567"/>
                  <a:pt x="119416" y="34175"/>
                </a:cubicBezTo>
                <a:lnTo>
                  <a:pt x="74854" y="113543"/>
                </a:lnTo>
                <a:cubicBezTo>
                  <a:pt x="73813" y="117246"/>
                  <a:pt x="67477" y="120000"/>
                  <a:pt x="60000" y="120000"/>
                </a:cubicBezTo>
                <a:cubicBezTo>
                  <a:pt x="52522" y="120000"/>
                  <a:pt x="46186" y="117246"/>
                  <a:pt x="45145" y="113543"/>
                </a:cubicBezTo>
                <a:lnTo>
                  <a:pt x="583" y="34175"/>
                </a:lnTo>
                <a:close/>
                <a:moveTo>
                  <a:pt x="3279" y="30000"/>
                </a:moveTo>
                <a:cubicBezTo>
                  <a:pt x="3279" y="43254"/>
                  <a:pt x="28674" y="53999"/>
                  <a:pt x="60000" y="53999"/>
                </a:cubicBezTo>
                <a:cubicBezTo>
                  <a:pt x="91325" y="53999"/>
                  <a:pt x="116720" y="43254"/>
                  <a:pt x="116720" y="29999"/>
                </a:cubicBezTo>
                <a:cubicBezTo>
                  <a:pt x="116720" y="16745"/>
                  <a:pt x="91325" y="5999"/>
                  <a:pt x="60000" y="5999"/>
                </a:cubicBezTo>
                <a:cubicBezTo>
                  <a:pt x="28674" y="5999"/>
                  <a:pt x="3279" y="16745"/>
                  <a:pt x="3279" y="29999"/>
                </a:cubicBezTo>
                <a:lnTo>
                  <a:pt x="3279" y="30000"/>
                </a:lnTo>
                <a:close/>
              </a:path>
            </a:pathLst>
          </a:custGeom>
          <a:gradFill rotWithShape="0">
            <a:gsLst>
              <a:gs pos="0">
                <a:srgbClr val="FF3399"/>
              </a:gs>
              <a:gs pos="25000">
                <a:srgbClr val="FF6633"/>
              </a:gs>
              <a:gs pos="50000">
                <a:srgbClr val="FFFF00"/>
              </a:gs>
              <a:gs pos="75000">
                <a:srgbClr val="01A78F"/>
              </a:gs>
              <a:gs pos="100000">
                <a:srgbClr val="3366FF"/>
              </a:gs>
            </a:gsLst>
            <a:lin ang="5400000"/>
          </a:gradFill>
          <a:ln w="9525">
            <a:noFill/>
            <a:round/>
            <a:headEnd/>
            <a:tailEnd/>
          </a:ln>
        </p:spPr>
        <p:txBody>
          <a:bodyPr lIns="91425" tIns="91425" rIns="91425" bIns="91425" anchor="ctr"/>
          <a:lstStyle/>
          <a:p>
            <a:endParaRPr lang="zh-TW" altLang="en-US"/>
          </a:p>
        </p:txBody>
      </p:sp>
      <p:sp>
        <p:nvSpPr>
          <p:cNvPr id="247810" name="Shape 517"/>
          <p:cNvSpPr txBox="1">
            <a:spLocks noChangeArrowheads="1"/>
          </p:cNvSpPr>
          <p:nvPr/>
        </p:nvSpPr>
        <p:spPr bwMode="auto">
          <a:xfrm>
            <a:off x="1908175" y="3038475"/>
            <a:ext cx="1643063" cy="461963"/>
          </a:xfrm>
          <a:prstGeom prst="rect">
            <a:avLst/>
          </a:prstGeom>
          <a:noFill/>
          <a:ln w="9525">
            <a:noFill/>
            <a:miter lim="800000"/>
            <a:headEnd/>
            <a:tailEnd/>
          </a:ln>
        </p:spPr>
        <p:txBody>
          <a:bodyPr lIns="91425" tIns="45700" rIns="91425" bIns="45700"/>
          <a:lstStyle/>
          <a:p>
            <a:pPr>
              <a:buSzPct val="25000"/>
            </a:pPr>
            <a:r>
              <a:rPr lang="en-US" altLang="zh-TW" sz="2400" b="1">
                <a:solidFill>
                  <a:srgbClr val="000000"/>
                </a:solidFill>
                <a:latin typeface="標楷體" pitchFamily="65" charset="-120"/>
                <a:ea typeface="標楷體" pitchFamily="65" charset="-120"/>
                <a:cs typeface="Arial" charset="0"/>
                <a:sym typeface="Arial" charset="0"/>
              </a:rPr>
              <a:t>學習</a:t>
            </a:r>
            <a:r>
              <a:rPr lang="zh-TW" altLang="en-US" sz="2400" b="1">
                <a:solidFill>
                  <a:srgbClr val="000000"/>
                </a:solidFill>
                <a:latin typeface="標楷體" pitchFamily="65" charset="-120"/>
                <a:ea typeface="標楷體" pitchFamily="65" charset="-120"/>
                <a:cs typeface="Arial" charset="0"/>
                <a:sym typeface="Arial" charset="0"/>
              </a:rPr>
              <a:t>意願</a:t>
            </a:r>
            <a:endParaRPr lang="en-US" altLang="zh-TW" sz="2400" b="1">
              <a:solidFill>
                <a:srgbClr val="000000"/>
              </a:solidFill>
              <a:latin typeface="標楷體" pitchFamily="65" charset="-120"/>
              <a:ea typeface="標楷體" pitchFamily="65" charset="-120"/>
              <a:cs typeface="Arial" charset="0"/>
              <a:sym typeface="Arial" charset="0"/>
            </a:endParaRPr>
          </a:p>
        </p:txBody>
      </p:sp>
      <p:sp>
        <p:nvSpPr>
          <p:cNvPr id="247811" name="Shape 518"/>
          <p:cNvSpPr txBox="1">
            <a:spLocks noChangeArrowheads="1"/>
          </p:cNvSpPr>
          <p:nvPr/>
        </p:nvSpPr>
        <p:spPr bwMode="auto">
          <a:xfrm>
            <a:off x="3924300" y="3759200"/>
            <a:ext cx="1643063" cy="461963"/>
          </a:xfrm>
          <a:prstGeom prst="rect">
            <a:avLst/>
          </a:prstGeom>
          <a:noFill/>
          <a:ln w="9525">
            <a:noFill/>
            <a:miter lim="800000"/>
            <a:headEnd/>
            <a:tailEnd/>
          </a:ln>
        </p:spPr>
        <p:txBody>
          <a:bodyPr lIns="91425" tIns="45700" rIns="91425" bIns="45700"/>
          <a:lstStyle/>
          <a:p>
            <a:pPr algn="ctr">
              <a:buSzPct val="25000"/>
            </a:pPr>
            <a:r>
              <a:rPr lang="en-US" altLang="zh-TW" sz="2400" b="1">
                <a:solidFill>
                  <a:srgbClr val="000000"/>
                </a:solidFill>
                <a:latin typeface="標楷體" pitchFamily="65" charset="-120"/>
                <a:ea typeface="標楷體" pitchFamily="65" charset="-120"/>
                <a:cs typeface="Arial" charset="0"/>
                <a:sym typeface="Arial" charset="0"/>
              </a:rPr>
              <a:t>學習方法</a:t>
            </a:r>
          </a:p>
        </p:txBody>
      </p:sp>
      <p:sp>
        <p:nvSpPr>
          <p:cNvPr id="247812" name="Shape 519"/>
          <p:cNvSpPr txBox="1">
            <a:spLocks noChangeArrowheads="1"/>
          </p:cNvSpPr>
          <p:nvPr/>
        </p:nvSpPr>
        <p:spPr bwMode="auto">
          <a:xfrm>
            <a:off x="6053138" y="2998788"/>
            <a:ext cx="1643062" cy="461962"/>
          </a:xfrm>
          <a:prstGeom prst="rect">
            <a:avLst/>
          </a:prstGeom>
          <a:noFill/>
          <a:ln w="9525">
            <a:noFill/>
            <a:miter lim="800000"/>
            <a:headEnd/>
            <a:tailEnd/>
          </a:ln>
        </p:spPr>
        <p:txBody>
          <a:bodyPr lIns="91425" tIns="45700" rIns="91425" bIns="45700"/>
          <a:lstStyle/>
          <a:p>
            <a:pPr>
              <a:buSzPct val="25000"/>
            </a:pPr>
            <a:r>
              <a:rPr lang="en-US" altLang="zh-TW" sz="2400" b="1">
                <a:solidFill>
                  <a:srgbClr val="000000"/>
                </a:solidFill>
                <a:latin typeface="標楷體" pitchFamily="65" charset="-120"/>
                <a:ea typeface="標楷體" pitchFamily="65" charset="-120"/>
                <a:cs typeface="Arial" charset="0"/>
                <a:sym typeface="Arial" charset="0"/>
              </a:rPr>
              <a:t>活用學習</a:t>
            </a:r>
          </a:p>
        </p:txBody>
      </p:sp>
      <p:pic>
        <p:nvPicPr>
          <p:cNvPr id="186378" name="圖片 2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21025" y="996950"/>
            <a:ext cx="3251200" cy="3251200"/>
          </a:xfrm>
          <a:prstGeom prst="rect">
            <a:avLst/>
          </a:prstGeom>
          <a:noFill/>
          <a:ln w="9525">
            <a:noFill/>
            <a:miter lim="800000"/>
            <a:headEnd/>
            <a:tailEnd/>
          </a:ln>
        </p:spPr>
      </p:pic>
      <p:pic>
        <p:nvPicPr>
          <p:cNvPr id="186386" name="圖片 1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6013" y="465138"/>
            <a:ext cx="3250737" cy="3251200"/>
          </a:xfrm>
          <a:prstGeom prst="rect">
            <a:avLst/>
          </a:prstGeom>
          <a:noFill/>
          <a:ln w="9525">
            <a:noFill/>
            <a:miter lim="800000"/>
            <a:headEnd/>
            <a:tailEnd/>
          </a:ln>
        </p:spPr>
      </p:pic>
      <p:sp>
        <p:nvSpPr>
          <p:cNvPr id="186387" name="Shape 512"/>
          <p:cNvSpPr txBox="1">
            <a:spLocks noChangeArrowheads="1"/>
          </p:cNvSpPr>
          <p:nvPr/>
        </p:nvSpPr>
        <p:spPr bwMode="auto">
          <a:xfrm>
            <a:off x="3995923" y="1916138"/>
            <a:ext cx="1373002" cy="1464302"/>
          </a:xfrm>
          <a:prstGeom prst="rect">
            <a:avLst/>
          </a:prstGeom>
          <a:noFill/>
          <a:ln w="9525">
            <a:noFill/>
            <a:miter lim="800000"/>
            <a:headEnd/>
            <a:tailEnd/>
          </a:ln>
        </p:spPr>
        <p:txBody>
          <a:bodyPr lIns="43175" tIns="43175" rIns="43175" bIns="43175" anchor="ctr"/>
          <a:lstStyle/>
          <a:p>
            <a:pPr algn="ctr">
              <a:lnSpc>
                <a:spcPct val="90000"/>
              </a:lnSpc>
              <a:buSzPct val="25000"/>
            </a:pPr>
            <a:r>
              <a:rPr lang="zh-TW" altLang="en-US" sz="3400" b="1">
                <a:latin typeface="微軟正黑體" panose="020B0604030504040204" pitchFamily="34" charset="-120"/>
                <a:ea typeface="微軟正黑體" panose="020B0604030504040204" pitchFamily="34" charset="-120"/>
                <a:cs typeface="Arial" charset="0"/>
                <a:sym typeface="Arial" charset="0"/>
              </a:rPr>
              <a:t>溝通互動</a:t>
            </a:r>
            <a:endParaRPr lang="en-US" altLang="zh-TW" sz="3400" b="1">
              <a:latin typeface="微軟正黑體" panose="020B0604030504040204" pitchFamily="34" charset="-120"/>
              <a:ea typeface="微軟正黑體" panose="020B0604030504040204" pitchFamily="34" charset="-120"/>
              <a:cs typeface="Arial" charset="0"/>
              <a:sym typeface="Arial" charset="0"/>
            </a:endParaRPr>
          </a:p>
        </p:txBody>
      </p:sp>
      <p:grpSp>
        <p:nvGrpSpPr>
          <p:cNvPr id="4" name="群組 27"/>
          <p:cNvGrpSpPr>
            <a:grpSpLocks/>
          </p:cNvGrpSpPr>
          <p:nvPr/>
        </p:nvGrpSpPr>
        <p:grpSpPr bwMode="auto">
          <a:xfrm>
            <a:off x="5137150" y="404813"/>
            <a:ext cx="3251200" cy="3251200"/>
            <a:chOff x="3203848" y="1625551"/>
            <a:chExt cx="3251200" cy="3251200"/>
          </a:xfrm>
        </p:grpSpPr>
        <p:pic>
          <p:nvPicPr>
            <p:cNvPr id="186384" name="圖片 1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03848" y="1625551"/>
              <a:ext cx="3251200" cy="3251200"/>
            </a:xfrm>
            <a:prstGeom prst="rect">
              <a:avLst/>
            </a:prstGeom>
            <a:noFill/>
            <a:ln w="9525">
              <a:noFill/>
              <a:miter lim="800000"/>
              <a:headEnd/>
              <a:tailEnd/>
            </a:ln>
          </p:spPr>
        </p:pic>
        <p:sp>
          <p:nvSpPr>
            <p:cNvPr id="186385" name="Shape 512"/>
            <p:cNvSpPr txBox="1">
              <a:spLocks noChangeArrowheads="1"/>
            </p:cNvSpPr>
            <p:nvPr/>
          </p:nvSpPr>
          <p:spPr bwMode="auto">
            <a:xfrm>
              <a:off x="4120000" y="2561655"/>
              <a:ext cx="1373198" cy="1464302"/>
            </a:xfrm>
            <a:prstGeom prst="rect">
              <a:avLst/>
            </a:prstGeom>
            <a:noFill/>
            <a:ln w="9525">
              <a:noFill/>
              <a:miter lim="800000"/>
              <a:headEnd/>
              <a:tailEnd/>
            </a:ln>
          </p:spPr>
          <p:txBody>
            <a:bodyPr lIns="43175" tIns="43175" rIns="43175" bIns="43175" anchor="ctr"/>
            <a:lstStyle/>
            <a:p>
              <a:pPr algn="ctr">
                <a:lnSpc>
                  <a:spcPct val="90000"/>
                </a:lnSpc>
                <a:buSzPct val="25000"/>
              </a:pPr>
              <a:r>
                <a:rPr lang="zh-TW" altLang="en-US" sz="3400" b="1">
                  <a:latin typeface="微軟正黑體" panose="020B0604030504040204" pitchFamily="34" charset="-120"/>
                  <a:ea typeface="微軟正黑體" panose="020B0604030504040204" pitchFamily="34" charset="-120"/>
                  <a:cs typeface="Arial" charset="0"/>
                  <a:sym typeface="Arial" charset="0"/>
                </a:rPr>
                <a:t>社會參與</a:t>
              </a:r>
              <a:endParaRPr lang="en-US" altLang="zh-TW" sz="3400" b="1">
                <a:latin typeface="微軟正黑體" panose="020B0604030504040204" pitchFamily="34" charset="-120"/>
                <a:ea typeface="微軟正黑體" panose="020B0604030504040204" pitchFamily="34" charset="-120"/>
                <a:cs typeface="Arial" charset="0"/>
                <a:sym typeface="Arial" charset="0"/>
              </a:endParaRPr>
            </a:p>
          </p:txBody>
        </p:sp>
      </p:grpSp>
      <p:sp>
        <p:nvSpPr>
          <p:cNvPr id="186383" name="Shape 512"/>
          <p:cNvSpPr txBox="1">
            <a:spLocks noChangeArrowheads="1"/>
          </p:cNvSpPr>
          <p:nvPr/>
        </p:nvSpPr>
        <p:spPr bwMode="auto">
          <a:xfrm>
            <a:off x="1979613" y="1341438"/>
            <a:ext cx="1373187" cy="1463675"/>
          </a:xfrm>
          <a:prstGeom prst="rect">
            <a:avLst/>
          </a:prstGeom>
          <a:noFill/>
          <a:ln w="9525">
            <a:noFill/>
            <a:miter lim="800000"/>
            <a:headEnd/>
            <a:tailEnd/>
          </a:ln>
        </p:spPr>
        <p:txBody>
          <a:bodyPr lIns="43175" tIns="43175" rIns="43175" bIns="43175" anchor="ctr"/>
          <a:lstStyle/>
          <a:p>
            <a:pPr algn="ctr">
              <a:lnSpc>
                <a:spcPct val="90000"/>
              </a:lnSpc>
              <a:buSzPct val="25000"/>
            </a:pPr>
            <a:r>
              <a:rPr lang="zh-TW" altLang="en-US" sz="3400" b="1">
                <a:latin typeface="微軟正黑體" panose="020B0604030504040204" pitchFamily="34" charset="-120"/>
                <a:ea typeface="微軟正黑體" panose="020B0604030504040204" pitchFamily="34" charset="-120"/>
                <a:cs typeface="Arial" charset="0"/>
                <a:sym typeface="Arial" charset="0"/>
              </a:rPr>
              <a:t>自主行動</a:t>
            </a:r>
            <a:endParaRPr lang="en-US" altLang="zh-TW" sz="3400" b="1">
              <a:latin typeface="微軟正黑體" panose="020B0604030504040204" pitchFamily="34" charset="-120"/>
              <a:ea typeface="微軟正黑體" panose="020B0604030504040204" pitchFamily="34" charset="-120"/>
              <a:cs typeface="Arial" charset="0"/>
              <a:sym typeface="Arial" charset="0"/>
            </a:endParaRPr>
          </a:p>
        </p:txBody>
      </p:sp>
      <p:sp>
        <p:nvSpPr>
          <p:cNvPr id="21" name="矩形 20"/>
          <p:cNvSpPr/>
          <p:nvPr/>
        </p:nvSpPr>
        <p:spPr>
          <a:xfrm>
            <a:off x="468313" y="4429125"/>
            <a:ext cx="8207375" cy="1016000"/>
          </a:xfrm>
          <a:prstGeom prst="rect">
            <a:avLst/>
          </a:prstGeom>
          <a:solidFill>
            <a:schemeClr val="bg1"/>
          </a:solidFill>
          <a:ln w="28575">
            <a:solidFill>
              <a:schemeClr val="bg1">
                <a:lumMod val="95000"/>
              </a:schemeClr>
            </a:solidFill>
          </a:ln>
        </p:spPr>
        <p:txBody>
          <a:bodyPr>
            <a:spAutoFit/>
          </a:bodyPr>
          <a:lstStyle/>
          <a:p>
            <a:pPr eaLnBrk="0" hangingPunct="0">
              <a:defRPr/>
            </a:pPr>
            <a:r>
              <a:rPr lang="zh-TW" altLang="zh-TW" sz="2000" dirty="0">
                <a:latin typeface="微軟正黑體" panose="020B0604030504040204" pitchFamily="34" charset="-120"/>
                <a:ea typeface="微軟正黑體" panose="020B0604030504040204" pitchFamily="34" charset="-120"/>
              </a:rPr>
              <a:t>「核心素養」是指一個人為適應現在生活及面對未來挑戰，所應具備的</a:t>
            </a:r>
            <a:r>
              <a:rPr lang="zh-TW" altLang="zh-TW" sz="2000" b="1" dirty="0">
                <a:solidFill>
                  <a:srgbClr val="FF0000"/>
                </a:solidFill>
                <a:latin typeface="微軟正黑體" panose="020B0604030504040204" pitchFamily="34" charset="-120"/>
                <a:ea typeface="微軟正黑體" panose="020B0604030504040204" pitchFamily="34" charset="-120"/>
              </a:rPr>
              <a:t>知識、能力與態度</a:t>
            </a:r>
            <a:r>
              <a:rPr lang="zh-TW" altLang="zh-TW" sz="2000" dirty="0">
                <a:latin typeface="微軟正黑體" panose="020B0604030504040204" pitchFamily="34" charset="-120"/>
                <a:ea typeface="微軟正黑體" panose="020B0604030504040204" pitchFamily="34" charset="-120"/>
              </a:rPr>
              <a:t>。「核心素養」強調學習不宜以學科知識及技能為限，而應</a:t>
            </a:r>
            <a:r>
              <a:rPr lang="zh-TW" altLang="zh-TW" sz="2000" b="1" dirty="0">
                <a:solidFill>
                  <a:srgbClr val="0000FF"/>
                </a:solidFill>
                <a:latin typeface="微軟正黑體" panose="020B0604030504040204" pitchFamily="34" charset="-120"/>
                <a:ea typeface="微軟正黑體" panose="020B0604030504040204" pitchFamily="34" charset="-120"/>
              </a:rPr>
              <a:t>關注學習與生活的結合</a:t>
            </a:r>
            <a:r>
              <a:rPr lang="zh-TW" altLang="zh-TW" sz="2000" dirty="0">
                <a:latin typeface="微軟正黑體" panose="020B0604030504040204" pitchFamily="34" charset="-120"/>
                <a:ea typeface="微軟正黑體" panose="020B0604030504040204" pitchFamily="34" charset="-120"/>
              </a:rPr>
              <a:t>，</a:t>
            </a:r>
            <a:r>
              <a:rPr lang="zh-TW" altLang="zh-TW" sz="2000" b="1" dirty="0">
                <a:solidFill>
                  <a:srgbClr val="0000FF"/>
                </a:solidFill>
                <a:latin typeface="微軟正黑體" panose="020B0604030504040204" pitchFamily="34" charset="-120"/>
                <a:ea typeface="微軟正黑體" panose="020B0604030504040204" pitchFamily="34" charset="-120"/>
              </a:rPr>
              <a:t>透過實踐力行而彰顯學習者的全人發展</a:t>
            </a:r>
            <a:endParaRPr lang="zh-TW" altLang="en-US" sz="2000" b="1" dirty="0">
              <a:solidFill>
                <a:srgbClr val="0000FF"/>
              </a:solidFill>
              <a:latin typeface="Arial" pitchFamily="34" charset="0"/>
              <a:ea typeface="新細明體" pitchFamily="18" charset="-120"/>
            </a:endParaRPr>
          </a:p>
        </p:txBody>
      </p:sp>
      <p:sp>
        <p:nvSpPr>
          <p:cNvPr id="5" name="投影片編號版面配置區 4"/>
          <p:cNvSpPr>
            <a:spLocks noGrp="1"/>
          </p:cNvSpPr>
          <p:nvPr>
            <p:ph type="sldNum" sz="quarter" idx="12"/>
          </p:nvPr>
        </p:nvSpPr>
        <p:spPr/>
        <p:txBody>
          <a:bodyPr/>
          <a:lstStyle/>
          <a:p>
            <a:pPr>
              <a:defRPr/>
            </a:pPr>
            <a:fld id="{8598CAF7-0B11-4355-B351-D1350E429BEE}" type="slidenum">
              <a:rPr lang="zh-TW" altLang="en-US" smtClean="0"/>
              <a:pPr>
                <a:defRPr/>
              </a:pPr>
              <a:t>19</a:t>
            </a:fld>
            <a:endParaRPr lang="zh-TW" altLang="en-US"/>
          </a:p>
        </p:txBody>
      </p:sp>
      <p:sp>
        <p:nvSpPr>
          <p:cNvPr id="31" name="文字方塊 30"/>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8F5E9"/>
                </a:solidFill>
              </a:rPr>
              <a:t>3-4</a:t>
            </a:r>
            <a:r>
              <a:rPr lang="zh-TW" altLang="en-US" sz="1200">
                <a:solidFill>
                  <a:srgbClr val="E8F5E9"/>
                </a:solidFill>
              </a:rPr>
              <a:t>   </a:t>
            </a:r>
            <a:r>
              <a:rPr lang="en-US" altLang="zh-TW" sz="1200">
                <a:solidFill>
                  <a:srgbClr val="E8F5E9"/>
                </a:solidFill>
              </a:rPr>
              <a:t>/</a:t>
            </a:r>
            <a:r>
              <a:rPr lang="zh-TW" altLang="en-US" sz="1200">
                <a:solidFill>
                  <a:srgbClr val="E8F5E9"/>
                </a:solidFill>
              </a:rPr>
              <a:t> </a:t>
            </a:r>
          </a:p>
        </p:txBody>
      </p:sp>
      <p:sp>
        <p:nvSpPr>
          <p:cNvPr id="32"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四、核心素養</a:t>
            </a:r>
          </a:p>
        </p:txBody>
      </p:sp>
    </p:spTree>
    <p:extLst>
      <p:ext uri="{BB962C8B-B14F-4D97-AF65-F5344CB8AC3E}">
        <p14:creationId xmlns:p14="http://schemas.microsoft.com/office/powerpoint/2010/main" val="2338290790"/>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6" name="群組 105"/>
          <p:cNvGrpSpPr/>
          <p:nvPr/>
        </p:nvGrpSpPr>
        <p:grpSpPr>
          <a:xfrm>
            <a:off x="3161896" y="1446077"/>
            <a:ext cx="5276760" cy="5208722"/>
            <a:chOff x="1043608" y="1412776"/>
            <a:chExt cx="5276760" cy="5208722"/>
          </a:xfrm>
        </p:grpSpPr>
        <p:pic>
          <p:nvPicPr>
            <p:cNvPr id="107" name="圖片 10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608" y="1412776"/>
              <a:ext cx="5276760" cy="5208722"/>
            </a:xfrm>
            <a:prstGeom prst="rect">
              <a:avLst/>
            </a:prstGeom>
          </p:spPr>
        </p:pic>
        <p:sp>
          <p:nvSpPr>
            <p:cNvPr id="108" name="橢圓 107"/>
            <p:cNvSpPr/>
            <p:nvPr/>
          </p:nvSpPr>
          <p:spPr>
            <a:xfrm>
              <a:off x="1233716" y="1568865"/>
              <a:ext cx="4896544" cy="4896544"/>
            </a:xfrm>
            <a:prstGeom prst="ellipse">
              <a:avLst/>
            </a:prstGeom>
            <a:solidFill>
              <a:schemeClr val="bg1"/>
            </a:solidFill>
            <a:ln w="38100" cap="rnd">
              <a:solidFill>
                <a:schemeClr val="bg1"/>
              </a:solidFill>
            </a:ln>
          </p:spPr>
          <p:txBody>
            <a:bodyPr rtlCol="0" anchor="ctr"/>
            <a:lstStyle/>
            <a:p>
              <a:pPr algn="ctr"/>
              <a:endParaRPr lang="zh-TW" altLang="en-US"/>
            </a:p>
          </p:txBody>
        </p:sp>
      </p:grpSp>
      <p:sp>
        <p:nvSpPr>
          <p:cNvPr id="49" name="矩形 48"/>
          <p:cNvSpPr/>
          <p:nvPr/>
        </p:nvSpPr>
        <p:spPr>
          <a:xfrm rot="19643571">
            <a:off x="3712605" y="1759003"/>
            <a:ext cx="1395339" cy="483936"/>
          </a:xfrm>
          <a:prstGeom prst="rect">
            <a:avLst/>
          </a:prstGeom>
          <a:noFill/>
        </p:spPr>
        <p:txBody>
          <a:bodyPr wrap="none" lIns="91440" tIns="45720" rIns="91440" bIns="45720">
            <a:prstTxWarp prst="textArchUp">
              <a:avLst>
                <a:gd name="adj" fmla="val 10689631"/>
              </a:avLst>
            </a:prstTxWarp>
            <a:spAutoFit/>
          </a:bodyPr>
          <a:lstStyle/>
          <a:p>
            <a:pPr algn="ctr" eaLnBrk="1" fontAlgn="auto" hangingPunct="1">
              <a:spcBef>
                <a:spcPts val="0"/>
              </a:spcBef>
              <a:spcAft>
                <a:spcPts val="0"/>
              </a:spcAft>
            </a:pPr>
            <a:r>
              <a:rPr kumimoji="0" lang="zh-TW" altLang="en-US" sz="2000" b="1">
                <a:solidFill>
                  <a:srgbClr val="1E88E5"/>
                </a:solidFill>
                <a:latin typeface="Microsoft JhengHei" charset="-120"/>
                <a:ea typeface="Microsoft JhengHei" charset="-120"/>
                <a:cs typeface="Microsoft JhengHei" charset="-120"/>
              </a:rPr>
              <a:t>生活情境</a:t>
            </a:r>
            <a:endParaRPr kumimoji="0" lang="zh-TW" altLang="en-US" sz="2000" b="1" dirty="0">
              <a:solidFill>
                <a:srgbClr val="1E88E5"/>
              </a:solidFill>
              <a:latin typeface="Microsoft JhengHei" charset="-120"/>
              <a:ea typeface="Microsoft JhengHei" charset="-120"/>
              <a:cs typeface="Microsoft JhengHei" charset="-120"/>
            </a:endParaRPr>
          </a:p>
        </p:txBody>
      </p:sp>
      <p:sp>
        <p:nvSpPr>
          <p:cNvPr id="52" name="矩形 51"/>
          <p:cNvSpPr/>
          <p:nvPr/>
        </p:nvSpPr>
        <p:spPr>
          <a:xfrm rot="13918675">
            <a:off x="3219479" y="5456349"/>
            <a:ext cx="1395339" cy="483936"/>
          </a:xfrm>
          <a:prstGeom prst="rect">
            <a:avLst/>
          </a:prstGeom>
          <a:noFill/>
        </p:spPr>
        <p:txBody>
          <a:bodyPr wrap="none" lIns="91440" tIns="45720" rIns="91440" bIns="45720">
            <a:prstTxWarp prst="textArchUp">
              <a:avLst>
                <a:gd name="adj" fmla="val 10689631"/>
              </a:avLst>
            </a:prstTxWarp>
            <a:spAutoFit/>
          </a:bodyPr>
          <a:lstStyle/>
          <a:p>
            <a:pPr algn="ctr" eaLnBrk="1" fontAlgn="auto" hangingPunct="1">
              <a:spcBef>
                <a:spcPts val="0"/>
              </a:spcBef>
              <a:spcAft>
                <a:spcPts val="0"/>
              </a:spcAft>
            </a:pPr>
            <a:r>
              <a:rPr kumimoji="0" lang="zh-TW" altLang="en-US" sz="2000" b="1">
                <a:solidFill>
                  <a:srgbClr val="D81B60"/>
                </a:solidFill>
                <a:latin typeface="Microsoft JhengHei" charset="-120"/>
                <a:ea typeface="Microsoft JhengHei" charset="-120"/>
                <a:cs typeface="Microsoft JhengHei" charset="-120"/>
              </a:rPr>
              <a:t>生活情境</a:t>
            </a:r>
            <a:endParaRPr kumimoji="0" lang="zh-TW" altLang="en-US" sz="2000" b="1" dirty="0">
              <a:solidFill>
                <a:srgbClr val="D81B60"/>
              </a:solidFill>
              <a:latin typeface="Microsoft JhengHei" charset="-120"/>
              <a:ea typeface="Microsoft JhengHei" charset="-120"/>
              <a:cs typeface="Microsoft JhengHei" charset="-120"/>
            </a:endParaRPr>
          </a:p>
        </p:txBody>
      </p:sp>
      <p:sp>
        <p:nvSpPr>
          <p:cNvPr id="53" name="矩形 52"/>
          <p:cNvSpPr/>
          <p:nvPr/>
        </p:nvSpPr>
        <p:spPr>
          <a:xfrm rot="6163049">
            <a:off x="7658283" y="4299223"/>
            <a:ext cx="1395339" cy="483936"/>
          </a:xfrm>
          <a:prstGeom prst="rect">
            <a:avLst/>
          </a:prstGeom>
          <a:noFill/>
        </p:spPr>
        <p:txBody>
          <a:bodyPr wrap="none" lIns="91440" tIns="45720" rIns="91440" bIns="45720">
            <a:prstTxWarp prst="textArchUp">
              <a:avLst>
                <a:gd name="adj" fmla="val 10689631"/>
              </a:avLst>
            </a:prstTxWarp>
            <a:spAutoFit/>
          </a:bodyPr>
          <a:lstStyle/>
          <a:p>
            <a:pPr algn="ctr" eaLnBrk="1" fontAlgn="auto" hangingPunct="1">
              <a:spcBef>
                <a:spcPts val="0"/>
              </a:spcBef>
              <a:spcAft>
                <a:spcPts val="0"/>
              </a:spcAft>
            </a:pPr>
            <a:r>
              <a:rPr kumimoji="0" lang="zh-TW" altLang="en-US" sz="2000" b="1">
                <a:solidFill>
                  <a:srgbClr val="F57C00"/>
                </a:solidFill>
                <a:latin typeface="Microsoft JhengHei" charset="-120"/>
                <a:ea typeface="Microsoft JhengHei" charset="-120"/>
                <a:cs typeface="Microsoft JhengHei" charset="-120"/>
              </a:rPr>
              <a:t>生活情境</a:t>
            </a:r>
            <a:endParaRPr kumimoji="0" lang="zh-TW" altLang="en-US" sz="2000" b="1" dirty="0">
              <a:solidFill>
                <a:srgbClr val="F57C00"/>
              </a:solidFill>
              <a:latin typeface="Microsoft JhengHei" charset="-120"/>
              <a:ea typeface="Microsoft JhengHei" charset="-120"/>
              <a:cs typeface="Microsoft JhengHei" charset="-120"/>
            </a:endParaRPr>
          </a:p>
        </p:txBody>
      </p:sp>
      <p:pic>
        <p:nvPicPr>
          <p:cNvPr id="65" name="圖片 64"/>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backgroundMark x1="20594" y1="10545" x2="17056" y2="13702"/>
                        <a14:backgroundMark x1="22010" y1="13271" x2="22010" y2="13271"/>
                      </a14:backgroundRemoval>
                    </a14:imgEffect>
                  </a14:imgLayer>
                </a14:imgProps>
              </a:ext>
              <a:ext uri="{28A0092B-C50C-407E-A947-70E740481C1C}">
                <a14:useLocalDpi xmlns:a14="http://schemas.microsoft.com/office/drawing/2010/main" val="0"/>
              </a:ext>
            </a:extLst>
          </a:blip>
          <a:stretch>
            <a:fillRect/>
          </a:stretch>
        </p:blipFill>
        <p:spPr>
          <a:xfrm>
            <a:off x="3183672" y="1488978"/>
            <a:ext cx="5276760" cy="5208722"/>
          </a:xfrm>
          <a:prstGeom prst="rect">
            <a:avLst/>
          </a:prstGeom>
        </p:spPr>
      </p:pic>
      <p:sp>
        <p:nvSpPr>
          <p:cNvPr id="188418" name="投影片編號版面配置區 7"/>
          <p:cNvSpPr txBox="1">
            <a:spLocks/>
          </p:cNvSpPr>
          <p:nvPr/>
        </p:nvSpPr>
        <p:spPr bwMode="auto">
          <a:xfrm>
            <a:off x="6553200" y="6356350"/>
            <a:ext cx="2133600" cy="365125"/>
          </a:xfrm>
          <a:prstGeom prst="rect">
            <a:avLst/>
          </a:prstGeom>
          <a:noFill/>
          <a:ln w="9525">
            <a:noFill/>
            <a:miter lim="800000"/>
            <a:headEnd/>
            <a:tailEnd/>
          </a:ln>
        </p:spPr>
        <p:txBody>
          <a:bodyPr anchor="ctr"/>
          <a:lstStyle/>
          <a:p>
            <a:endParaRPr kumimoji="0" lang="en-US" altLang="zh-TW" sz="1100">
              <a:latin typeface="標楷體" pitchFamily="65" charset="-120"/>
              <a:ea typeface="標楷體" pitchFamily="65" charset="-120"/>
            </a:endParaRPr>
          </a:p>
        </p:txBody>
      </p:sp>
      <p:sp>
        <p:nvSpPr>
          <p:cNvPr id="2" name="矩形 1"/>
          <p:cNvSpPr/>
          <p:nvPr/>
        </p:nvSpPr>
        <p:spPr>
          <a:xfrm>
            <a:off x="239514" y="5528074"/>
            <a:ext cx="3727265" cy="1015663"/>
          </a:xfrm>
          <a:prstGeom prst="rect">
            <a:avLst/>
          </a:prstGeom>
        </p:spPr>
        <p:txBody>
          <a:bodyPr wrap="square">
            <a:spAutoFit/>
          </a:bodyPr>
          <a:lstStyle/>
          <a:p>
            <a:r>
              <a:rPr lang="zh-TW" altLang="en-US" sz="2000">
                <a:latin typeface="微軟正黑體" panose="020B0604030504040204" pitchFamily="34" charset="-120"/>
                <a:ea typeface="微軟正黑體" panose="020B0604030504040204" pitchFamily="34" charset="-120"/>
              </a:rPr>
              <a:t>以核心素養為主軸，</a:t>
            </a:r>
            <a:endParaRPr lang="en-US" altLang="zh-TW" sz="2000">
              <a:latin typeface="微軟正黑體" panose="020B0604030504040204" pitchFamily="34" charset="-120"/>
              <a:ea typeface="微軟正黑體" panose="020B0604030504040204" pitchFamily="34" charset="-120"/>
            </a:endParaRPr>
          </a:p>
          <a:p>
            <a:r>
              <a:rPr lang="zh-TW" altLang="en-US" sz="2000">
                <a:latin typeface="微軟正黑體" panose="020B0604030504040204" pitchFamily="34" charset="-120"/>
                <a:ea typeface="微軟正黑體" panose="020B0604030504040204" pitchFamily="34" charset="-120"/>
              </a:rPr>
              <a:t>裨益各教育階段之間的</a:t>
            </a:r>
            <a:r>
              <a:rPr lang="zh-TW" altLang="en-US" sz="2000">
                <a:solidFill>
                  <a:srgbClr val="C00000"/>
                </a:solidFill>
                <a:latin typeface="微軟正黑體" panose="020B0604030504040204" pitchFamily="34" charset="-120"/>
                <a:ea typeface="微軟正黑體" panose="020B0604030504040204" pitchFamily="34" charset="-120"/>
              </a:rPr>
              <a:t>連貫</a:t>
            </a:r>
            <a:endParaRPr lang="en-US" altLang="zh-TW" sz="2000">
              <a:solidFill>
                <a:srgbClr val="C00000"/>
              </a:solidFill>
              <a:latin typeface="微軟正黑體" panose="020B0604030504040204" pitchFamily="34" charset="-120"/>
              <a:ea typeface="微軟正黑體" panose="020B0604030504040204" pitchFamily="34" charset="-120"/>
            </a:endParaRPr>
          </a:p>
          <a:p>
            <a:r>
              <a:rPr lang="zh-TW" altLang="en-US" sz="2000">
                <a:latin typeface="微軟正黑體" panose="020B0604030504040204" pitchFamily="34" charset="-120"/>
                <a:ea typeface="微軟正黑體" panose="020B0604030504040204" pitchFamily="34" charset="-120"/>
              </a:rPr>
              <a:t>以及各領域</a:t>
            </a:r>
            <a:r>
              <a:rPr lang="en-US" altLang="zh-TW" sz="2000">
                <a:latin typeface="微軟正黑體" panose="020B0604030504040204" pitchFamily="34" charset="-120"/>
                <a:ea typeface="微軟正黑體" panose="020B0604030504040204" pitchFamily="34" charset="-120"/>
              </a:rPr>
              <a:t>/</a:t>
            </a:r>
            <a:r>
              <a:rPr lang="zh-TW" altLang="en-US" sz="2000">
                <a:latin typeface="微軟正黑體" panose="020B0604030504040204" pitchFamily="34" charset="-120"/>
                <a:ea typeface="微軟正黑體" panose="020B0604030504040204" pitchFamily="34" charset="-120"/>
              </a:rPr>
              <a:t>科目之間的</a:t>
            </a:r>
            <a:r>
              <a:rPr lang="zh-TW" altLang="en-US" sz="2000">
                <a:solidFill>
                  <a:srgbClr val="C00000"/>
                </a:solidFill>
                <a:latin typeface="微軟正黑體" panose="020B0604030504040204" pitchFamily="34" charset="-120"/>
                <a:ea typeface="微軟正黑體" panose="020B0604030504040204" pitchFamily="34" charset="-120"/>
              </a:rPr>
              <a:t>統整</a:t>
            </a:r>
            <a:r>
              <a:rPr lang="zh-TW" altLang="en-US" sz="2000">
                <a:latin typeface="微軟正黑體" panose="020B0604030504040204" pitchFamily="34" charset="-120"/>
                <a:ea typeface="微軟正黑體" panose="020B0604030504040204" pitchFamily="34" charset="-120"/>
              </a:rPr>
              <a:t>。</a:t>
            </a:r>
          </a:p>
        </p:txBody>
      </p:sp>
      <p:sp>
        <p:nvSpPr>
          <p:cNvPr id="94" name="矩形 8"/>
          <p:cNvSpPr>
            <a:spLocks noChangeArrowheads="1"/>
          </p:cNvSpPr>
          <p:nvPr/>
        </p:nvSpPr>
        <p:spPr bwMode="auto">
          <a:xfrm>
            <a:off x="3923928" y="449335"/>
            <a:ext cx="4340503" cy="461665"/>
          </a:xfrm>
          <a:prstGeom prst="rect">
            <a:avLst/>
          </a:prstGeom>
          <a:noFill/>
          <a:ln w="9525">
            <a:noFill/>
            <a:miter lim="800000"/>
            <a:headEnd/>
            <a:tailEnd/>
          </a:ln>
        </p:spPr>
        <p:txBody>
          <a:bodyPr wrap="square">
            <a:spAutoFit/>
          </a:bodyPr>
          <a:lstStyle/>
          <a:p>
            <a:pPr defTabSz="1422400">
              <a:spcAft>
                <a:spcPct val="35000"/>
              </a:spcAft>
            </a:pPr>
            <a:r>
              <a:rPr lang="en-US" altLang="zh-TW" sz="2400">
                <a:solidFill>
                  <a:schemeClr val="bg1"/>
                </a:solidFill>
                <a:latin typeface="微軟正黑體" pitchFamily="34" charset="-120"/>
                <a:ea typeface="微軟正黑體" pitchFamily="34" charset="-120"/>
              </a:rPr>
              <a:t>(</a:t>
            </a:r>
            <a:r>
              <a:rPr lang="zh-TW" altLang="en-US" sz="2400">
                <a:solidFill>
                  <a:schemeClr val="bg1"/>
                </a:solidFill>
                <a:latin typeface="微軟正黑體" pitchFamily="34" charset="-120"/>
                <a:ea typeface="微軟正黑體" pitchFamily="34" charset="-120"/>
              </a:rPr>
              <a:t>一</a:t>
            </a:r>
            <a:r>
              <a:rPr lang="en-US" altLang="zh-TW" sz="2400">
                <a:solidFill>
                  <a:schemeClr val="bg1"/>
                </a:solidFill>
                <a:latin typeface="微軟正黑體" pitchFamily="34" charset="-120"/>
                <a:ea typeface="微軟正黑體" pitchFamily="34" charset="-120"/>
              </a:rPr>
              <a:t>)</a:t>
            </a:r>
            <a:r>
              <a:rPr lang="zh-TW" altLang="en-US" sz="2400">
                <a:solidFill>
                  <a:schemeClr val="bg1"/>
                </a:solidFill>
                <a:latin typeface="微軟正黑體" pitchFamily="34" charset="-120"/>
                <a:ea typeface="微軟正黑體" pitchFamily="34" charset="-120"/>
              </a:rPr>
              <a:t>三大面向、 九大項目</a:t>
            </a:r>
          </a:p>
        </p:txBody>
      </p:sp>
      <p:grpSp>
        <p:nvGrpSpPr>
          <p:cNvPr id="38" name="群組 37"/>
          <p:cNvGrpSpPr/>
          <p:nvPr/>
        </p:nvGrpSpPr>
        <p:grpSpPr>
          <a:xfrm>
            <a:off x="984318" y="3608047"/>
            <a:ext cx="1377102" cy="1783319"/>
            <a:chOff x="4935486" y="832718"/>
            <a:chExt cx="2616544" cy="3388370"/>
          </a:xfrm>
          <a:solidFill>
            <a:srgbClr val="388E3C"/>
          </a:solidFill>
        </p:grpSpPr>
        <p:sp>
          <p:nvSpPr>
            <p:cNvPr id="39" name="流程圖: 接點 38"/>
            <p:cNvSpPr/>
            <p:nvPr/>
          </p:nvSpPr>
          <p:spPr>
            <a:xfrm>
              <a:off x="5936124" y="832718"/>
              <a:ext cx="651580" cy="651580"/>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0" name="圓角矩形 39"/>
            <p:cNvSpPr/>
            <p:nvPr/>
          </p:nvSpPr>
          <p:spPr>
            <a:xfrm>
              <a:off x="5853312" y="1559081"/>
              <a:ext cx="782037" cy="1189390"/>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1" name="圓角矩形 40"/>
            <p:cNvSpPr/>
            <p:nvPr/>
          </p:nvSpPr>
          <p:spPr>
            <a:xfrm>
              <a:off x="6294469" y="2466836"/>
              <a:ext cx="340880" cy="1754252"/>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2" name="圓角矩形 41"/>
            <p:cNvSpPr/>
            <p:nvPr/>
          </p:nvSpPr>
          <p:spPr>
            <a:xfrm>
              <a:off x="5863457" y="2466835"/>
              <a:ext cx="340882" cy="175425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43" name="群組 42"/>
            <p:cNvGrpSpPr/>
            <p:nvPr/>
          </p:nvGrpSpPr>
          <p:grpSpPr>
            <a:xfrm>
              <a:off x="4935486" y="1575700"/>
              <a:ext cx="1107822" cy="315387"/>
              <a:chOff x="723609" y="2530960"/>
              <a:chExt cx="1591573" cy="453107"/>
            </a:xfrm>
            <a:grpFill/>
          </p:grpSpPr>
          <p:sp>
            <p:nvSpPr>
              <p:cNvPr id="47" name="圓角矩形 46"/>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8" name="圓角矩形 47"/>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44" name="群組 43"/>
            <p:cNvGrpSpPr/>
            <p:nvPr/>
          </p:nvGrpSpPr>
          <p:grpSpPr>
            <a:xfrm flipH="1">
              <a:off x="6444208" y="1562180"/>
              <a:ext cx="1107822" cy="315387"/>
              <a:chOff x="723609" y="2530960"/>
              <a:chExt cx="1591573" cy="453107"/>
            </a:xfrm>
            <a:grpFill/>
          </p:grpSpPr>
          <p:sp>
            <p:nvSpPr>
              <p:cNvPr id="45" name="圓角矩形 44"/>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6" name="圓角矩形 45"/>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70" name="文字方塊 69"/>
          <p:cNvSpPr txBox="1"/>
          <p:nvPr/>
        </p:nvSpPr>
        <p:spPr>
          <a:xfrm>
            <a:off x="5364088" y="3698227"/>
            <a:ext cx="909063" cy="674466"/>
          </a:xfrm>
          <a:prstGeom prst="rect">
            <a:avLst/>
          </a:prstGeom>
          <a:noFill/>
        </p:spPr>
        <p:txBody>
          <a:bodyPr wrap="none" rtlCol="0">
            <a:spAutoFit/>
          </a:bodyPr>
          <a:lstStyle/>
          <a:p>
            <a:pPr algn="ctr" eaLnBrk="1" fontAlgn="auto" hangingPunct="1">
              <a:spcBef>
                <a:spcPts val="0"/>
              </a:spcBef>
              <a:spcAft>
                <a:spcPts val="0"/>
              </a:spcAft>
            </a:pPr>
            <a:r>
              <a:rPr lang="zh-TW" altLang="en-US" sz="2000" b="1" dirty="0">
                <a:solidFill>
                  <a:prstClr val="black"/>
                </a:solidFill>
                <a:latin typeface="Microsoft JhengHei" charset="-120"/>
                <a:ea typeface="Microsoft JhengHei" charset="-120"/>
                <a:cs typeface="Microsoft JhengHei" charset="-120"/>
              </a:rPr>
              <a:t>終身</a:t>
            </a:r>
            <a:endParaRPr lang="en-US" altLang="zh-TW" sz="2000" b="1" dirty="0">
              <a:solidFill>
                <a:prstClr val="black"/>
              </a:solidFill>
              <a:latin typeface="Microsoft JhengHei" charset="-120"/>
              <a:ea typeface="Microsoft JhengHei" charset="-120"/>
              <a:cs typeface="Microsoft JhengHei" charset="-120"/>
            </a:endParaRPr>
          </a:p>
          <a:p>
            <a:pPr algn="ctr" eaLnBrk="1" fontAlgn="auto" hangingPunct="1">
              <a:spcBef>
                <a:spcPts val="0"/>
              </a:spcBef>
              <a:spcAft>
                <a:spcPts val="0"/>
              </a:spcAft>
            </a:pPr>
            <a:r>
              <a:rPr lang="zh-TW" altLang="en-US" sz="2000" b="1" dirty="0">
                <a:solidFill>
                  <a:prstClr val="black"/>
                </a:solidFill>
                <a:latin typeface="Microsoft JhengHei" charset="-120"/>
                <a:ea typeface="Microsoft JhengHei" charset="-120"/>
                <a:cs typeface="Microsoft JhengHei" charset="-120"/>
              </a:rPr>
              <a:t>學習者</a:t>
            </a:r>
          </a:p>
        </p:txBody>
      </p:sp>
      <p:grpSp>
        <p:nvGrpSpPr>
          <p:cNvPr id="6" name="群組 5"/>
          <p:cNvGrpSpPr/>
          <p:nvPr/>
        </p:nvGrpSpPr>
        <p:grpSpPr>
          <a:xfrm>
            <a:off x="3609916" y="1881446"/>
            <a:ext cx="3432076" cy="1668067"/>
            <a:chOff x="3609916" y="1881446"/>
            <a:chExt cx="3432076" cy="1668067"/>
          </a:xfrm>
        </p:grpSpPr>
        <p:sp>
          <p:nvSpPr>
            <p:cNvPr id="66" name="文字方塊 65"/>
            <p:cNvSpPr txBox="1"/>
            <p:nvPr/>
          </p:nvSpPr>
          <p:spPr>
            <a:xfrm rot="20372531">
              <a:off x="4979862" y="3189901"/>
              <a:ext cx="1088057" cy="359612"/>
            </a:xfrm>
            <a:prstGeom prst="rect">
              <a:avLst/>
            </a:prstGeom>
            <a:noFill/>
          </p:spPr>
          <p:txBody>
            <a:bodyPr wrap="none" rtlCol="0">
              <a:spAutoFit/>
            </a:bodyPr>
            <a:lstStyle/>
            <a:p>
              <a:pPr eaLnBrk="1" fontAlgn="auto" hangingPunct="1">
                <a:spcBef>
                  <a:spcPts val="0"/>
                </a:spcBef>
                <a:spcAft>
                  <a:spcPts val="0"/>
                </a:spcAft>
              </a:pPr>
              <a:r>
                <a:rPr lang="zh-TW" altLang="en-US" b="1" dirty="0">
                  <a:solidFill>
                    <a:prstClr val="black"/>
                  </a:solidFill>
                  <a:latin typeface="Microsoft JhengHei" charset="-120"/>
                  <a:ea typeface="Microsoft JhengHei" charset="-120"/>
                  <a:cs typeface="Microsoft JhengHei" charset="-120"/>
                </a:rPr>
                <a:t>自主行動</a:t>
              </a:r>
            </a:p>
          </p:txBody>
        </p:sp>
        <p:sp>
          <p:nvSpPr>
            <p:cNvPr id="71" name="矩形 70"/>
            <p:cNvSpPr/>
            <p:nvPr/>
          </p:nvSpPr>
          <p:spPr>
            <a:xfrm>
              <a:off x="4487736" y="2213939"/>
              <a:ext cx="1322555" cy="557167"/>
            </a:xfrm>
            <a:prstGeom prst="rect">
              <a:avLst/>
            </a:prstGeom>
          </p:spPr>
          <p:txBody>
            <a:bodyPr wrap="square" anchor="ctr">
              <a:spAutoFit/>
            </a:bodyPr>
            <a:lstStyle/>
            <a:p>
              <a:pPr algn="ctr" eaLnBrk="1" fontAlgn="auto" hangingPunct="1">
                <a:spcBef>
                  <a:spcPts val="0"/>
                </a:spcBef>
                <a:spcAft>
                  <a:spcPts val="0"/>
                </a:spcAft>
              </a:pPr>
              <a:r>
                <a:rPr kumimoji="0" lang="zh-TW" altLang="en-US" sz="1600" dirty="0">
                  <a:solidFill>
                    <a:prstClr val="black"/>
                  </a:solidFill>
                  <a:latin typeface="Microsoft JhengHei" charset="-120"/>
                  <a:ea typeface="Microsoft JhengHei" charset="-120"/>
                  <a:cs typeface="Microsoft JhengHei" charset="-120"/>
                </a:rPr>
                <a:t>系統思考</a:t>
              </a:r>
            </a:p>
            <a:p>
              <a:pPr algn="ctr" eaLnBrk="1" fontAlgn="auto" hangingPunct="1">
                <a:spcBef>
                  <a:spcPts val="0"/>
                </a:spcBef>
                <a:spcAft>
                  <a:spcPts val="0"/>
                </a:spcAft>
              </a:pPr>
              <a:r>
                <a:rPr kumimoji="0" lang="zh-TW" altLang="en-US" sz="1600" dirty="0">
                  <a:solidFill>
                    <a:prstClr val="black"/>
                  </a:solidFill>
                  <a:latin typeface="Microsoft JhengHei" charset="-120"/>
                  <a:ea typeface="Microsoft JhengHei" charset="-120"/>
                  <a:cs typeface="Microsoft JhengHei" charset="-120"/>
                </a:rPr>
                <a:t>與解決問題</a:t>
              </a:r>
            </a:p>
          </p:txBody>
        </p:sp>
        <p:sp>
          <p:nvSpPr>
            <p:cNvPr id="72" name="矩形 71"/>
            <p:cNvSpPr/>
            <p:nvPr/>
          </p:nvSpPr>
          <p:spPr>
            <a:xfrm>
              <a:off x="3609916" y="2982688"/>
              <a:ext cx="1376521" cy="557167"/>
            </a:xfrm>
            <a:prstGeom prst="rect">
              <a:avLst/>
            </a:prstGeom>
          </p:spPr>
          <p:txBody>
            <a:bodyPr wrap="square" anchor="ctr">
              <a:spAutoFit/>
            </a:bodyPr>
            <a:lstStyle/>
            <a:p>
              <a:pPr algn="ctr" eaLnBrk="1" fontAlgn="auto" hangingPunct="1">
                <a:spcBef>
                  <a:spcPts val="0"/>
                </a:spcBef>
                <a:spcAft>
                  <a:spcPts val="0"/>
                </a:spcAft>
              </a:pPr>
              <a:r>
                <a:rPr kumimoji="0" lang="zh-TW" altLang="en-US" sz="1600" dirty="0">
                  <a:solidFill>
                    <a:prstClr val="black"/>
                  </a:solidFill>
                  <a:latin typeface="Microsoft JhengHei" charset="-120"/>
                  <a:ea typeface="Microsoft JhengHei" charset="-120"/>
                  <a:cs typeface="Microsoft JhengHei" charset="-120"/>
                </a:rPr>
                <a:t>身心素質</a:t>
              </a:r>
            </a:p>
            <a:p>
              <a:pPr algn="ctr" eaLnBrk="1" fontAlgn="auto" hangingPunct="1">
                <a:spcBef>
                  <a:spcPts val="0"/>
                </a:spcBef>
                <a:spcAft>
                  <a:spcPts val="0"/>
                </a:spcAft>
              </a:pPr>
              <a:r>
                <a:rPr kumimoji="0" lang="zh-TW" altLang="en-US" sz="1600" dirty="0">
                  <a:solidFill>
                    <a:prstClr val="black"/>
                  </a:solidFill>
                  <a:latin typeface="Microsoft JhengHei" charset="-120"/>
                  <a:ea typeface="Microsoft JhengHei" charset="-120"/>
                  <a:cs typeface="Microsoft JhengHei" charset="-120"/>
                </a:rPr>
                <a:t>與自我精進</a:t>
              </a:r>
            </a:p>
          </p:txBody>
        </p:sp>
        <p:sp>
          <p:nvSpPr>
            <p:cNvPr id="73" name="矩形 72"/>
            <p:cNvSpPr/>
            <p:nvPr/>
          </p:nvSpPr>
          <p:spPr>
            <a:xfrm>
              <a:off x="5714846" y="2234614"/>
              <a:ext cx="1327146" cy="557167"/>
            </a:xfrm>
            <a:prstGeom prst="rect">
              <a:avLst/>
            </a:prstGeom>
          </p:spPr>
          <p:txBody>
            <a:bodyPr wrap="square" anchor="ctr">
              <a:spAutoFit/>
            </a:bodyPr>
            <a:lstStyle/>
            <a:p>
              <a:pPr algn="ctr" eaLnBrk="1" fontAlgn="auto" hangingPunct="1">
                <a:spcBef>
                  <a:spcPts val="0"/>
                </a:spcBef>
                <a:spcAft>
                  <a:spcPts val="0"/>
                </a:spcAft>
              </a:pPr>
              <a:r>
                <a:rPr kumimoji="0" lang="zh-TW" altLang="en-US" sz="1600" dirty="0">
                  <a:solidFill>
                    <a:prstClr val="black"/>
                  </a:solidFill>
                  <a:latin typeface="Microsoft JhengHei" charset="-120"/>
                  <a:ea typeface="Microsoft JhengHei" charset="-120"/>
                  <a:cs typeface="Microsoft JhengHei" charset="-120"/>
                </a:rPr>
                <a:t>規劃執行</a:t>
              </a:r>
            </a:p>
            <a:p>
              <a:pPr algn="ctr" eaLnBrk="1" fontAlgn="auto" hangingPunct="1">
                <a:spcBef>
                  <a:spcPts val="0"/>
                </a:spcBef>
                <a:spcAft>
                  <a:spcPts val="0"/>
                </a:spcAft>
              </a:pPr>
              <a:r>
                <a:rPr kumimoji="0" lang="zh-TW" altLang="en-US" sz="1600" dirty="0">
                  <a:solidFill>
                    <a:prstClr val="black"/>
                  </a:solidFill>
                  <a:latin typeface="Microsoft JhengHei" charset="-120"/>
                  <a:ea typeface="Microsoft JhengHei" charset="-120"/>
                  <a:cs typeface="Microsoft JhengHei" charset="-120"/>
                </a:rPr>
                <a:t>與創新應變</a:t>
              </a:r>
            </a:p>
          </p:txBody>
        </p:sp>
        <p:sp>
          <p:nvSpPr>
            <p:cNvPr id="81" name="矩形 80"/>
            <p:cNvSpPr/>
            <p:nvPr/>
          </p:nvSpPr>
          <p:spPr>
            <a:xfrm>
              <a:off x="4122842" y="2641730"/>
              <a:ext cx="422428" cy="359612"/>
            </a:xfrm>
            <a:prstGeom prst="rect">
              <a:avLst/>
            </a:prstGeom>
          </p:spPr>
          <p:txBody>
            <a:bodyPr wrap="none" anchor="ctr">
              <a:spAutoFit/>
            </a:bodyPr>
            <a:lstStyle/>
            <a:p>
              <a:pPr algn="ctr" eaLnBrk="1" fontAlgn="auto" hangingPunct="1">
                <a:spcBef>
                  <a:spcPts val="0"/>
                </a:spcBef>
                <a:spcAft>
                  <a:spcPts val="0"/>
                </a:spcAft>
              </a:pPr>
              <a:r>
                <a:rPr kumimoji="0" lang="zh-TW" altLang="en-US" b="1" dirty="0">
                  <a:solidFill>
                    <a:srgbClr val="00AFC8"/>
                  </a:solidFill>
                  <a:latin typeface="Calibri"/>
                  <a:ea typeface="新細明體"/>
                </a:rPr>
                <a:t>A1</a:t>
              </a:r>
            </a:p>
          </p:txBody>
        </p:sp>
        <p:sp>
          <p:nvSpPr>
            <p:cNvPr id="82" name="矩形 81"/>
            <p:cNvSpPr/>
            <p:nvPr/>
          </p:nvSpPr>
          <p:spPr>
            <a:xfrm>
              <a:off x="5011650" y="1900268"/>
              <a:ext cx="422428" cy="359612"/>
            </a:xfrm>
            <a:prstGeom prst="rect">
              <a:avLst/>
            </a:prstGeom>
          </p:spPr>
          <p:txBody>
            <a:bodyPr wrap="none" anchor="ctr">
              <a:spAutoFit/>
            </a:bodyPr>
            <a:lstStyle/>
            <a:p>
              <a:pPr algn="ctr" eaLnBrk="1" fontAlgn="auto" hangingPunct="1">
                <a:spcBef>
                  <a:spcPts val="0"/>
                </a:spcBef>
                <a:spcAft>
                  <a:spcPts val="0"/>
                </a:spcAft>
              </a:pPr>
              <a:r>
                <a:rPr kumimoji="0" lang="zh-TW" altLang="en-US" b="1" dirty="0">
                  <a:solidFill>
                    <a:srgbClr val="00AFC8"/>
                  </a:solidFill>
                  <a:latin typeface="Calibri"/>
                  <a:ea typeface="新細明體"/>
                </a:rPr>
                <a:t>A</a:t>
              </a:r>
              <a:r>
                <a:rPr kumimoji="0" lang="en-US" altLang="zh-TW" b="1" dirty="0">
                  <a:solidFill>
                    <a:srgbClr val="00AFC8"/>
                  </a:solidFill>
                  <a:latin typeface="Calibri"/>
                  <a:ea typeface="新細明體"/>
                </a:rPr>
                <a:t>2</a:t>
              </a:r>
              <a:endParaRPr kumimoji="0" lang="zh-TW" altLang="en-US" b="1" dirty="0">
                <a:solidFill>
                  <a:srgbClr val="00AFC8"/>
                </a:solidFill>
                <a:latin typeface="Calibri"/>
                <a:ea typeface="新細明體"/>
              </a:endParaRPr>
            </a:p>
          </p:txBody>
        </p:sp>
        <p:sp>
          <p:nvSpPr>
            <p:cNvPr id="83" name="矩形 82"/>
            <p:cNvSpPr/>
            <p:nvPr/>
          </p:nvSpPr>
          <p:spPr>
            <a:xfrm>
              <a:off x="6177975" y="1881446"/>
              <a:ext cx="422428" cy="359612"/>
            </a:xfrm>
            <a:prstGeom prst="rect">
              <a:avLst/>
            </a:prstGeom>
          </p:spPr>
          <p:txBody>
            <a:bodyPr wrap="none" anchor="ctr">
              <a:spAutoFit/>
            </a:bodyPr>
            <a:lstStyle/>
            <a:p>
              <a:pPr algn="ctr" eaLnBrk="1" fontAlgn="auto" hangingPunct="1">
                <a:spcBef>
                  <a:spcPts val="0"/>
                </a:spcBef>
                <a:spcAft>
                  <a:spcPts val="0"/>
                </a:spcAft>
              </a:pPr>
              <a:r>
                <a:rPr kumimoji="0" lang="zh-TW" altLang="en-US" b="1" dirty="0">
                  <a:solidFill>
                    <a:srgbClr val="00AFC8"/>
                  </a:solidFill>
                  <a:latin typeface="Calibri"/>
                  <a:ea typeface="新細明體"/>
                </a:rPr>
                <a:t>A</a:t>
              </a:r>
              <a:r>
                <a:rPr kumimoji="0" lang="en-US" altLang="zh-TW" b="1" dirty="0">
                  <a:solidFill>
                    <a:srgbClr val="00AFC8"/>
                  </a:solidFill>
                  <a:latin typeface="Calibri"/>
                  <a:ea typeface="新細明體"/>
                </a:rPr>
                <a:t>3</a:t>
              </a:r>
              <a:endParaRPr kumimoji="0" lang="zh-TW" altLang="en-US" b="1" dirty="0">
                <a:solidFill>
                  <a:srgbClr val="00AFC8"/>
                </a:solidFill>
                <a:latin typeface="Calibri"/>
                <a:ea typeface="新細明體"/>
              </a:endParaRPr>
            </a:p>
          </p:txBody>
        </p:sp>
      </p:grpSp>
      <p:grpSp>
        <p:nvGrpSpPr>
          <p:cNvPr id="7" name="群組 6"/>
          <p:cNvGrpSpPr/>
          <p:nvPr/>
        </p:nvGrpSpPr>
        <p:grpSpPr>
          <a:xfrm>
            <a:off x="6311078" y="2692168"/>
            <a:ext cx="1837555" cy="3041088"/>
            <a:chOff x="6311078" y="2692168"/>
            <a:chExt cx="1837555" cy="3041088"/>
          </a:xfrm>
        </p:grpSpPr>
        <p:sp>
          <p:nvSpPr>
            <p:cNvPr id="69" name="文字方塊 68"/>
            <p:cNvSpPr txBox="1"/>
            <p:nvPr/>
          </p:nvSpPr>
          <p:spPr>
            <a:xfrm rot="17188473">
              <a:off x="6081782" y="4087446"/>
              <a:ext cx="1088057" cy="359612"/>
            </a:xfrm>
            <a:prstGeom prst="rect">
              <a:avLst/>
            </a:prstGeom>
            <a:noFill/>
          </p:spPr>
          <p:txBody>
            <a:bodyPr wrap="none" rtlCol="0">
              <a:spAutoFit/>
            </a:bodyPr>
            <a:lstStyle/>
            <a:p>
              <a:pPr eaLnBrk="1" fontAlgn="auto" hangingPunct="1">
                <a:spcBef>
                  <a:spcPts val="0"/>
                </a:spcBef>
                <a:spcAft>
                  <a:spcPts val="0"/>
                </a:spcAft>
              </a:pPr>
              <a:r>
                <a:rPr lang="zh-TW" altLang="en-US" b="1" dirty="0">
                  <a:solidFill>
                    <a:prstClr val="black"/>
                  </a:solidFill>
                  <a:latin typeface="Microsoft JhengHei" charset="-120"/>
                  <a:ea typeface="Microsoft JhengHei" charset="-120"/>
                  <a:cs typeface="Microsoft JhengHei" charset="-120"/>
                </a:rPr>
                <a:t>溝通互動</a:t>
              </a:r>
            </a:p>
          </p:txBody>
        </p:sp>
        <p:sp>
          <p:nvSpPr>
            <p:cNvPr id="74" name="矩形 73"/>
            <p:cNvSpPr/>
            <p:nvPr/>
          </p:nvSpPr>
          <p:spPr>
            <a:xfrm>
              <a:off x="6677091" y="3017147"/>
              <a:ext cx="1378519" cy="557167"/>
            </a:xfrm>
            <a:prstGeom prst="rect">
              <a:avLst/>
            </a:prstGeom>
          </p:spPr>
          <p:txBody>
            <a:bodyPr wrap="square" anchor="ctr">
              <a:spAutoFit/>
            </a:bodyPr>
            <a:lstStyle/>
            <a:p>
              <a:pPr algn="ctr" eaLnBrk="1" fontAlgn="auto" hangingPunct="1">
                <a:spcBef>
                  <a:spcPts val="0"/>
                </a:spcBef>
                <a:spcAft>
                  <a:spcPts val="0"/>
                </a:spcAft>
              </a:pPr>
              <a:r>
                <a:rPr kumimoji="0" lang="zh-TW" altLang="en-US" sz="1600" dirty="0">
                  <a:solidFill>
                    <a:prstClr val="black"/>
                  </a:solidFill>
                  <a:latin typeface="Microsoft JhengHei" charset="-120"/>
                  <a:ea typeface="Microsoft JhengHei" charset="-120"/>
                  <a:cs typeface="Microsoft JhengHei" charset="-120"/>
                </a:rPr>
                <a:t>符號運用</a:t>
              </a:r>
            </a:p>
            <a:p>
              <a:pPr algn="ctr" eaLnBrk="1" fontAlgn="auto" hangingPunct="1">
                <a:spcBef>
                  <a:spcPts val="0"/>
                </a:spcBef>
                <a:spcAft>
                  <a:spcPts val="0"/>
                </a:spcAft>
              </a:pPr>
              <a:r>
                <a:rPr kumimoji="0" lang="zh-TW" altLang="en-US" sz="1600" dirty="0">
                  <a:solidFill>
                    <a:prstClr val="black"/>
                  </a:solidFill>
                  <a:latin typeface="Microsoft JhengHei" charset="-120"/>
                  <a:ea typeface="Microsoft JhengHei" charset="-120"/>
                  <a:cs typeface="Microsoft JhengHei" charset="-120"/>
                </a:rPr>
                <a:t>與溝通表達</a:t>
              </a:r>
            </a:p>
          </p:txBody>
        </p:sp>
        <p:sp>
          <p:nvSpPr>
            <p:cNvPr id="75" name="矩形 74"/>
            <p:cNvSpPr/>
            <p:nvPr/>
          </p:nvSpPr>
          <p:spPr>
            <a:xfrm>
              <a:off x="6816882" y="4124588"/>
              <a:ext cx="1331751" cy="557167"/>
            </a:xfrm>
            <a:prstGeom prst="rect">
              <a:avLst/>
            </a:prstGeom>
          </p:spPr>
          <p:txBody>
            <a:bodyPr wrap="square" anchor="ctr">
              <a:spAutoFit/>
            </a:bodyPr>
            <a:lstStyle/>
            <a:p>
              <a:pPr algn="ctr" eaLnBrk="1" fontAlgn="auto" hangingPunct="1">
                <a:spcBef>
                  <a:spcPts val="0"/>
                </a:spcBef>
                <a:spcAft>
                  <a:spcPts val="0"/>
                </a:spcAft>
              </a:pPr>
              <a:r>
                <a:rPr kumimoji="0" lang="zh-TW" altLang="en-US" sz="1600" dirty="0">
                  <a:solidFill>
                    <a:prstClr val="black"/>
                  </a:solidFill>
                  <a:latin typeface="Microsoft JhengHei" charset="-120"/>
                  <a:ea typeface="Microsoft JhengHei" charset="-120"/>
                  <a:cs typeface="Microsoft JhengHei" charset="-120"/>
                </a:rPr>
                <a:t>科技資訊</a:t>
              </a:r>
            </a:p>
            <a:p>
              <a:pPr algn="ctr" eaLnBrk="1" fontAlgn="auto" hangingPunct="1">
                <a:spcBef>
                  <a:spcPts val="0"/>
                </a:spcBef>
                <a:spcAft>
                  <a:spcPts val="0"/>
                </a:spcAft>
              </a:pPr>
              <a:r>
                <a:rPr kumimoji="0" lang="zh-TW" altLang="en-US" sz="1600" dirty="0">
                  <a:solidFill>
                    <a:prstClr val="black"/>
                  </a:solidFill>
                  <a:latin typeface="Microsoft JhengHei" charset="-120"/>
                  <a:ea typeface="Microsoft JhengHei" charset="-120"/>
                  <a:cs typeface="Microsoft JhengHei" charset="-120"/>
                </a:rPr>
                <a:t>與媒體素養</a:t>
              </a:r>
            </a:p>
          </p:txBody>
        </p:sp>
        <p:sp>
          <p:nvSpPr>
            <p:cNvPr id="76" name="矩形 75"/>
            <p:cNvSpPr/>
            <p:nvPr/>
          </p:nvSpPr>
          <p:spPr>
            <a:xfrm>
              <a:off x="6311078" y="5176089"/>
              <a:ext cx="1341112" cy="557167"/>
            </a:xfrm>
            <a:prstGeom prst="rect">
              <a:avLst/>
            </a:prstGeom>
          </p:spPr>
          <p:txBody>
            <a:bodyPr wrap="square" anchor="ctr">
              <a:spAutoFit/>
            </a:bodyPr>
            <a:lstStyle/>
            <a:p>
              <a:pPr algn="ctr" eaLnBrk="1" fontAlgn="auto" hangingPunct="1">
                <a:spcBef>
                  <a:spcPts val="0"/>
                </a:spcBef>
                <a:spcAft>
                  <a:spcPts val="0"/>
                </a:spcAft>
              </a:pPr>
              <a:r>
                <a:rPr kumimoji="0" lang="zh-TW" altLang="en-US" sz="1600" dirty="0">
                  <a:solidFill>
                    <a:prstClr val="black"/>
                  </a:solidFill>
                  <a:latin typeface="Microsoft JhengHei" charset="-120"/>
                  <a:ea typeface="Microsoft JhengHei" charset="-120"/>
                  <a:cs typeface="Microsoft JhengHei" charset="-120"/>
                </a:rPr>
                <a:t>藝術涵養</a:t>
              </a:r>
            </a:p>
            <a:p>
              <a:pPr algn="ctr" eaLnBrk="1" fontAlgn="auto" hangingPunct="1">
                <a:spcBef>
                  <a:spcPts val="0"/>
                </a:spcBef>
                <a:spcAft>
                  <a:spcPts val="0"/>
                </a:spcAft>
              </a:pPr>
              <a:r>
                <a:rPr kumimoji="0" lang="zh-TW" altLang="en-US" sz="1600" dirty="0">
                  <a:solidFill>
                    <a:prstClr val="black"/>
                  </a:solidFill>
                  <a:latin typeface="Microsoft JhengHei" charset="-120"/>
                  <a:ea typeface="Microsoft JhengHei" charset="-120"/>
                  <a:cs typeface="Microsoft JhengHei" charset="-120"/>
                </a:rPr>
                <a:t>與美感素養</a:t>
              </a:r>
            </a:p>
          </p:txBody>
        </p:sp>
        <p:sp>
          <p:nvSpPr>
            <p:cNvPr id="84" name="矩形 83"/>
            <p:cNvSpPr/>
            <p:nvPr/>
          </p:nvSpPr>
          <p:spPr>
            <a:xfrm>
              <a:off x="7090261" y="2692168"/>
              <a:ext cx="412344" cy="359612"/>
            </a:xfrm>
            <a:prstGeom prst="rect">
              <a:avLst/>
            </a:prstGeom>
          </p:spPr>
          <p:txBody>
            <a:bodyPr wrap="none" anchor="ctr">
              <a:spAutoFit/>
            </a:bodyPr>
            <a:lstStyle/>
            <a:p>
              <a:pPr algn="ctr" eaLnBrk="1" fontAlgn="auto" hangingPunct="1">
                <a:spcBef>
                  <a:spcPts val="0"/>
                </a:spcBef>
                <a:spcAft>
                  <a:spcPts val="0"/>
                </a:spcAft>
              </a:pPr>
              <a:r>
                <a:rPr kumimoji="0" lang="en-US" altLang="zh-TW" b="1" dirty="0">
                  <a:solidFill>
                    <a:srgbClr val="F4A527"/>
                  </a:solidFill>
                  <a:latin typeface="Calibri"/>
                  <a:ea typeface="新細明體"/>
                </a:rPr>
                <a:t>B1</a:t>
              </a:r>
              <a:endParaRPr kumimoji="0" lang="zh-TW" altLang="en-US" b="1" dirty="0">
                <a:solidFill>
                  <a:srgbClr val="F4A527"/>
                </a:solidFill>
                <a:latin typeface="Calibri"/>
                <a:ea typeface="新細明體"/>
              </a:endParaRPr>
            </a:p>
          </p:txBody>
        </p:sp>
        <p:sp>
          <p:nvSpPr>
            <p:cNvPr id="85" name="矩形 84"/>
            <p:cNvSpPr/>
            <p:nvPr/>
          </p:nvSpPr>
          <p:spPr>
            <a:xfrm>
              <a:off x="7245278" y="3812083"/>
              <a:ext cx="412344" cy="359612"/>
            </a:xfrm>
            <a:prstGeom prst="rect">
              <a:avLst/>
            </a:prstGeom>
          </p:spPr>
          <p:txBody>
            <a:bodyPr wrap="none" anchor="ctr">
              <a:spAutoFit/>
            </a:bodyPr>
            <a:lstStyle/>
            <a:p>
              <a:pPr algn="ctr" eaLnBrk="1" fontAlgn="auto" hangingPunct="1">
                <a:spcBef>
                  <a:spcPts val="0"/>
                </a:spcBef>
                <a:spcAft>
                  <a:spcPts val="0"/>
                </a:spcAft>
              </a:pPr>
              <a:r>
                <a:rPr kumimoji="0" lang="en-US" altLang="zh-TW" b="1" dirty="0">
                  <a:solidFill>
                    <a:srgbClr val="F4A527"/>
                  </a:solidFill>
                  <a:latin typeface="Calibri"/>
                  <a:ea typeface="新細明體"/>
                </a:rPr>
                <a:t>B2</a:t>
              </a:r>
              <a:endParaRPr kumimoji="0" lang="zh-TW" altLang="en-US" b="1" dirty="0">
                <a:solidFill>
                  <a:srgbClr val="F4A527"/>
                </a:solidFill>
                <a:latin typeface="Calibri"/>
                <a:ea typeface="新細明體"/>
              </a:endParaRPr>
            </a:p>
          </p:txBody>
        </p:sp>
        <p:sp>
          <p:nvSpPr>
            <p:cNvPr id="86" name="矩形 85"/>
            <p:cNvSpPr/>
            <p:nvPr/>
          </p:nvSpPr>
          <p:spPr>
            <a:xfrm>
              <a:off x="6786921" y="4860392"/>
              <a:ext cx="412344" cy="359612"/>
            </a:xfrm>
            <a:prstGeom prst="rect">
              <a:avLst/>
            </a:prstGeom>
          </p:spPr>
          <p:txBody>
            <a:bodyPr wrap="none" anchor="ctr">
              <a:spAutoFit/>
            </a:bodyPr>
            <a:lstStyle/>
            <a:p>
              <a:pPr algn="ctr" eaLnBrk="1" fontAlgn="auto" hangingPunct="1">
                <a:spcBef>
                  <a:spcPts val="0"/>
                </a:spcBef>
                <a:spcAft>
                  <a:spcPts val="0"/>
                </a:spcAft>
              </a:pPr>
              <a:r>
                <a:rPr kumimoji="0" lang="en-US" altLang="zh-TW" b="1" dirty="0">
                  <a:solidFill>
                    <a:srgbClr val="F4A527"/>
                  </a:solidFill>
                  <a:latin typeface="Calibri"/>
                  <a:ea typeface="新細明體"/>
                </a:rPr>
                <a:t>B3</a:t>
              </a:r>
              <a:endParaRPr kumimoji="0" lang="zh-TW" altLang="en-US" b="1" dirty="0">
                <a:solidFill>
                  <a:srgbClr val="F4A527"/>
                </a:solidFill>
                <a:latin typeface="Calibri"/>
                <a:ea typeface="新細明體"/>
              </a:endParaRPr>
            </a:p>
          </p:txBody>
        </p:sp>
      </p:grpSp>
      <p:grpSp>
        <p:nvGrpSpPr>
          <p:cNvPr id="8" name="群組 7"/>
          <p:cNvGrpSpPr/>
          <p:nvPr/>
        </p:nvGrpSpPr>
        <p:grpSpPr>
          <a:xfrm>
            <a:off x="3468728" y="3890284"/>
            <a:ext cx="3083037" cy="2337737"/>
            <a:chOff x="3468728" y="3890284"/>
            <a:chExt cx="3083037" cy="2337737"/>
          </a:xfrm>
        </p:grpSpPr>
        <p:sp>
          <p:nvSpPr>
            <p:cNvPr id="68" name="文字方塊 67"/>
            <p:cNvSpPr txBox="1"/>
            <p:nvPr/>
          </p:nvSpPr>
          <p:spPr>
            <a:xfrm rot="2198303">
              <a:off x="4784126" y="4557105"/>
              <a:ext cx="1088057" cy="359612"/>
            </a:xfrm>
            <a:prstGeom prst="rect">
              <a:avLst/>
            </a:prstGeom>
            <a:noFill/>
          </p:spPr>
          <p:txBody>
            <a:bodyPr wrap="none" rtlCol="0">
              <a:spAutoFit/>
            </a:bodyPr>
            <a:lstStyle/>
            <a:p>
              <a:pPr eaLnBrk="1" fontAlgn="auto" hangingPunct="1">
                <a:spcBef>
                  <a:spcPts val="0"/>
                </a:spcBef>
                <a:spcAft>
                  <a:spcPts val="0"/>
                </a:spcAft>
              </a:pPr>
              <a:r>
                <a:rPr lang="zh-TW" altLang="en-US" b="1" dirty="0">
                  <a:solidFill>
                    <a:prstClr val="black"/>
                  </a:solidFill>
                  <a:latin typeface="Microsoft JhengHei" charset="-120"/>
                  <a:ea typeface="Microsoft JhengHei" charset="-120"/>
                  <a:cs typeface="Microsoft JhengHei" charset="-120"/>
                </a:rPr>
                <a:t>社會參與</a:t>
              </a:r>
            </a:p>
          </p:txBody>
        </p:sp>
        <p:sp>
          <p:nvSpPr>
            <p:cNvPr id="77" name="矩形 76"/>
            <p:cNvSpPr/>
            <p:nvPr/>
          </p:nvSpPr>
          <p:spPr>
            <a:xfrm>
              <a:off x="5149013" y="5670854"/>
              <a:ext cx="1402752" cy="557167"/>
            </a:xfrm>
            <a:prstGeom prst="rect">
              <a:avLst/>
            </a:prstGeom>
          </p:spPr>
          <p:txBody>
            <a:bodyPr wrap="square" anchor="ctr">
              <a:spAutoFit/>
            </a:bodyPr>
            <a:lstStyle/>
            <a:p>
              <a:pPr algn="ctr" eaLnBrk="1" fontAlgn="auto" hangingPunct="1">
                <a:spcBef>
                  <a:spcPts val="0"/>
                </a:spcBef>
                <a:spcAft>
                  <a:spcPts val="0"/>
                </a:spcAft>
              </a:pPr>
              <a:r>
                <a:rPr kumimoji="0" lang="zh-TW" altLang="en-US" sz="1600" dirty="0">
                  <a:solidFill>
                    <a:prstClr val="black"/>
                  </a:solidFill>
                  <a:latin typeface="Microsoft JhengHei" charset="-120"/>
                  <a:ea typeface="Microsoft JhengHei" charset="-120"/>
                  <a:cs typeface="Microsoft JhengHei" charset="-120"/>
                </a:rPr>
                <a:t>道德實踐</a:t>
              </a:r>
            </a:p>
            <a:p>
              <a:pPr algn="ctr" eaLnBrk="1" fontAlgn="auto" hangingPunct="1">
                <a:spcBef>
                  <a:spcPts val="0"/>
                </a:spcBef>
                <a:spcAft>
                  <a:spcPts val="0"/>
                </a:spcAft>
              </a:pPr>
              <a:r>
                <a:rPr kumimoji="0" lang="zh-TW" altLang="en-US" sz="1600" dirty="0">
                  <a:solidFill>
                    <a:prstClr val="black"/>
                  </a:solidFill>
                  <a:latin typeface="Microsoft JhengHei" charset="-120"/>
                  <a:ea typeface="Microsoft JhengHei" charset="-120"/>
                  <a:cs typeface="Microsoft JhengHei" charset="-120"/>
                </a:rPr>
                <a:t>與公民意識</a:t>
              </a:r>
            </a:p>
          </p:txBody>
        </p:sp>
        <p:sp>
          <p:nvSpPr>
            <p:cNvPr id="78" name="矩形 77"/>
            <p:cNvSpPr/>
            <p:nvPr/>
          </p:nvSpPr>
          <p:spPr>
            <a:xfrm>
              <a:off x="3966779" y="5187938"/>
              <a:ext cx="1401534" cy="557167"/>
            </a:xfrm>
            <a:prstGeom prst="rect">
              <a:avLst/>
            </a:prstGeom>
          </p:spPr>
          <p:txBody>
            <a:bodyPr wrap="square" anchor="ctr">
              <a:spAutoFit/>
            </a:bodyPr>
            <a:lstStyle/>
            <a:p>
              <a:pPr algn="ctr" eaLnBrk="1" fontAlgn="auto" hangingPunct="1">
                <a:spcBef>
                  <a:spcPts val="0"/>
                </a:spcBef>
                <a:spcAft>
                  <a:spcPts val="0"/>
                </a:spcAft>
              </a:pPr>
              <a:r>
                <a:rPr kumimoji="0" lang="zh-TW" altLang="en-US" sz="1600" dirty="0">
                  <a:solidFill>
                    <a:prstClr val="black"/>
                  </a:solidFill>
                  <a:latin typeface="Microsoft JhengHei" charset="-120"/>
                  <a:ea typeface="Microsoft JhengHei" charset="-120"/>
                  <a:cs typeface="Microsoft JhengHei" charset="-120"/>
                </a:rPr>
                <a:t>人際關係</a:t>
              </a:r>
            </a:p>
            <a:p>
              <a:pPr algn="ctr" eaLnBrk="1" fontAlgn="auto" hangingPunct="1">
                <a:spcBef>
                  <a:spcPts val="0"/>
                </a:spcBef>
                <a:spcAft>
                  <a:spcPts val="0"/>
                </a:spcAft>
              </a:pPr>
              <a:r>
                <a:rPr kumimoji="0" lang="zh-TW" altLang="en-US" sz="1600" dirty="0">
                  <a:solidFill>
                    <a:prstClr val="black"/>
                  </a:solidFill>
                  <a:latin typeface="Microsoft JhengHei" charset="-120"/>
                  <a:ea typeface="Microsoft JhengHei" charset="-120"/>
                  <a:cs typeface="Microsoft JhengHei" charset="-120"/>
                </a:rPr>
                <a:t>與團隊合作</a:t>
              </a:r>
            </a:p>
          </p:txBody>
        </p:sp>
        <p:sp>
          <p:nvSpPr>
            <p:cNvPr id="80" name="矩形 79"/>
            <p:cNvSpPr/>
            <p:nvPr/>
          </p:nvSpPr>
          <p:spPr>
            <a:xfrm>
              <a:off x="3468728" y="4200436"/>
              <a:ext cx="1327048" cy="557167"/>
            </a:xfrm>
            <a:prstGeom prst="rect">
              <a:avLst/>
            </a:prstGeom>
          </p:spPr>
          <p:txBody>
            <a:bodyPr wrap="square" anchor="ctr">
              <a:spAutoFit/>
            </a:bodyPr>
            <a:lstStyle/>
            <a:p>
              <a:pPr algn="ctr" eaLnBrk="1" fontAlgn="auto" hangingPunct="1">
                <a:spcBef>
                  <a:spcPts val="0"/>
                </a:spcBef>
                <a:spcAft>
                  <a:spcPts val="0"/>
                </a:spcAft>
              </a:pPr>
              <a:r>
                <a:rPr kumimoji="0" lang="zh-TW" altLang="en-US" sz="1600" dirty="0">
                  <a:solidFill>
                    <a:prstClr val="black"/>
                  </a:solidFill>
                  <a:latin typeface="Microsoft JhengHei" charset="-120"/>
                  <a:ea typeface="Microsoft JhengHei" charset="-120"/>
                  <a:cs typeface="Microsoft JhengHei" charset="-120"/>
                </a:rPr>
                <a:t>多元文化</a:t>
              </a:r>
            </a:p>
            <a:p>
              <a:pPr algn="ctr" eaLnBrk="1" fontAlgn="auto" hangingPunct="1">
                <a:spcBef>
                  <a:spcPts val="0"/>
                </a:spcBef>
                <a:spcAft>
                  <a:spcPts val="0"/>
                </a:spcAft>
              </a:pPr>
              <a:r>
                <a:rPr kumimoji="0" lang="zh-TW" altLang="en-US" sz="1600" dirty="0">
                  <a:solidFill>
                    <a:prstClr val="black"/>
                  </a:solidFill>
                  <a:latin typeface="Microsoft JhengHei" charset="-120"/>
                  <a:ea typeface="Microsoft JhengHei" charset="-120"/>
                  <a:cs typeface="Microsoft JhengHei" charset="-120"/>
                </a:rPr>
                <a:t>與國際理解</a:t>
              </a:r>
            </a:p>
          </p:txBody>
        </p:sp>
        <p:sp>
          <p:nvSpPr>
            <p:cNvPr id="87" name="矩形 86"/>
            <p:cNvSpPr/>
            <p:nvPr/>
          </p:nvSpPr>
          <p:spPr>
            <a:xfrm>
              <a:off x="5623843" y="5325459"/>
              <a:ext cx="405139" cy="359612"/>
            </a:xfrm>
            <a:prstGeom prst="rect">
              <a:avLst/>
            </a:prstGeom>
          </p:spPr>
          <p:txBody>
            <a:bodyPr wrap="none" anchor="ctr">
              <a:spAutoFit/>
            </a:bodyPr>
            <a:lstStyle/>
            <a:p>
              <a:pPr algn="ctr" eaLnBrk="1" fontAlgn="auto" hangingPunct="1">
                <a:spcBef>
                  <a:spcPts val="0"/>
                </a:spcBef>
                <a:spcAft>
                  <a:spcPts val="0"/>
                </a:spcAft>
              </a:pPr>
              <a:r>
                <a:rPr kumimoji="0" lang="en-US" altLang="zh-TW" b="1" dirty="0">
                  <a:solidFill>
                    <a:srgbClr val="C2566A"/>
                  </a:solidFill>
                  <a:latin typeface="Calibri"/>
                  <a:ea typeface="新細明體"/>
                </a:rPr>
                <a:t>C1</a:t>
              </a:r>
              <a:endParaRPr kumimoji="0" lang="zh-TW" altLang="en-US" b="1" dirty="0">
                <a:solidFill>
                  <a:srgbClr val="C2566A"/>
                </a:solidFill>
                <a:latin typeface="Calibri"/>
                <a:ea typeface="新細明體"/>
              </a:endParaRPr>
            </a:p>
          </p:txBody>
        </p:sp>
        <p:sp>
          <p:nvSpPr>
            <p:cNvPr id="88" name="矩形 87"/>
            <p:cNvSpPr/>
            <p:nvPr/>
          </p:nvSpPr>
          <p:spPr>
            <a:xfrm>
              <a:off x="4564430" y="4870981"/>
              <a:ext cx="405139" cy="359612"/>
            </a:xfrm>
            <a:prstGeom prst="rect">
              <a:avLst/>
            </a:prstGeom>
          </p:spPr>
          <p:txBody>
            <a:bodyPr wrap="none" anchor="ctr">
              <a:spAutoFit/>
            </a:bodyPr>
            <a:lstStyle/>
            <a:p>
              <a:pPr algn="ctr" eaLnBrk="1" fontAlgn="auto" hangingPunct="1">
                <a:spcBef>
                  <a:spcPts val="0"/>
                </a:spcBef>
                <a:spcAft>
                  <a:spcPts val="0"/>
                </a:spcAft>
              </a:pPr>
              <a:r>
                <a:rPr kumimoji="0" lang="en-US" altLang="zh-TW" b="1" dirty="0">
                  <a:solidFill>
                    <a:srgbClr val="C2566A"/>
                  </a:solidFill>
                  <a:latin typeface="Calibri"/>
                  <a:ea typeface="新細明體"/>
                </a:rPr>
                <a:t>C2</a:t>
              </a:r>
              <a:endParaRPr kumimoji="0" lang="zh-TW" altLang="en-US" b="1" dirty="0">
                <a:solidFill>
                  <a:srgbClr val="C2566A"/>
                </a:solidFill>
                <a:latin typeface="Calibri"/>
                <a:ea typeface="新細明體"/>
              </a:endParaRPr>
            </a:p>
          </p:txBody>
        </p:sp>
        <p:sp>
          <p:nvSpPr>
            <p:cNvPr id="89" name="矩形 88"/>
            <p:cNvSpPr/>
            <p:nvPr/>
          </p:nvSpPr>
          <p:spPr>
            <a:xfrm>
              <a:off x="3929683" y="3890284"/>
              <a:ext cx="405139" cy="359612"/>
            </a:xfrm>
            <a:prstGeom prst="rect">
              <a:avLst/>
            </a:prstGeom>
          </p:spPr>
          <p:txBody>
            <a:bodyPr wrap="none" anchor="ctr">
              <a:spAutoFit/>
            </a:bodyPr>
            <a:lstStyle/>
            <a:p>
              <a:pPr algn="ctr" eaLnBrk="1" fontAlgn="auto" hangingPunct="1">
                <a:spcBef>
                  <a:spcPts val="0"/>
                </a:spcBef>
                <a:spcAft>
                  <a:spcPts val="0"/>
                </a:spcAft>
              </a:pPr>
              <a:r>
                <a:rPr kumimoji="0" lang="en-US" altLang="zh-TW" b="1" dirty="0">
                  <a:solidFill>
                    <a:srgbClr val="C2566A"/>
                  </a:solidFill>
                  <a:latin typeface="Calibri"/>
                  <a:ea typeface="新細明體"/>
                </a:rPr>
                <a:t>C3</a:t>
              </a:r>
              <a:endParaRPr kumimoji="0" lang="zh-TW" altLang="en-US" b="1" dirty="0">
                <a:solidFill>
                  <a:srgbClr val="C2566A"/>
                </a:solidFill>
                <a:latin typeface="Calibri"/>
                <a:ea typeface="新細明體"/>
              </a:endParaRPr>
            </a:p>
          </p:txBody>
        </p:sp>
      </p:grpSp>
      <p:sp>
        <p:nvSpPr>
          <p:cNvPr id="3" name="投影片編號版面配置區 2"/>
          <p:cNvSpPr>
            <a:spLocks noGrp="1"/>
          </p:cNvSpPr>
          <p:nvPr>
            <p:ph type="sldNum" sz="quarter" idx="12"/>
          </p:nvPr>
        </p:nvSpPr>
        <p:spPr/>
        <p:txBody>
          <a:bodyPr/>
          <a:lstStyle/>
          <a:p>
            <a:pPr>
              <a:defRPr/>
            </a:pPr>
            <a:fld id="{8598CAF7-0B11-4355-B351-D1350E429BEE}" type="slidenum">
              <a:rPr lang="zh-TW" altLang="en-US" smtClean="0"/>
              <a:pPr>
                <a:defRPr/>
              </a:pPr>
              <a:t>20</a:t>
            </a:fld>
            <a:endParaRPr lang="zh-TW" altLang="en-US"/>
          </a:p>
        </p:txBody>
      </p:sp>
      <p:sp>
        <p:nvSpPr>
          <p:cNvPr id="55" name="文字方塊 54"/>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8F5E9"/>
                </a:solidFill>
              </a:rPr>
              <a:t>3-4-1</a:t>
            </a:r>
            <a:r>
              <a:rPr lang="zh-TW" altLang="en-US" sz="1200">
                <a:solidFill>
                  <a:srgbClr val="E8F5E9"/>
                </a:solidFill>
              </a:rPr>
              <a:t>   </a:t>
            </a:r>
            <a:r>
              <a:rPr lang="en-US" altLang="zh-TW" sz="1200">
                <a:solidFill>
                  <a:srgbClr val="E8F5E9"/>
                </a:solidFill>
              </a:rPr>
              <a:t>/</a:t>
            </a:r>
            <a:r>
              <a:rPr lang="zh-TW" altLang="en-US" sz="1200">
                <a:solidFill>
                  <a:srgbClr val="E8F5E9"/>
                </a:solidFill>
              </a:rPr>
              <a:t> </a:t>
            </a:r>
          </a:p>
        </p:txBody>
      </p:sp>
      <p:sp>
        <p:nvSpPr>
          <p:cNvPr id="56" name="標題 2"/>
          <p:cNvSpPr txBox="1">
            <a:spLocks/>
          </p:cNvSpPr>
          <p:nvPr/>
        </p:nvSpPr>
        <p:spPr bwMode="auto">
          <a:xfrm>
            <a:off x="766764" y="192161"/>
            <a:ext cx="3162920"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四、核心素養</a:t>
            </a:r>
          </a:p>
        </p:txBody>
      </p:sp>
    </p:spTree>
    <p:extLst>
      <p:ext uri="{BB962C8B-B14F-4D97-AF65-F5344CB8AC3E}">
        <p14:creationId xmlns:p14="http://schemas.microsoft.com/office/powerpoint/2010/main" val="2817103077"/>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nodeType="withEffect">
                                  <p:stCondLst>
                                    <p:cond delay="0"/>
                                  </p:stCondLst>
                                  <p:childTnLst>
                                    <p:set>
                                      <p:cBhvr>
                                        <p:cTn id="18" dur="1" fill="hold">
                                          <p:stCondLst>
                                            <p:cond delay="0"/>
                                          </p:stCondLst>
                                        </p:cTn>
                                        <p:tgtEl>
                                          <p:spTgt spid="65"/>
                                        </p:tgtEl>
                                        <p:attrNameLst>
                                          <p:attrName>style.visibility</p:attrName>
                                        </p:attrNameLst>
                                      </p:cBhvr>
                                      <p:to>
                                        <p:strVal val="visible"/>
                                      </p:to>
                                    </p:set>
                                    <p:animEffect transition="in" filter="fade">
                                      <p:cBhvr>
                                        <p:cTn id="19" dur="500"/>
                                        <p:tgtEl>
                                          <p:spTgt spid="6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70"/>
                                        </p:tgtEl>
                                        <p:attrNameLst>
                                          <p:attrName>style.visibility</p:attrName>
                                        </p:attrNameLst>
                                      </p:cBhvr>
                                      <p:to>
                                        <p:strVal val="visible"/>
                                      </p:to>
                                    </p:set>
                                    <p:animEffect transition="in" filter="fade">
                                      <p:cBhvr>
                                        <p:cTn id="33" dur="500"/>
                                        <p:tgtEl>
                                          <p:spTgt spid="70"/>
                                        </p:tgtEl>
                                      </p:cBhvr>
                                    </p:animEffect>
                                  </p:childTnLst>
                                </p:cTn>
                              </p:par>
                            </p:childTnLst>
                          </p:cTn>
                        </p:par>
                        <p:par>
                          <p:cTn id="34" fill="hold">
                            <p:stCondLst>
                              <p:cond delay="1000"/>
                            </p:stCondLst>
                            <p:childTnLst>
                              <p:par>
                                <p:cTn id="35" presetID="1" presetClass="entr" presetSubtype="0" fill="hold" nodeType="afterEffect">
                                  <p:stCondLst>
                                    <p:cond delay="0"/>
                                  </p:stCondLst>
                                  <p:childTnLst>
                                    <p:set>
                                      <p:cBhvr>
                                        <p:cTn id="36" dur="1" fill="hold">
                                          <p:stCondLst>
                                            <p:cond delay="0"/>
                                          </p:stCondLst>
                                        </p:cTn>
                                        <p:tgtEl>
                                          <p:spTgt spid="10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9"/>
                                        </p:tgtEl>
                                        <p:attrNameLst>
                                          <p:attrName>style.visibility</p:attrName>
                                        </p:attrNameLst>
                                      </p:cBhvr>
                                      <p:to>
                                        <p:strVal val="visible"/>
                                      </p:to>
                                    </p:set>
                                  </p:childTnLst>
                                </p:cTn>
                              </p:par>
                            </p:childTnLst>
                          </p:cTn>
                        </p:par>
                        <p:par>
                          <p:cTn id="43" fill="hold">
                            <p:stCondLst>
                              <p:cond delay="1000"/>
                            </p:stCondLst>
                            <p:childTnLst>
                              <p:par>
                                <p:cTn id="44" presetID="8" presetClass="emph" presetSubtype="0" fill="hold" nodeType="afterEffect">
                                  <p:stCondLst>
                                    <p:cond delay="500"/>
                                  </p:stCondLst>
                                  <p:childTnLst>
                                    <p:animRot by="21600000">
                                      <p:cBhvr>
                                        <p:cTn id="45" dur="2000" fill="hold"/>
                                        <p:tgtEl>
                                          <p:spTgt spid="10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2" grpId="0"/>
      <p:bldP spid="53" grpId="0"/>
      <p:bldP spid="2" grpId="0"/>
      <p:bldP spid="7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 name="群組 63"/>
          <p:cNvGrpSpPr>
            <a:grpSpLocks/>
          </p:cNvGrpSpPr>
          <p:nvPr/>
        </p:nvGrpSpPr>
        <p:grpSpPr bwMode="auto">
          <a:xfrm>
            <a:off x="1332756" y="2139184"/>
            <a:ext cx="3671887" cy="2436239"/>
            <a:chOff x="1331640" y="1707443"/>
            <a:chExt cx="3672408" cy="2435191"/>
          </a:xfrm>
        </p:grpSpPr>
        <p:cxnSp>
          <p:nvCxnSpPr>
            <p:cNvPr id="30" name="直線單箭頭接點 29"/>
            <p:cNvCxnSpPr/>
            <p:nvPr/>
          </p:nvCxnSpPr>
          <p:spPr>
            <a:xfrm flipH="1">
              <a:off x="1331640" y="2205131"/>
              <a:ext cx="3175" cy="1872444"/>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grpSp>
          <p:nvGrpSpPr>
            <p:cNvPr id="190508" name="群組 37"/>
            <p:cNvGrpSpPr>
              <a:grpSpLocks/>
            </p:cNvGrpSpPr>
            <p:nvPr/>
          </p:nvGrpSpPr>
          <p:grpSpPr bwMode="auto">
            <a:xfrm>
              <a:off x="4208598" y="1707443"/>
              <a:ext cx="795450" cy="714068"/>
              <a:chOff x="4784662" y="1707443"/>
              <a:chExt cx="795450" cy="714068"/>
            </a:xfrm>
          </p:grpSpPr>
          <p:cxnSp>
            <p:nvCxnSpPr>
              <p:cNvPr id="22" name="直線單箭頭接點 21"/>
              <p:cNvCxnSpPr/>
              <p:nvPr/>
            </p:nvCxnSpPr>
            <p:spPr>
              <a:xfrm flipH="1">
                <a:off x="4784662" y="1707443"/>
                <a:ext cx="3175" cy="714068"/>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sp>
            <p:nvSpPr>
              <p:cNvPr id="190513" name="文字方塊 28"/>
              <p:cNvSpPr txBox="1">
                <a:spLocks noChangeArrowheads="1"/>
              </p:cNvSpPr>
              <p:nvPr/>
            </p:nvSpPr>
            <p:spPr bwMode="auto">
              <a:xfrm>
                <a:off x="4860032" y="1988840"/>
                <a:ext cx="720080" cy="369332"/>
              </a:xfrm>
              <a:prstGeom prst="rect">
                <a:avLst/>
              </a:prstGeom>
              <a:noFill/>
              <a:ln w="9525">
                <a:noFill/>
                <a:miter lim="800000"/>
                <a:headEnd/>
                <a:tailEnd/>
              </a:ln>
            </p:spPr>
            <p:txBody>
              <a:bodyPr>
                <a:spAutoFit/>
              </a:bodyPr>
              <a:lstStyle/>
              <a:p>
                <a:pPr algn="ctr"/>
                <a:r>
                  <a:rPr lang="zh-TW" altLang="en-US" b="1" dirty="0">
                    <a:latin typeface="微軟正黑體" pitchFamily="34" charset="-120"/>
                    <a:ea typeface="微軟正黑體" pitchFamily="34" charset="-120"/>
                  </a:rPr>
                  <a:t>轉化</a:t>
                </a:r>
              </a:p>
            </p:txBody>
          </p:sp>
        </p:grpSp>
        <p:grpSp>
          <p:nvGrpSpPr>
            <p:cNvPr id="190509" name="群組 38"/>
            <p:cNvGrpSpPr>
              <a:grpSpLocks/>
            </p:cNvGrpSpPr>
            <p:nvPr/>
          </p:nvGrpSpPr>
          <p:grpSpPr bwMode="auto">
            <a:xfrm>
              <a:off x="4208878" y="3429000"/>
              <a:ext cx="795170" cy="713634"/>
              <a:chOff x="4784942" y="1851270"/>
              <a:chExt cx="795170" cy="713634"/>
            </a:xfrm>
          </p:grpSpPr>
          <p:cxnSp>
            <p:nvCxnSpPr>
              <p:cNvPr id="40" name="直線單箭頭接點 39"/>
              <p:cNvCxnSpPr/>
              <p:nvPr/>
            </p:nvCxnSpPr>
            <p:spPr>
              <a:xfrm flipH="1">
                <a:off x="4784662" y="1850836"/>
                <a:ext cx="3175" cy="714068"/>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sp>
            <p:nvSpPr>
              <p:cNvPr id="190511" name="文字方塊 40"/>
              <p:cNvSpPr txBox="1">
                <a:spLocks noChangeArrowheads="1"/>
              </p:cNvSpPr>
              <p:nvPr/>
            </p:nvSpPr>
            <p:spPr bwMode="auto">
              <a:xfrm>
                <a:off x="4860032" y="1988840"/>
                <a:ext cx="720080" cy="369332"/>
              </a:xfrm>
              <a:prstGeom prst="rect">
                <a:avLst/>
              </a:prstGeom>
              <a:noFill/>
              <a:ln w="9525">
                <a:noFill/>
                <a:miter lim="800000"/>
                <a:headEnd/>
                <a:tailEnd/>
              </a:ln>
            </p:spPr>
            <p:txBody>
              <a:bodyPr>
                <a:spAutoFit/>
              </a:bodyPr>
              <a:lstStyle/>
              <a:p>
                <a:pPr algn="ctr"/>
                <a:r>
                  <a:rPr lang="zh-TW" altLang="en-US" b="1">
                    <a:latin typeface="微軟正黑體" pitchFamily="34" charset="-120"/>
                    <a:ea typeface="微軟正黑體" pitchFamily="34" charset="-120"/>
                  </a:rPr>
                  <a:t>轉化</a:t>
                </a:r>
              </a:p>
            </p:txBody>
          </p:sp>
        </p:grpSp>
      </p:grpSp>
      <p:sp>
        <p:nvSpPr>
          <p:cNvPr id="20" name="左大括弧 19"/>
          <p:cNvSpPr/>
          <p:nvPr/>
        </p:nvSpPr>
        <p:spPr>
          <a:xfrm>
            <a:off x="2340818" y="1700461"/>
            <a:ext cx="431800" cy="1655762"/>
          </a:xfrm>
          <a:prstGeom prst="leftBrace">
            <a:avLst/>
          </a:prstGeom>
          <a:ln w="38100"/>
        </p:spPr>
        <p:style>
          <a:lnRef idx="1">
            <a:schemeClr val="accent2"/>
          </a:lnRef>
          <a:fillRef idx="0">
            <a:schemeClr val="accent2"/>
          </a:fillRef>
          <a:effectRef idx="0">
            <a:schemeClr val="accent2"/>
          </a:effectRef>
          <a:fontRef idx="minor">
            <a:schemeClr val="tx1"/>
          </a:fontRef>
        </p:style>
        <p:txBody>
          <a:bodyPr anchor="ctr"/>
          <a:lstStyle/>
          <a:p>
            <a:pPr algn="ctr">
              <a:defRPr/>
            </a:pPr>
            <a:endParaRPr lang="zh-TW" altLang="en-US"/>
          </a:p>
        </p:txBody>
      </p:sp>
      <p:grpSp>
        <p:nvGrpSpPr>
          <p:cNvPr id="63" name="群組 62"/>
          <p:cNvGrpSpPr>
            <a:grpSpLocks/>
          </p:cNvGrpSpPr>
          <p:nvPr/>
        </p:nvGrpSpPr>
        <p:grpSpPr bwMode="auto">
          <a:xfrm>
            <a:off x="401907" y="1275584"/>
            <a:ext cx="5327650" cy="2376488"/>
            <a:chOff x="323528" y="980728"/>
            <a:chExt cx="5328592" cy="2376264"/>
          </a:xfrm>
        </p:grpSpPr>
        <p:grpSp>
          <p:nvGrpSpPr>
            <p:cNvPr id="190502" name="群組 12"/>
            <p:cNvGrpSpPr>
              <a:grpSpLocks/>
            </p:cNvGrpSpPr>
            <p:nvPr/>
          </p:nvGrpSpPr>
          <p:grpSpPr bwMode="auto">
            <a:xfrm>
              <a:off x="323528" y="1772816"/>
              <a:ext cx="1872208" cy="792088"/>
              <a:chOff x="611560" y="1412776"/>
              <a:chExt cx="1872208" cy="792088"/>
            </a:xfrm>
          </p:grpSpPr>
          <p:sp>
            <p:nvSpPr>
              <p:cNvPr id="11" name="圓角矩形 10"/>
              <p:cNvSpPr/>
              <p:nvPr/>
            </p:nvSpPr>
            <p:spPr>
              <a:xfrm>
                <a:off x="611560" y="1412776"/>
                <a:ext cx="1871994" cy="792087"/>
              </a:xfrm>
              <a:prstGeom prst="roundRect">
                <a:avLst/>
              </a:prstGeom>
              <a:solidFill>
                <a:srgbClr val="C00000"/>
              </a:solidFill>
              <a:ln w="38100">
                <a:solidFill>
                  <a:schemeClr val="bg1"/>
                </a:solid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a:p>
            </p:txBody>
          </p:sp>
          <p:sp>
            <p:nvSpPr>
              <p:cNvPr id="7" name="文字方塊 6"/>
              <p:cNvSpPr txBox="1"/>
              <p:nvPr/>
            </p:nvSpPr>
            <p:spPr>
              <a:xfrm>
                <a:off x="611560" y="1484206"/>
                <a:ext cx="1871994" cy="647639"/>
              </a:xfrm>
              <a:prstGeom prst="rect">
                <a:avLst/>
              </a:prstGeom>
              <a:noFill/>
              <a:ln>
                <a:noFill/>
              </a:ln>
            </p:spPr>
            <p:style>
              <a:lnRef idx="3">
                <a:schemeClr val="lt1"/>
              </a:lnRef>
              <a:fillRef idx="1">
                <a:schemeClr val="accent2"/>
              </a:fillRef>
              <a:effectRef idx="1">
                <a:schemeClr val="accent2"/>
              </a:effectRef>
              <a:fontRef idx="minor">
                <a:schemeClr val="lt1"/>
              </a:fontRef>
            </p:style>
            <p:txBody>
              <a:bodyPr>
                <a:spAutoFit/>
              </a:bodyPr>
              <a:lstStyle/>
              <a:p>
                <a:pPr algn="ctr">
                  <a:defRPr/>
                </a:pPr>
                <a:r>
                  <a:rPr lang="zh-TW" altLang="en-US" sz="3600" dirty="0">
                    <a:latin typeface="微軟正黑體" panose="020B0604030504040204" pitchFamily="34" charset="-120"/>
                    <a:ea typeface="微軟正黑體" panose="020B0604030504040204" pitchFamily="34" charset="-120"/>
                  </a:rPr>
                  <a:t>總綱</a:t>
                </a:r>
              </a:p>
            </p:txBody>
          </p:sp>
        </p:grpSp>
        <p:grpSp>
          <p:nvGrpSpPr>
            <p:cNvPr id="14" name="群組 13"/>
            <p:cNvGrpSpPr/>
            <p:nvPr/>
          </p:nvGrpSpPr>
          <p:grpSpPr>
            <a:xfrm>
              <a:off x="2843808" y="980728"/>
              <a:ext cx="2808312" cy="792088"/>
              <a:chOff x="611560" y="1412776"/>
              <a:chExt cx="1872208" cy="792088"/>
            </a:xfrm>
            <a:solidFill>
              <a:srgbClr val="D60093"/>
            </a:solidFill>
          </p:grpSpPr>
          <p:sp>
            <p:nvSpPr>
              <p:cNvPr id="15" name="圓角矩形 14"/>
              <p:cNvSpPr/>
              <p:nvPr/>
            </p:nvSpPr>
            <p:spPr>
              <a:xfrm>
                <a:off x="611560" y="1412776"/>
                <a:ext cx="1872208" cy="792088"/>
              </a:xfrm>
              <a:prstGeom prst="roundRect">
                <a:avLst/>
              </a:prstGeom>
              <a:solidFill>
                <a:srgbClr val="7B1FA2"/>
              </a:solidFill>
              <a:ln w="38100">
                <a:solidFill>
                  <a:schemeClr val="bg1"/>
                </a:solid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a:p>
            </p:txBody>
          </p:sp>
          <p:sp>
            <p:nvSpPr>
              <p:cNvPr id="16" name="文字方塊 15"/>
              <p:cNvSpPr txBox="1"/>
              <p:nvPr/>
            </p:nvSpPr>
            <p:spPr>
              <a:xfrm>
                <a:off x="611560" y="1484784"/>
                <a:ext cx="1872208" cy="584775"/>
              </a:xfrm>
              <a:prstGeom prst="rect">
                <a:avLst/>
              </a:prstGeom>
              <a:noFill/>
              <a:ln>
                <a:noFill/>
              </a:ln>
            </p:spPr>
            <p:style>
              <a:lnRef idx="3">
                <a:schemeClr val="lt1"/>
              </a:lnRef>
              <a:fillRef idx="1">
                <a:schemeClr val="accent2"/>
              </a:fillRef>
              <a:effectRef idx="1">
                <a:schemeClr val="accent2"/>
              </a:effectRef>
              <a:fontRef idx="minor">
                <a:schemeClr val="lt1"/>
              </a:fontRef>
            </p:style>
            <p:txBody>
              <a:bodyPr>
                <a:spAutoFit/>
              </a:bodyPr>
              <a:lstStyle/>
              <a:p>
                <a:pPr algn="ctr">
                  <a:defRPr/>
                </a:pPr>
                <a:r>
                  <a:rPr lang="zh-TW" altLang="en-US" sz="3200" dirty="0">
                    <a:latin typeface="微軟正黑體" panose="020B0604030504040204" pitchFamily="34" charset="-120"/>
                    <a:ea typeface="微軟正黑體" panose="020B0604030504040204" pitchFamily="34" charset="-120"/>
                  </a:rPr>
                  <a:t>核心素養</a:t>
                </a:r>
              </a:p>
            </p:txBody>
          </p:sp>
        </p:grpSp>
        <p:grpSp>
          <p:nvGrpSpPr>
            <p:cNvPr id="17" name="群組 16"/>
            <p:cNvGrpSpPr/>
            <p:nvPr/>
          </p:nvGrpSpPr>
          <p:grpSpPr>
            <a:xfrm>
              <a:off x="2771800" y="2564904"/>
              <a:ext cx="2808312" cy="792088"/>
              <a:chOff x="611560" y="1412776"/>
              <a:chExt cx="1872208" cy="792088"/>
            </a:xfrm>
            <a:solidFill>
              <a:srgbClr val="FF3300"/>
            </a:solidFill>
          </p:grpSpPr>
          <p:sp>
            <p:nvSpPr>
              <p:cNvPr id="18" name="圓角矩形 17"/>
              <p:cNvSpPr/>
              <p:nvPr/>
            </p:nvSpPr>
            <p:spPr>
              <a:xfrm>
                <a:off x="611560" y="1412776"/>
                <a:ext cx="1872208" cy="792088"/>
              </a:xfrm>
              <a:prstGeom prst="roundRect">
                <a:avLst/>
              </a:prstGeom>
              <a:solidFill>
                <a:srgbClr val="E65100"/>
              </a:solidFill>
              <a:ln w="38100">
                <a:solidFill>
                  <a:schemeClr val="bg1"/>
                </a:solid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a:p>
            </p:txBody>
          </p:sp>
          <p:sp>
            <p:nvSpPr>
              <p:cNvPr id="19" name="文字方塊 18"/>
              <p:cNvSpPr txBox="1"/>
              <p:nvPr/>
            </p:nvSpPr>
            <p:spPr>
              <a:xfrm>
                <a:off x="611560" y="1628800"/>
                <a:ext cx="1872208" cy="430887"/>
              </a:xfrm>
              <a:prstGeom prst="rect">
                <a:avLst/>
              </a:prstGeom>
              <a:noFill/>
              <a:ln>
                <a:noFill/>
              </a:ln>
            </p:spPr>
            <p:style>
              <a:lnRef idx="3">
                <a:schemeClr val="lt1"/>
              </a:lnRef>
              <a:fillRef idx="1">
                <a:schemeClr val="accent2"/>
              </a:fillRef>
              <a:effectRef idx="1">
                <a:schemeClr val="accent2"/>
              </a:effectRef>
              <a:fontRef idx="minor">
                <a:schemeClr val="lt1"/>
              </a:fontRef>
            </p:style>
            <p:txBody>
              <a:bodyPr>
                <a:spAutoFit/>
              </a:bodyPr>
              <a:lstStyle/>
              <a:p>
                <a:pPr algn="ctr">
                  <a:defRPr/>
                </a:pPr>
                <a:r>
                  <a:rPr lang="zh-TW" altLang="en-US" sz="2100" dirty="0">
                    <a:solidFill>
                      <a:schemeClr val="bg1"/>
                    </a:solidFill>
                    <a:latin typeface="微軟正黑體" pitchFamily="34" charset="-120"/>
                    <a:ea typeface="微軟正黑體" pitchFamily="34" charset="-120"/>
                  </a:rPr>
                  <a:t>各教育階段核心素養</a:t>
                </a:r>
              </a:p>
            </p:txBody>
          </p:sp>
        </p:grpSp>
      </p:grpSp>
      <p:grpSp>
        <p:nvGrpSpPr>
          <p:cNvPr id="66" name="群組 65"/>
          <p:cNvGrpSpPr>
            <a:grpSpLocks/>
          </p:cNvGrpSpPr>
          <p:nvPr/>
        </p:nvGrpSpPr>
        <p:grpSpPr bwMode="auto">
          <a:xfrm>
            <a:off x="215156" y="4581773"/>
            <a:ext cx="5653087" cy="792163"/>
            <a:chOff x="35496" y="4149080"/>
            <a:chExt cx="5652622" cy="792088"/>
          </a:xfrm>
        </p:grpSpPr>
        <p:grpSp>
          <p:nvGrpSpPr>
            <p:cNvPr id="190494" name="群組 79"/>
            <p:cNvGrpSpPr>
              <a:grpSpLocks/>
            </p:cNvGrpSpPr>
            <p:nvPr/>
          </p:nvGrpSpPr>
          <p:grpSpPr bwMode="auto">
            <a:xfrm>
              <a:off x="2411760" y="4149080"/>
              <a:ext cx="3276358" cy="792088"/>
              <a:chOff x="2411760" y="4149080"/>
              <a:chExt cx="3276358" cy="792088"/>
            </a:xfrm>
          </p:grpSpPr>
          <p:cxnSp>
            <p:nvCxnSpPr>
              <p:cNvPr id="43" name="直線接點 42"/>
              <p:cNvCxnSpPr/>
              <p:nvPr/>
            </p:nvCxnSpPr>
            <p:spPr>
              <a:xfrm>
                <a:off x="2411788" y="4580839"/>
                <a:ext cx="720666" cy="0"/>
              </a:xfrm>
              <a:prstGeom prst="line">
                <a:avLst/>
              </a:prstGeom>
              <a:ln w="38100"/>
            </p:spPr>
            <p:style>
              <a:lnRef idx="1">
                <a:schemeClr val="accent2"/>
              </a:lnRef>
              <a:fillRef idx="0">
                <a:schemeClr val="accent2"/>
              </a:fillRef>
              <a:effectRef idx="0">
                <a:schemeClr val="accent2"/>
              </a:effectRef>
              <a:fontRef idx="minor">
                <a:schemeClr val="tx1"/>
              </a:fontRef>
            </p:style>
          </p:cxnSp>
          <p:grpSp>
            <p:nvGrpSpPr>
              <p:cNvPr id="190499" name="群組 34"/>
              <p:cNvGrpSpPr>
                <a:grpSpLocks/>
              </p:cNvGrpSpPr>
              <p:nvPr/>
            </p:nvGrpSpPr>
            <p:grpSpPr bwMode="auto">
              <a:xfrm>
                <a:off x="2843808" y="4149080"/>
                <a:ext cx="2844310" cy="792088"/>
                <a:chOff x="662160" y="1412776"/>
                <a:chExt cx="1998705" cy="792088"/>
              </a:xfrm>
            </p:grpSpPr>
            <p:sp>
              <p:nvSpPr>
                <p:cNvPr id="36" name="圓角矩形 35"/>
                <p:cNvSpPr/>
                <p:nvPr/>
              </p:nvSpPr>
              <p:spPr>
                <a:xfrm>
                  <a:off x="661980" y="1412776"/>
                  <a:ext cx="1998885" cy="792088"/>
                </a:xfrm>
                <a:prstGeom prst="roundRect">
                  <a:avLst/>
                </a:prstGeom>
                <a:solidFill>
                  <a:srgbClr val="2E7D32"/>
                </a:solidFill>
                <a:ln w="38100">
                  <a:solidFill>
                    <a:schemeClr val="bg1"/>
                  </a:solid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a:p>
              </p:txBody>
            </p:sp>
            <p:sp>
              <p:nvSpPr>
                <p:cNvPr id="37" name="文字方塊 36"/>
                <p:cNvSpPr txBox="1"/>
                <p:nvPr/>
              </p:nvSpPr>
              <p:spPr>
                <a:xfrm>
                  <a:off x="661980" y="1628656"/>
                  <a:ext cx="1973230" cy="415886"/>
                </a:xfrm>
                <a:prstGeom prst="rect">
                  <a:avLst/>
                </a:prstGeom>
                <a:noFill/>
                <a:ln>
                  <a:noFill/>
                </a:ln>
              </p:spPr>
              <p:style>
                <a:lnRef idx="3">
                  <a:schemeClr val="lt1"/>
                </a:lnRef>
                <a:fillRef idx="1">
                  <a:schemeClr val="accent2"/>
                </a:fillRef>
                <a:effectRef idx="1">
                  <a:schemeClr val="accent2"/>
                </a:effectRef>
                <a:fontRef idx="minor">
                  <a:schemeClr val="lt1"/>
                </a:fontRef>
              </p:style>
              <p:txBody>
                <a:bodyPr>
                  <a:spAutoFit/>
                </a:bodyPr>
                <a:lstStyle/>
                <a:p>
                  <a:pPr algn="ctr">
                    <a:defRPr/>
                  </a:pPr>
                  <a:r>
                    <a:rPr lang="zh-TW" altLang="en-US" sz="21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各領域</a:t>
                  </a:r>
                  <a:r>
                    <a:rPr lang="en-US" altLang="zh-TW" sz="21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1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科目核心素養</a:t>
                  </a:r>
                </a:p>
              </p:txBody>
            </p:sp>
          </p:grpSp>
        </p:grpSp>
        <p:grpSp>
          <p:nvGrpSpPr>
            <p:cNvPr id="190495" name="群組 31"/>
            <p:cNvGrpSpPr>
              <a:grpSpLocks/>
            </p:cNvGrpSpPr>
            <p:nvPr/>
          </p:nvGrpSpPr>
          <p:grpSpPr bwMode="auto">
            <a:xfrm>
              <a:off x="35496" y="4149080"/>
              <a:ext cx="2664296" cy="792088"/>
              <a:chOff x="560960" y="1412776"/>
              <a:chExt cx="1872208" cy="792088"/>
            </a:xfrm>
          </p:grpSpPr>
          <p:sp>
            <p:nvSpPr>
              <p:cNvPr id="33" name="圓角矩形 32"/>
              <p:cNvSpPr/>
              <p:nvPr/>
            </p:nvSpPr>
            <p:spPr>
              <a:xfrm>
                <a:off x="611155" y="1412776"/>
                <a:ext cx="1770218" cy="792088"/>
              </a:xfrm>
              <a:prstGeom prst="roundRect">
                <a:avLst/>
              </a:prstGeom>
              <a:solidFill>
                <a:srgbClr val="C8195D"/>
              </a:solidFill>
              <a:ln w="38100">
                <a:solidFill>
                  <a:schemeClr val="bg1"/>
                </a:solid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a:p>
            </p:txBody>
          </p:sp>
          <p:sp>
            <p:nvSpPr>
              <p:cNvPr id="34" name="文字方塊 33"/>
              <p:cNvSpPr txBox="1"/>
              <p:nvPr/>
            </p:nvSpPr>
            <p:spPr>
              <a:xfrm>
                <a:off x="560960" y="1557225"/>
                <a:ext cx="1871723" cy="461918"/>
              </a:xfrm>
              <a:prstGeom prst="rect">
                <a:avLst/>
              </a:prstGeom>
              <a:noFill/>
              <a:ln>
                <a:noFill/>
              </a:ln>
            </p:spPr>
            <p:style>
              <a:lnRef idx="3">
                <a:schemeClr val="lt1"/>
              </a:lnRef>
              <a:fillRef idx="1">
                <a:schemeClr val="accent2"/>
              </a:fillRef>
              <a:effectRef idx="1">
                <a:schemeClr val="accent2"/>
              </a:effectRef>
              <a:fontRef idx="minor">
                <a:schemeClr val="lt1"/>
              </a:fontRef>
            </p:style>
            <p:txBody>
              <a:bodyPr>
                <a:spAutoFit/>
              </a:bodyPr>
              <a:lstStyle/>
              <a:p>
                <a:pPr algn="ctr">
                  <a:defRPr/>
                </a:pPr>
                <a:r>
                  <a:rPr lang="zh-TW" altLang="en-US" sz="2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各領域</a:t>
                </a:r>
                <a:r>
                  <a:rPr lang="en-US" altLang="zh-TW" sz="2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2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科目</a:t>
                </a:r>
                <a:r>
                  <a:rPr lang="zh-TW" altLang="en-US" sz="2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綱要</a:t>
                </a:r>
              </a:p>
            </p:txBody>
          </p:sp>
        </p:grpSp>
      </p:grpSp>
      <p:grpSp>
        <p:nvGrpSpPr>
          <p:cNvPr id="44" name="群組 43"/>
          <p:cNvGrpSpPr/>
          <p:nvPr/>
        </p:nvGrpSpPr>
        <p:grpSpPr>
          <a:xfrm>
            <a:off x="6223037" y="3555443"/>
            <a:ext cx="2808312" cy="792088"/>
            <a:chOff x="611560" y="1412776"/>
            <a:chExt cx="1973409" cy="792088"/>
          </a:xfrm>
          <a:solidFill>
            <a:srgbClr val="008080"/>
          </a:solidFill>
        </p:grpSpPr>
        <p:sp>
          <p:nvSpPr>
            <p:cNvPr id="45" name="圓角矩形 44"/>
            <p:cNvSpPr/>
            <p:nvPr/>
          </p:nvSpPr>
          <p:spPr>
            <a:xfrm>
              <a:off x="611560" y="1412776"/>
              <a:ext cx="1973190" cy="792088"/>
            </a:xfrm>
            <a:prstGeom prst="roundRect">
              <a:avLst/>
            </a:prstGeom>
            <a:grpFill/>
            <a:ln w="38100">
              <a:solidFill>
                <a:schemeClr val="bg1"/>
              </a:solid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a:p>
          </p:txBody>
        </p:sp>
        <p:sp>
          <p:nvSpPr>
            <p:cNvPr id="46" name="文字方塊 45"/>
            <p:cNvSpPr txBox="1"/>
            <p:nvPr/>
          </p:nvSpPr>
          <p:spPr>
            <a:xfrm>
              <a:off x="611560" y="1628800"/>
              <a:ext cx="1973409" cy="384721"/>
            </a:xfrm>
            <a:prstGeom prst="rect">
              <a:avLst/>
            </a:prstGeom>
            <a:noFill/>
            <a:ln>
              <a:noFill/>
            </a:ln>
          </p:spPr>
          <p:style>
            <a:lnRef idx="3">
              <a:schemeClr val="lt1"/>
            </a:lnRef>
            <a:fillRef idx="1">
              <a:schemeClr val="accent2"/>
            </a:fillRef>
            <a:effectRef idx="1">
              <a:schemeClr val="accent2"/>
            </a:effectRef>
            <a:fontRef idx="minor">
              <a:schemeClr val="lt1"/>
            </a:fontRef>
          </p:style>
          <p:txBody>
            <a:bodyPr>
              <a:spAutoFit/>
            </a:bodyPr>
            <a:lstStyle/>
            <a:p>
              <a:pPr algn="ctr">
                <a:defRPr/>
              </a:pPr>
              <a:r>
                <a:rPr lang="zh-TW" altLang="en-US" sz="19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各領域</a:t>
              </a:r>
              <a:r>
                <a:rPr lang="en-US" altLang="zh-TW" sz="19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19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科目理念與目標</a:t>
              </a:r>
            </a:p>
          </p:txBody>
        </p:sp>
      </p:grpSp>
      <p:grpSp>
        <p:nvGrpSpPr>
          <p:cNvPr id="47" name="群組 46"/>
          <p:cNvGrpSpPr>
            <a:grpSpLocks/>
          </p:cNvGrpSpPr>
          <p:nvPr/>
        </p:nvGrpSpPr>
        <p:grpSpPr bwMode="auto">
          <a:xfrm>
            <a:off x="6012706" y="5805736"/>
            <a:ext cx="2808287" cy="792162"/>
            <a:chOff x="611560" y="1412776"/>
            <a:chExt cx="1973409" cy="792088"/>
          </a:xfrm>
        </p:grpSpPr>
        <p:sp>
          <p:nvSpPr>
            <p:cNvPr id="48" name="圓角矩形 47"/>
            <p:cNvSpPr/>
            <p:nvPr/>
          </p:nvSpPr>
          <p:spPr>
            <a:xfrm>
              <a:off x="611560" y="1412776"/>
              <a:ext cx="1973409" cy="792088"/>
            </a:xfrm>
            <a:prstGeom prst="roundRect">
              <a:avLst/>
            </a:prstGeom>
            <a:solidFill>
              <a:srgbClr val="1565C0"/>
            </a:solidFill>
            <a:ln w="38100">
              <a:solidFill>
                <a:schemeClr val="bg1"/>
              </a:solid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a:p>
          </p:txBody>
        </p:sp>
        <p:sp>
          <p:nvSpPr>
            <p:cNvPr id="49" name="文字方塊 48"/>
            <p:cNvSpPr txBox="1"/>
            <p:nvPr/>
          </p:nvSpPr>
          <p:spPr>
            <a:xfrm>
              <a:off x="611560" y="1484206"/>
              <a:ext cx="1973409" cy="677800"/>
            </a:xfrm>
            <a:prstGeom prst="rect">
              <a:avLst/>
            </a:prstGeom>
            <a:noFill/>
            <a:ln>
              <a:noFill/>
            </a:ln>
          </p:spPr>
          <p:style>
            <a:lnRef idx="3">
              <a:schemeClr val="lt1"/>
            </a:lnRef>
            <a:fillRef idx="1">
              <a:schemeClr val="accent2"/>
            </a:fillRef>
            <a:effectRef idx="1">
              <a:schemeClr val="accent2"/>
            </a:effectRef>
            <a:fontRef idx="minor">
              <a:schemeClr val="lt1"/>
            </a:fontRef>
          </p:style>
          <p:txBody>
            <a:bodyPr>
              <a:spAutoFit/>
            </a:bodyPr>
            <a:lstStyle/>
            <a:p>
              <a:pPr algn="ctr">
                <a:defRPr/>
              </a:pPr>
              <a:r>
                <a:rPr lang="zh-TW" altLang="en-US" sz="19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各領域</a:t>
              </a:r>
              <a:r>
                <a:rPr lang="en-US" altLang="zh-TW" sz="19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19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科目學習重點</a:t>
              </a:r>
              <a:endParaRPr lang="en-US" altLang="zh-TW" sz="19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algn="ctr">
                <a:defRPr/>
              </a:pPr>
              <a:r>
                <a:rPr lang="zh-TW" altLang="en-US" sz="19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（學習表現</a:t>
              </a:r>
              <a:r>
                <a:rPr lang="en-US" altLang="zh-TW" sz="19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19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學習內容）</a:t>
              </a:r>
            </a:p>
          </p:txBody>
        </p:sp>
      </p:grpSp>
      <p:grpSp>
        <p:nvGrpSpPr>
          <p:cNvPr id="70" name="群組 69"/>
          <p:cNvGrpSpPr>
            <a:grpSpLocks/>
          </p:cNvGrpSpPr>
          <p:nvPr/>
        </p:nvGrpSpPr>
        <p:grpSpPr bwMode="auto">
          <a:xfrm>
            <a:off x="4933206" y="3861048"/>
            <a:ext cx="3600450" cy="2673350"/>
            <a:chOff x="4932040" y="3429000"/>
            <a:chExt cx="3600400" cy="2673588"/>
          </a:xfrm>
        </p:grpSpPr>
        <p:cxnSp>
          <p:nvCxnSpPr>
            <p:cNvPr id="51" name="直線單箭頭接點 50"/>
            <p:cNvCxnSpPr/>
            <p:nvPr/>
          </p:nvCxnSpPr>
          <p:spPr>
            <a:xfrm flipH="1" flipV="1">
              <a:off x="5292397" y="5084910"/>
              <a:ext cx="71437" cy="215919"/>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grpSp>
          <p:nvGrpSpPr>
            <p:cNvPr id="190475" name="群組 60"/>
            <p:cNvGrpSpPr>
              <a:grpSpLocks/>
            </p:cNvGrpSpPr>
            <p:nvPr/>
          </p:nvGrpSpPr>
          <p:grpSpPr bwMode="auto">
            <a:xfrm>
              <a:off x="4932040" y="3429000"/>
              <a:ext cx="3600400" cy="2673588"/>
              <a:chOff x="4932040" y="3429000"/>
              <a:chExt cx="3600400" cy="2673588"/>
            </a:xfrm>
          </p:grpSpPr>
          <p:grpSp>
            <p:nvGrpSpPr>
              <p:cNvPr id="190476" name="群組 81"/>
              <p:cNvGrpSpPr>
                <a:grpSpLocks/>
              </p:cNvGrpSpPr>
              <p:nvPr/>
            </p:nvGrpSpPr>
            <p:grpSpPr bwMode="auto">
              <a:xfrm>
                <a:off x="4932040" y="3429000"/>
                <a:ext cx="3600400" cy="2673588"/>
                <a:chOff x="4932040" y="3429000"/>
                <a:chExt cx="3600400" cy="2673588"/>
              </a:xfrm>
            </p:grpSpPr>
            <p:sp>
              <p:nvSpPr>
                <p:cNvPr id="190478" name="文字方塊 74"/>
                <p:cNvSpPr txBox="1">
                  <a:spLocks noChangeArrowheads="1"/>
                </p:cNvSpPr>
                <p:nvPr/>
              </p:nvSpPr>
              <p:spPr bwMode="auto">
                <a:xfrm>
                  <a:off x="4932040" y="5733256"/>
                  <a:ext cx="720080" cy="369332"/>
                </a:xfrm>
                <a:prstGeom prst="rect">
                  <a:avLst/>
                </a:prstGeom>
                <a:noFill/>
                <a:ln w="9525">
                  <a:noFill/>
                  <a:miter lim="800000"/>
                  <a:headEnd/>
                  <a:tailEnd/>
                </a:ln>
              </p:spPr>
              <p:txBody>
                <a:bodyPr>
                  <a:spAutoFit/>
                </a:bodyPr>
                <a:lstStyle/>
                <a:p>
                  <a:pPr algn="ctr"/>
                  <a:r>
                    <a:rPr lang="zh-TW" altLang="en-US" b="1">
                      <a:latin typeface="微軟正黑體" pitchFamily="34" charset="-120"/>
                      <a:ea typeface="微軟正黑體" pitchFamily="34" charset="-120"/>
                    </a:rPr>
                    <a:t>對應</a:t>
                  </a:r>
                </a:p>
              </p:txBody>
            </p:sp>
            <p:grpSp>
              <p:nvGrpSpPr>
                <p:cNvPr id="190479" name="群組 80"/>
                <p:cNvGrpSpPr>
                  <a:grpSpLocks/>
                </p:cNvGrpSpPr>
                <p:nvPr/>
              </p:nvGrpSpPr>
              <p:grpSpPr bwMode="auto">
                <a:xfrm>
                  <a:off x="5360630" y="3429000"/>
                  <a:ext cx="3171810" cy="2304256"/>
                  <a:chOff x="5360630" y="3429000"/>
                  <a:chExt cx="3171810" cy="2304256"/>
                </a:xfrm>
              </p:grpSpPr>
              <p:grpSp>
                <p:nvGrpSpPr>
                  <p:cNvPr id="190481" name="群組 56"/>
                  <p:cNvGrpSpPr>
                    <a:grpSpLocks/>
                  </p:cNvGrpSpPr>
                  <p:nvPr/>
                </p:nvGrpSpPr>
                <p:grpSpPr bwMode="auto">
                  <a:xfrm>
                    <a:off x="5360630" y="4814747"/>
                    <a:ext cx="1080120" cy="918509"/>
                    <a:chOff x="5360630" y="4814747"/>
                    <a:chExt cx="1080120" cy="918509"/>
                  </a:xfrm>
                </p:grpSpPr>
                <p:sp>
                  <p:nvSpPr>
                    <p:cNvPr id="54" name="弧形 53"/>
                    <p:cNvSpPr/>
                    <p:nvPr/>
                  </p:nvSpPr>
                  <p:spPr>
                    <a:xfrm rot="11418018">
                      <a:off x="5360659" y="4815011"/>
                      <a:ext cx="1079485" cy="863677"/>
                    </a:xfrm>
                    <a:prstGeom prst="arc">
                      <a:avLst>
                        <a:gd name="adj1" fmla="val 15575473"/>
                        <a:gd name="adj2" fmla="val 21288285"/>
                      </a:avLst>
                    </a:prstGeom>
                    <a:ln w="38100"/>
                  </p:spPr>
                  <p:style>
                    <a:lnRef idx="1">
                      <a:schemeClr val="accent2"/>
                    </a:lnRef>
                    <a:fillRef idx="0">
                      <a:schemeClr val="accent2"/>
                    </a:fillRef>
                    <a:effectRef idx="0">
                      <a:schemeClr val="accent2"/>
                    </a:effectRef>
                    <a:fontRef idx="minor">
                      <a:schemeClr val="tx1"/>
                    </a:fontRef>
                  </p:style>
                  <p:txBody>
                    <a:bodyPr anchor="ctr"/>
                    <a:lstStyle/>
                    <a:p>
                      <a:pPr algn="ctr">
                        <a:defRPr/>
                      </a:pPr>
                      <a:endParaRPr lang="zh-TW" altLang="en-US"/>
                    </a:p>
                  </p:txBody>
                </p:sp>
                <p:cxnSp>
                  <p:nvCxnSpPr>
                    <p:cNvPr id="56" name="直線單箭頭接點 55"/>
                    <p:cNvCxnSpPr/>
                    <p:nvPr/>
                  </p:nvCxnSpPr>
                  <p:spPr>
                    <a:xfrm>
                      <a:off x="5795628" y="5661224"/>
                      <a:ext cx="144460" cy="71444"/>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grpSp>
              <p:grpSp>
                <p:nvGrpSpPr>
                  <p:cNvPr id="190482" name="群組 64"/>
                  <p:cNvGrpSpPr>
                    <a:grpSpLocks/>
                  </p:cNvGrpSpPr>
                  <p:nvPr/>
                </p:nvGrpSpPr>
                <p:grpSpPr bwMode="auto">
                  <a:xfrm>
                    <a:off x="6822751" y="4050675"/>
                    <a:ext cx="863588" cy="1106671"/>
                    <a:chOff x="7411484" y="4055866"/>
                    <a:chExt cx="863588" cy="1106671"/>
                  </a:xfrm>
                </p:grpSpPr>
                <p:sp>
                  <p:nvSpPr>
                    <p:cNvPr id="59" name="弧形 58"/>
                    <p:cNvSpPr/>
                    <p:nvPr/>
                  </p:nvSpPr>
                  <p:spPr>
                    <a:xfrm rot="4161580">
                      <a:off x="7303455" y="4158199"/>
                      <a:ext cx="1079596" cy="863588"/>
                    </a:xfrm>
                    <a:prstGeom prst="arc">
                      <a:avLst>
                        <a:gd name="adj1" fmla="val 15575473"/>
                        <a:gd name="adj2" fmla="val 21288285"/>
                      </a:avLst>
                    </a:prstGeom>
                    <a:ln w="38100"/>
                  </p:spPr>
                  <p:style>
                    <a:lnRef idx="1">
                      <a:schemeClr val="accent2"/>
                    </a:lnRef>
                    <a:fillRef idx="0">
                      <a:schemeClr val="accent2"/>
                    </a:fillRef>
                    <a:effectRef idx="0">
                      <a:schemeClr val="accent2"/>
                    </a:effectRef>
                    <a:fontRef idx="minor">
                      <a:schemeClr val="tx1"/>
                    </a:fontRef>
                  </p:style>
                  <p:txBody>
                    <a:bodyPr anchor="ctr"/>
                    <a:lstStyle/>
                    <a:p>
                      <a:pPr algn="ctr">
                        <a:defRPr/>
                      </a:pPr>
                      <a:endParaRPr lang="zh-TW" altLang="en-US"/>
                    </a:p>
                  </p:txBody>
                </p:sp>
                <p:cxnSp>
                  <p:nvCxnSpPr>
                    <p:cNvPr id="60" name="直線單箭頭接點 59"/>
                    <p:cNvCxnSpPr/>
                    <p:nvPr/>
                  </p:nvCxnSpPr>
                  <p:spPr>
                    <a:xfrm flipH="1">
                      <a:off x="7968664" y="5012306"/>
                      <a:ext cx="215897" cy="144476"/>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grpSp>
              <p:grpSp>
                <p:nvGrpSpPr>
                  <p:cNvPr id="190483" name="群組 73"/>
                  <p:cNvGrpSpPr>
                    <a:grpSpLocks/>
                  </p:cNvGrpSpPr>
                  <p:nvPr/>
                </p:nvGrpSpPr>
                <p:grpSpPr bwMode="auto">
                  <a:xfrm>
                    <a:off x="5422954" y="3429000"/>
                    <a:ext cx="919234" cy="1126765"/>
                    <a:chOff x="5422954" y="3429000"/>
                    <a:chExt cx="919234" cy="1126765"/>
                  </a:xfrm>
                </p:grpSpPr>
                <p:sp>
                  <p:nvSpPr>
                    <p:cNvPr id="67" name="弧形 66"/>
                    <p:cNvSpPr/>
                    <p:nvPr/>
                  </p:nvSpPr>
                  <p:spPr>
                    <a:xfrm rot="16416704">
                      <a:off x="5369334" y="3583840"/>
                      <a:ext cx="1081183" cy="863588"/>
                    </a:xfrm>
                    <a:prstGeom prst="arc">
                      <a:avLst>
                        <a:gd name="adj1" fmla="val 15575473"/>
                        <a:gd name="adj2" fmla="val 21288285"/>
                      </a:avLst>
                    </a:prstGeom>
                    <a:ln w="38100"/>
                  </p:spPr>
                  <p:style>
                    <a:lnRef idx="1">
                      <a:schemeClr val="accent2"/>
                    </a:lnRef>
                    <a:fillRef idx="0">
                      <a:schemeClr val="accent2"/>
                    </a:fillRef>
                    <a:effectRef idx="0">
                      <a:schemeClr val="accent2"/>
                    </a:effectRef>
                    <a:fontRef idx="minor">
                      <a:schemeClr val="tx1"/>
                    </a:fontRef>
                  </p:style>
                  <p:txBody>
                    <a:bodyPr anchor="ctr"/>
                    <a:lstStyle/>
                    <a:p>
                      <a:pPr algn="ctr">
                        <a:defRPr/>
                      </a:pPr>
                      <a:endParaRPr lang="zh-TW" altLang="en-US"/>
                    </a:p>
                  </p:txBody>
                </p:sp>
                <p:cxnSp>
                  <p:nvCxnSpPr>
                    <p:cNvPr id="68" name="直線單箭頭接點 67"/>
                    <p:cNvCxnSpPr/>
                    <p:nvPr/>
                  </p:nvCxnSpPr>
                  <p:spPr>
                    <a:xfrm rot="4998686">
                      <a:off x="5386051" y="4000554"/>
                      <a:ext cx="144475" cy="71437"/>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cxnSp>
                  <p:nvCxnSpPr>
                    <p:cNvPr id="69" name="直線單箭頭接點 68"/>
                    <p:cNvCxnSpPr/>
                    <p:nvPr/>
                  </p:nvCxnSpPr>
                  <p:spPr>
                    <a:xfrm flipV="1">
                      <a:off x="5795628" y="3429000"/>
                      <a:ext cx="215897" cy="71444"/>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grpSp>
              <p:sp>
                <p:nvSpPr>
                  <p:cNvPr id="190484" name="文字方塊 75"/>
                  <p:cNvSpPr txBox="1">
                    <a:spLocks noChangeArrowheads="1"/>
                  </p:cNvSpPr>
                  <p:nvPr/>
                </p:nvSpPr>
                <p:spPr bwMode="auto">
                  <a:xfrm>
                    <a:off x="7812360" y="4509120"/>
                    <a:ext cx="720080" cy="369332"/>
                  </a:xfrm>
                  <a:prstGeom prst="rect">
                    <a:avLst/>
                  </a:prstGeom>
                  <a:noFill/>
                  <a:ln w="9525">
                    <a:noFill/>
                    <a:miter lim="800000"/>
                    <a:headEnd/>
                    <a:tailEnd/>
                  </a:ln>
                </p:spPr>
                <p:txBody>
                  <a:bodyPr>
                    <a:spAutoFit/>
                  </a:bodyPr>
                  <a:lstStyle/>
                  <a:p>
                    <a:pPr algn="ctr"/>
                    <a:r>
                      <a:rPr lang="zh-TW" altLang="en-US" b="1">
                        <a:latin typeface="微軟正黑體" pitchFamily="34" charset="-120"/>
                        <a:ea typeface="微軟正黑體" pitchFamily="34" charset="-120"/>
                      </a:rPr>
                      <a:t>發展</a:t>
                    </a:r>
                  </a:p>
                </p:txBody>
              </p:sp>
            </p:grpSp>
            <p:sp>
              <p:nvSpPr>
                <p:cNvPr id="190480" name="文字方塊 77"/>
                <p:cNvSpPr txBox="1">
                  <a:spLocks noChangeArrowheads="1"/>
                </p:cNvSpPr>
                <p:nvPr/>
              </p:nvSpPr>
              <p:spPr bwMode="auto">
                <a:xfrm>
                  <a:off x="5652120" y="3861048"/>
                  <a:ext cx="720080" cy="369332"/>
                </a:xfrm>
                <a:prstGeom prst="rect">
                  <a:avLst/>
                </a:prstGeom>
                <a:noFill/>
                <a:ln w="9525">
                  <a:noFill/>
                  <a:miter lim="800000"/>
                  <a:headEnd/>
                  <a:tailEnd/>
                </a:ln>
              </p:spPr>
              <p:txBody>
                <a:bodyPr>
                  <a:spAutoFit/>
                </a:bodyPr>
                <a:lstStyle/>
                <a:p>
                  <a:pPr algn="ctr"/>
                  <a:r>
                    <a:rPr lang="zh-TW" altLang="en-US" b="1">
                      <a:latin typeface="微軟正黑體" pitchFamily="34" charset="-120"/>
                      <a:ea typeface="微軟正黑體" pitchFamily="34" charset="-120"/>
                    </a:rPr>
                    <a:t>發展</a:t>
                  </a:r>
                </a:p>
              </p:txBody>
            </p:sp>
          </p:grpSp>
          <p:cxnSp>
            <p:nvCxnSpPr>
              <p:cNvPr id="53" name="直線單箭頭接點 52"/>
              <p:cNvCxnSpPr>
                <a:stCxn id="59" idx="0"/>
              </p:cNvCxnSpPr>
              <p:nvPr/>
            </p:nvCxnSpPr>
            <p:spPr>
              <a:xfrm flipH="1" flipV="1">
                <a:off x="7541854" y="4267275"/>
                <a:ext cx="84136" cy="100022"/>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grpSp>
      </p:grpSp>
      <p:sp>
        <p:nvSpPr>
          <p:cNvPr id="58" name="矩形 8"/>
          <p:cNvSpPr>
            <a:spLocks noChangeArrowheads="1"/>
          </p:cNvSpPr>
          <p:nvPr/>
        </p:nvSpPr>
        <p:spPr bwMode="auto">
          <a:xfrm>
            <a:off x="3916738" y="461084"/>
            <a:ext cx="5227262" cy="461665"/>
          </a:xfrm>
          <a:prstGeom prst="rect">
            <a:avLst/>
          </a:prstGeom>
          <a:noFill/>
          <a:ln w="9525">
            <a:noFill/>
            <a:miter lim="800000"/>
            <a:headEnd/>
            <a:tailEnd/>
          </a:ln>
        </p:spPr>
        <p:txBody>
          <a:bodyPr wrap="square">
            <a:spAutoFit/>
          </a:bodyPr>
          <a:lstStyle/>
          <a:p>
            <a:pPr defTabSz="1422400">
              <a:spcAft>
                <a:spcPct val="35000"/>
              </a:spcAft>
            </a:pPr>
            <a:r>
              <a:rPr lang="en-US" altLang="zh-TW" sz="2400">
                <a:solidFill>
                  <a:schemeClr val="bg1"/>
                </a:solidFill>
                <a:latin typeface="微軟正黑體" pitchFamily="34" charset="-120"/>
                <a:ea typeface="微軟正黑體" pitchFamily="34" charset="-120"/>
              </a:rPr>
              <a:t>(</a:t>
            </a:r>
            <a:r>
              <a:rPr lang="zh-TW" altLang="en-US" sz="2400">
                <a:solidFill>
                  <a:schemeClr val="bg1"/>
                </a:solidFill>
                <a:latin typeface="微軟正黑體" pitchFamily="34" charset="-120"/>
                <a:ea typeface="微軟正黑體" pitchFamily="34" charset="-120"/>
              </a:rPr>
              <a:t>二</a:t>
            </a:r>
            <a:r>
              <a:rPr lang="en-US" altLang="zh-TW" sz="2400">
                <a:solidFill>
                  <a:schemeClr val="bg1"/>
                </a:solidFill>
                <a:latin typeface="微軟正黑體" pitchFamily="34" charset="-120"/>
                <a:ea typeface="微軟正黑體" pitchFamily="34" charset="-120"/>
              </a:rPr>
              <a:t>)</a:t>
            </a:r>
            <a:r>
              <a:rPr lang="zh-TW" altLang="en-US" sz="2400">
                <a:solidFill>
                  <a:schemeClr val="bg1"/>
                </a:solidFill>
                <a:latin typeface="微軟正黑體" pitchFamily="34" charset="-120"/>
                <a:ea typeface="微軟正黑體" pitchFamily="34" charset="-120"/>
              </a:rPr>
              <a:t>核心素養的轉化與發展</a:t>
            </a:r>
          </a:p>
        </p:txBody>
      </p:sp>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21</a:t>
            </a:fld>
            <a:endParaRPr lang="zh-TW" altLang="en-US"/>
          </a:p>
        </p:txBody>
      </p:sp>
      <p:sp>
        <p:nvSpPr>
          <p:cNvPr id="75" name="文字方塊 74"/>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8F5E9"/>
                </a:solidFill>
              </a:rPr>
              <a:t>3-4-2</a:t>
            </a:r>
            <a:r>
              <a:rPr lang="zh-TW" altLang="en-US" sz="1200">
                <a:solidFill>
                  <a:srgbClr val="E8F5E9"/>
                </a:solidFill>
              </a:rPr>
              <a:t>   </a:t>
            </a:r>
            <a:r>
              <a:rPr lang="en-US" altLang="zh-TW" sz="1200">
                <a:solidFill>
                  <a:srgbClr val="E8F5E9"/>
                </a:solidFill>
              </a:rPr>
              <a:t>/</a:t>
            </a:r>
            <a:r>
              <a:rPr lang="zh-TW" altLang="en-US" sz="1200">
                <a:solidFill>
                  <a:srgbClr val="E8F5E9"/>
                </a:solidFill>
              </a:rPr>
              <a:t> </a:t>
            </a:r>
          </a:p>
        </p:txBody>
      </p:sp>
      <p:sp>
        <p:nvSpPr>
          <p:cNvPr id="77" name="標題 2"/>
          <p:cNvSpPr txBox="1">
            <a:spLocks/>
          </p:cNvSpPr>
          <p:nvPr/>
        </p:nvSpPr>
        <p:spPr bwMode="auto">
          <a:xfrm>
            <a:off x="766763" y="192161"/>
            <a:ext cx="3442543"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四、核心素養</a:t>
            </a:r>
          </a:p>
        </p:txBody>
      </p:sp>
      <p:sp>
        <p:nvSpPr>
          <p:cNvPr id="61" name="文字方塊 28"/>
          <p:cNvSpPr txBox="1">
            <a:spLocks noChangeArrowheads="1"/>
          </p:cNvSpPr>
          <p:nvPr/>
        </p:nvSpPr>
        <p:spPr bwMode="auto">
          <a:xfrm>
            <a:off x="1400106" y="3337048"/>
            <a:ext cx="719978" cy="646331"/>
          </a:xfrm>
          <a:prstGeom prst="rect">
            <a:avLst/>
          </a:prstGeom>
          <a:noFill/>
          <a:ln w="9525">
            <a:noFill/>
            <a:miter lim="800000"/>
            <a:headEnd/>
            <a:tailEnd/>
          </a:ln>
        </p:spPr>
        <p:txBody>
          <a:bodyPr>
            <a:spAutoFit/>
          </a:bodyPr>
          <a:lstStyle/>
          <a:p>
            <a:pPr algn="ctr"/>
            <a:r>
              <a:rPr lang="zh-TW" altLang="en-US" b="1" dirty="0">
                <a:latin typeface="微軟正黑體" pitchFamily="34" charset="-120"/>
                <a:ea typeface="微軟正黑體" pitchFamily="34" charset="-120"/>
              </a:rPr>
              <a:t>規範</a:t>
            </a:r>
            <a:endParaRPr lang="en-US" altLang="zh-TW" b="1" dirty="0">
              <a:latin typeface="微軟正黑體" pitchFamily="34" charset="-120"/>
              <a:ea typeface="微軟正黑體" pitchFamily="34" charset="-120"/>
            </a:endParaRPr>
          </a:p>
          <a:p>
            <a:pPr algn="ctr"/>
            <a:r>
              <a:rPr lang="zh-TW" altLang="en-US" b="1" dirty="0">
                <a:latin typeface="微軟正黑體" pitchFamily="34" charset="-120"/>
                <a:ea typeface="微軟正黑體" pitchFamily="34" charset="-120"/>
              </a:rPr>
              <a:t>引導</a:t>
            </a:r>
          </a:p>
        </p:txBody>
      </p:sp>
    </p:spTree>
    <p:extLst>
      <p:ext uri="{BB962C8B-B14F-4D97-AF65-F5344CB8AC3E}">
        <p14:creationId xmlns:p14="http://schemas.microsoft.com/office/powerpoint/2010/main" val="1884739411"/>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blinds(horizontal)">
                                      <p:cBhvr>
                                        <p:cTn id="7" dur="500"/>
                                        <p:tgtEl>
                                          <p:spTgt spid="6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right)">
                                      <p:cBhvr>
                                        <p:cTn id="12" dur="500"/>
                                        <p:tgtEl>
                                          <p:spTgt spid="2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up)">
                                      <p:cBhvr>
                                        <p:cTn id="17" dur="500"/>
                                        <p:tgtEl>
                                          <p:spTgt spid="6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66"/>
                                        </p:tgtEl>
                                        <p:attrNameLst>
                                          <p:attrName>style.visibility</p:attrName>
                                        </p:attrNameLst>
                                      </p:cBhvr>
                                      <p:to>
                                        <p:strVal val="visible"/>
                                      </p:to>
                                    </p:set>
                                    <p:animEffect transition="in" filter="blinds(horizontal)">
                                      <p:cBhvr>
                                        <p:cTn id="22" dur="500"/>
                                        <p:tgtEl>
                                          <p:spTgt spid="6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1" presetClass="entr" presetSubtype="2" fill="hold" nodeType="clickEffect">
                                  <p:stCondLst>
                                    <p:cond delay="0"/>
                                  </p:stCondLst>
                                  <p:childTnLst>
                                    <p:set>
                                      <p:cBhvr>
                                        <p:cTn id="26" dur="1" fill="hold">
                                          <p:stCondLst>
                                            <p:cond delay="0"/>
                                          </p:stCondLst>
                                        </p:cTn>
                                        <p:tgtEl>
                                          <p:spTgt spid="70"/>
                                        </p:tgtEl>
                                        <p:attrNameLst>
                                          <p:attrName>style.visibility</p:attrName>
                                        </p:attrNameLst>
                                      </p:cBhvr>
                                      <p:to>
                                        <p:strVal val="visible"/>
                                      </p:to>
                                    </p:set>
                                    <p:animEffect transition="in" filter="wheel(2)">
                                      <p:cBhvr>
                                        <p:cTn id="27" dur="500"/>
                                        <p:tgtEl>
                                          <p:spTgt spid="7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44"/>
                                        </p:tgtEl>
                                        <p:attrNameLst>
                                          <p:attrName>style.visibility</p:attrName>
                                        </p:attrNameLst>
                                      </p:cBhvr>
                                      <p:to>
                                        <p:strVal val="visible"/>
                                      </p:to>
                                    </p:set>
                                    <p:animEffect transition="in" filter="blinds(horizontal)">
                                      <p:cBhvr>
                                        <p:cTn id="32" dur="500"/>
                                        <p:tgtEl>
                                          <p:spTgt spid="44"/>
                                        </p:tgtEl>
                                      </p:cBhvr>
                                    </p:animEffect>
                                  </p:childTnLst>
                                </p:cTn>
                              </p:par>
                              <p:par>
                                <p:cTn id="33" presetID="3" presetClass="entr" presetSubtype="10" fill="hold" nodeType="with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blinds(horizontal)">
                                      <p:cBhvr>
                                        <p:cTn id="35"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群組 24"/>
          <p:cNvGrpSpPr/>
          <p:nvPr/>
        </p:nvGrpSpPr>
        <p:grpSpPr>
          <a:xfrm>
            <a:off x="7812360" y="1481408"/>
            <a:ext cx="730788" cy="507432"/>
            <a:chOff x="4187222" y="395028"/>
            <a:chExt cx="1944212" cy="1349989"/>
          </a:xfrm>
          <a:solidFill>
            <a:srgbClr val="92D050"/>
          </a:solidFill>
        </p:grpSpPr>
        <p:sp>
          <p:nvSpPr>
            <p:cNvPr id="26"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7"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8"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37" name="矩形 8"/>
          <p:cNvSpPr>
            <a:spLocks noChangeArrowheads="1"/>
          </p:cNvSpPr>
          <p:nvPr/>
        </p:nvSpPr>
        <p:spPr bwMode="auto">
          <a:xfrm>
            <a:off x="766763" y="1357605"/>
            <a:ext cx="6317376" cy="461665"/>
          </a:xfrm>
          <a:prstGeom prst="rect">
            <a:avLst/>
          </a:prstGeom>
          <a:noFill/>
          <a:ln w="9525">
            <a:noFill/>
            <a:miter lim="800000"/>
            <a:headEnd/>
            <a:tailEnd/>
          </a:ln>
        </p:spPr>
        <p:txBody>
          <a:bodyPr wrap="square">
            <a:spAutoFit/>
          </a:bodyPr>
          <a:lstStyle/>
          <a:p>
            <a:pPr defTabSz="1422400">
              <a:spcAft>
                <a:spcPct val="35000"/>
              </a:spcAft>
            </a:pPr>
            <a:r>
              <a:rPr lang="en-US" altLang="zh-TW" sz="2400">
                <a:latin typeface="微軟正黑體" pitchFamily="34" charset="-120"/>
                <a:ea typeface="微軟正黑體" pitchFamily="34" charset="-120"/>
              </a:rPr>
              <a:t>(</a:t>
            </a:r>
            <a:r>
              <a:rPr lang="zh-TW" altLang="en-US" sz="2400">
                <a:latin typeface="微軟正黑體" pitchFamily="34" charset="-120"/>
                <a:ea typeface="微軟正黑體" pitchFamily="34" charset="-120"/>
              </a:rPr>
              <a:t>二</a:t>
            </a:r>
            <a:r>
              <a:rPr lang="en-US" altLang="zh-TW" sz="2400">
                <a:latin typeface="微軟正黑體" pitchFamily="34" charset="-120"/>
                <a:ea typeface="微軟正黑體" pitchFamily="34" charset="-120"/>
              </a:rPr>
              <a:t>)</a:t>
            </a:r>
            <a:r>
              <a:rPr lang="zh-TW" altLang="en-US" sz="2400">
                <a:latin typeface="微軟正黑體" pitchFamily="34" charset="-120"/>
                <a:ea typeface="微軟正黑體" pitchFamily="34" charset="-120"/>
              </a:rPr>
              <a:t>核心素養的轉化與發展</a:t>
            </a:r>
          </a:p>
        </p:txBody>
      </p:sp>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22</a:t>
            </a:fld>
            <a:endParaRPr lang="zh-TW" altLang="en-US"/>
          </a:p>
        </p:txBody>
      </p:sp>
      <p:sp>
        <p:nvSpPr>
          <p:cNvPr id="34" name="文字方塊 33"/>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8F5E9"/>
                </a:solidFill>
              </a:rPr>
              <a:t>3-4-2</a:t>
            </a:r>
            <a:r>
              <a:rPr lang="zh-TW" altLang="en-US" sz="1200">
                <a:solidFill>
                  <a:srgbClr val="E8F5E9"/>
                </a:solidFill>
              </a:rPr>
              <a:t>   </a:t>
            </a:r>
            <a:r>
              <a:rPr lang="en-US" altLang="zh-TW" sz="1200">
                <a:solidFill>
                  <a:srgbClr val="E8F5E9"/>
                </a:solidFill>
              </a:rPr>
              <a:t>/</a:t>
            </a:r>
            <a:r>
              <a:rPr lang="zh-TW" altLang="en-US" sz="1200">
                <a:solidFill>
                  <a:srgbClr val="E8F5E9"/>
                </a:solidFill>
              </a:rPr>
              <a:t> </a:t>
            </a:r>
          </a:p>
        </p:txBody>
      </p:sp>
      <p:sp>
        <p:nvSpPr>
          <p:cNvPr id="42"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四、核心素養</a:t>
            </a:r>
          </a:p>
        </p:txBody>
      </p:sp>
      <p:cxnSp>
        <p:nvCxnSpPr>
          <p:cNvPr id="45" name="直線接點 44"/>
          <p:cNvCxnSpPr/>
          <p:nvPr/>
        </p:nvCxnSpPr>
        <p:spPr>
          <a:xfrm>
            <a:off x="646047" y="1988840"/>
            <a:ext cx="8497953" cy="0"/>
          </a:xfrm>
          <a:prstGeom prst="line">
            <a:avLst/>
          </a:prstGeom>
          <a:ln w="19050">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17" name="群組 16"/>
          <p:cNvGrpSpPr/>
          <p:nvPr/>
        </p:nvGrpSpPr>
        <p:grpSpPr>
          <a:xfrm>
            <a:off x="1331640" y="5560600"/>
            <a:ext cx="7344321" cy="820728"/>
            <a:chOff x="1331640" y="5200560"/>
            <a:chExt cx="7344321" cy="820728"/>
          </a:xfrm>
        </p:grpSpPr>
        <p:sp>
          <p:nvSpPr>
            <p:cNvPr id="11" name="圓角矩形 10"/>
            <p:cNvSpPr/>
            <p:nvPr/>
          </p:nvSpPr>
          <p:spPr>
            <a:xfrm>
              <a:off x="1331640" y="5200560"/>
              <a:ext cx="820728" cy="820728"/>
            </a:xfrm>
            <a:prstGeom prst="roundRect">
              <a:avLst/>
            </a:prstGeom>
            <a:solidFill>
              <a:schemeClr val="bg1">
                <a:lumMod val="95000"/>
              </a:schemeClr>
            </a:solidFill>
            <a:ln w="38100" cap="rnd">
              <a:noFill/>
            </a:ln>
          </p:spPr>
          <p:txBody>
            <a:bodyPr rtlCol="0" anchor="ctr"/>
            <a:lstStyle/>
            <a:p>
              <a:pPr algn="ctr"/>
              <a:endParaRPr lang="zh-TW" altLang="en-US"/>
            </a:p>
          </p:txBody>
        </p:sp>
        <p:grpSp>
          <p:nvGrpSpPr>
            <p:cNvPr id="16" name="群組 15"/>
            <p:cNvGrpSpPr/>
            <p:nvPr/>
          </p:nvGrpSpPr>
          <p:grpSpPr>
            <a:xfrm>
              <a:off x="1392871" y="5305536"/>
              <a:ext cx="7283090" cy="618474"/>
              <a:chOff x="1392871" y="5305536"/>
              <a:chExt cx="7283090" cy="618474"/>
            </a:xfrm>
          </p:grpSpPr>
          <p:grpSp>
            <p:nvGrpSpPr>
              <p:cNvPr id="8" name="群組 7"/>
              <p:cNvGrpSpPr/>
              <p:nvPr/>
            </p:nvGrpSpPr>
            <p:grpSpPr>
              <a:xfrm>
                <a:off x="1392871" y="5305536"/>
                <a:ext cx="681508" cy="618474"/>
                <a:chOff x="609107" y="2377826"/>
                <a:chExt cx="1451330" cy="1317094"/>
              </a:xfrm>
            </p:grpSpPr>
            <p:sp>
              <p:nvSpPr>
                <p:cNvPr id="4" name="平行四邊形 3"/>
                <p:cNvSpPr/>
                <p:nvPr/>
              </p:nvSpPr>
              <p:spPr>
                <a:xfrm>
                  <a:off x="931549" y="2381537"/>
                  <a:ext cx="864096" cy="1313383"/>
                </a:xfrm>
                <a:prstGeom prst="parallelogram">
                  <a:avLst>
                    <a:gd name="adj" fmla="val 47046"/>
                  </a:avLst>
                </a:prstGeom>
                <a:solidFill>
                  <a:schemeClr val="bg1"/>
                </a:solidFill>
                <a:ln w="9525">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36" name="平行四邊形 35"/>
                <p:cNvSpPr/>
                <p:nvPr/>
              </p:nvSpPr>
              <p:spPr>
                <a:xfrm rot="17222712" flipV="1">
                  <a:off x="931549" y="2381536"/>
                  <a:ext cx="864096" cy="1313383"/>
                </a:xfrm>
                <a:prstGeom prst="parallelogram">
                  <a:avLst>
                    <a:gd name="adj" fmla="val 47046"/>
                  </a:avLst>
                </a:prstGeom>
                <a:solidFill>
                  <a:srgbClr val="FF99CC"/>
                </a:solidFill>
                <a:ln w="9525">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5" name="矩形 4"/>
                <p:cNvSpPr/>
                <p:nvPr/>
              </p:nvSpPr>
              <p:spPr>
                <a:xfrm>
                  <a:off x="609107" y="3250810"/>
                  <a:ext cx="1370606" cy="45719"/>
                </a:xfrm>
                <a:prstGeom prst="rect">
                  <a:avLst/>
                </a:prstGeom>
                <a:solidFill>
                  <a:srgbClr val="FF99CC"/>
                </a:solidFill>
                <a:ln w="9525">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38" name="平行四邊形 37"/>
                <p:cNvSpPr/>
                <p:nvPr/>
              </p:nvSpPr>
              <p:spPr>
                <a:xfrm>
                  <a:off x="937556" y="3250810"/>
                  <a:ext cx="610108" cy="439086"/>
                </a:xfrm>
                <a:prstGeom prst="parallelogram">
                  <a:avLst>
                    <a:gd name="adj" fmla="val 31173"/>
                  </a:avLst>
                </a:prstGeom>
                <a:solidFill>
                  <a:srgbClr val="99CCFF"/>
                </a:solidFill>
                <a:ln w="9525">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39" name="平行四邊形 38"/>
                <p:cNvSpPr/>
                <p:nvPr/>
              </p:nvSpPr>
              <p:spPr>
                <a:xfrm>
                  <a:off x="1175981" y="2377826"/>
                  <a:ext cx="610108" cy="439086"/>
                </a:xfrm>
                <a:prstGeom prst="parallelogram">
                  <a:avLst>
                    <a:gd name="adj" fmla="val 31173"/>
                  </a:avLst>
                </a:prstGeom>
                <a:solidFill>
                  <a:srgbClr val="99CCFF"/>
                </a:solidFill>
                <a:ln w="9525">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 name="橢圓 6"/>
                <p:cNvSpPr/>
                <p:nvPr/>
              </p:nvSpPr>
              <p:spPr>
                <a:xfrm rot="20471904">
                  <a:off x="1116920" y="2853260"/>
                  <a:ext cx="481228" cy="352196"/>
                </a:xfrm>
                <a:prstGeom prst="ellipse">
                  <a:avLst/>
                </a:prstGeom>
                <a:solidFill>
                  <a:srgbClr val="CC99FF"/>
                </a:solidFill>
                <a:ln w="9525">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1" name="平行四邊形 40"/>
                <p:cNvSpPr/>
                <p:nvPr/>
              </p:nvSpPr>
              <p:spPr>
                <a:xfrm rot="6461641" flipH="1" flipV="1">
                  <a:off x="1800128" y="3050179"/>
                  <a:ext cx="498062" cy="22557"/>
                </a:xfrm>
                <a:custGeom>
                  <a:avLst/>
                  <a:gdLst>
                    <a:gd name="connsiteX0" fmla="*/ 0 w 421708"/>
                    <a:gd name="connsiteY0" fmla="*/ 55412 h 55412"/>
                    <a:gd name="connsiteX1" fmla="*/ 26069 w 421708"/>
                    <a:gd name="connsiteY1" fmla="*/ 0 h 55412"/>
                    <a:gd name="connsiteX2" fmla="*/ 421708 w 421708"/>
                    <a:gd name="connsiteY2" fmla="*/ 0 h 55412"/>
                    <a:gd name="connsiteX3" fmla="*/ 395639 w 421708"/>
                    <a:gd name="connsiteY3" fmla="*/ 55412 h 55412"/>
                    <a:gd name="connsiteX4" fmla="*/ 0 w 421708"/>
                    <a:gd name="connsiteY4" fmla="*/ 55412 h 55412"/>
                    <a:gd name="connsiteX0" fmla="*/ 0 w 438791"/>
                    <a:gd name="connsiteY0" fmla="*/ 17537 h 55412"/>
                    <a:gd name="connsiteX1" fmla="*/ 43152 w 438791"/>
                    <a:gd name="connsiteY1" fmla="*/ 0 h 55412"/>
                    <a:gd name="connsiteX2" fmla="*/ 438791 w 438791"/>
                    <a:gd name="connsiteY2" fmla="*/ 0 h 55412"/>
                    <a:gd name="connsiteX3" fmla="*/ 412722 w 438791"/>
                    <a:gd name="connsiteY3" fmla="*/ 55412 h 55412"/>
                    <a:gd name="connsiteX4" fmla="*/ 0 w 438791"/>
                    <a:gd name="connsiteY4" fmla="*/ 17537 h 55412"/>
                    <a:gd name="connsiteX0" fmla="*/ 0 w 498062"/>
                    <a:gd name="connsiteY0" fmla="*/ 19783 h 57658"/>
                    <a:gd name="connsiteX1" fmla="*/ 43152 w 498062"/>
                    <a:gd name="connsiteY1" fmla="*/ 2246 h 57658"/>
                    <a:gd name="connsiteX2" fmla="*/ 498062 w 498062"/>
                    <a:gd name="connsiteY2" fmla="*/ 0 h 57658"/>
                    <a:gd name="connsiteX3" fmla="*/ 412722 w 498062"/>
                    <a:gd name="connsiteY3" fmla="*/ 57658 h 57658"/>
                    <a:gd name="connsiteX4" fmla="*/ 0 w 498062"/>
                    <a:gd name="connsiteY4" fmla="*/ 19783 h 57658"/>
                    <a:gd name="connsiteX0" fmla="*/ 0 w 498062"/>
                    <a:gd name="connsiteY0" fmla="*/ 19783 h 22557"/>
                    <a:gd name="connsiteX1" fmla="*/ 43152 w 498062"/>
                    <a:gd name="connsiteY1" fmla="*/ 2246 h 22557"/>
                    <a:gd name="connsiteX2" fmla="*/ 498062 w 498062"/>
                    <a:gd name="connsiteY2" fmla="*/ 0 h 22557"/>
                    <a:gd name="connsiteX3" fmla="*/ 454846 w 498062"/>
                    <a:gd name="connsiteY3" fmla="*/ 22557 h 22557"/>
                    <a:gd name="connsiteX4" fmla="*/ 0 w 498062"/>
                    <a:gd name="connsiteY4" fmla="*/ 19783 h 22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062" h="22557">
                      <a:moveTo>
                        <a:pt x="0" y="19783"/>
                      </a:moveTo>
                      <a:lnTo>
                        <a:pt x="43152" y="2246"/>
                      </a:lnTo>
                      <a:lnTo>
                        <a:pt x="498062" y="0"/>
                      </a:lnTo>
                      <a:lnTo>
                        <a:pt x="454846" y="22557"/>
                      </a:lnTo>
                      <a:lnTo>
                        <a:pt x="0" y="19783"/>
                      </a:lnTo>
                      <a:close/>
                    </a:path>
                  </a:pathLst>
                </a:custGeom>
                <a:solidFill>
                  <a:srgbClr val="FF99CC"/>
                </a:solidFill>
                <a:ln w="9525">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sp>
            <p:nvSpPr>
              <p:cNvPr id="49" name="矩形 48"/>
              <p:cNvSpPr/>
              <p:nvPr/>
            </p:nvSpPr>
            <p:spPr>
              <a:xfrm>
                <a:off x="2368392" y="5415607"/>
                <a:ext cx="6307569" cy="461665"/>
              </a:xfrm>
              <a:prstGeom prst="rect">
                <a:avLst/>
              </a:prstGeom>
            </p:spPr>
            <p:txBody>
              <a:bodyPr wrap="square">
                <a:spAutoFit/>
              </a:bodyPr>
              <a:lstStyle/>
              <a:p>
                <a:pPr>
                  <a:spcAft>
                    <a:spcPts val="1200"/>
                  </a:spcAft>
                </a:pPr>
                <a:r>
                  <a:rPr lang="zh-TW" altLang="en-US" sz="2400">
                    <a:latin typeface="微軟正黑體" panose="020B0604030504040204" pitchFamily="34" charset="-120"/>
                    <a:ea typeface="微軟正黑體" panose="020B0604030504040204" pitchFamily="34" charset="-120"/>
                  </a:rPr>
                  <a:t>二者需結合編織在一起，構築完整的學習</a:t>
                </a:r>
              </a:p>
            </p:txBody>
          </p:sp>
        </p:grpSp>
      </p:grpSp>
      <p:grpSp>
        <p:nvGrpSpPr>
          <p:cNvPr id="13" name="群組 12"/>
          <p:cNvGrpSpPr/>
          <p:nvPr/>
        </p:nvGrpSpPr>
        <p:grpSpPr>
          <a:xfrm>
            <a:off x="1331640" y="2475884"/>
            <a:ext cx="7345320" cy="820728"/>
            <a:chOff x="1331640" y="2475884"/>
            <a:chExt cx="7345320" cy="820728"/>
          </a:xfrm>
        </p:grpSpPr>
        <p:sp>
          <p:nvSpPr>
            <p:cNvPr id="35" name="圓角矩形 34"/>
            <p:cNvSpPr/>
            <p:nvPr/>
          </p:nvSpPr>
          <p:spPr>
            <a:xfrm>
              <a:off x="1331640" y="2475884"/>
              <a:ext cx="820728" cy="820728"/>
            </a:xfrm>
            <a:prstGeom prst="roundRect">
              <a:avLst/>
            </a:prstGeom>
            <a:solidFill>
              <a:schemeClr val="bg1">
                <a:lumMod val="95000"/>
              </a:schemeClr>
            </a:solidFill>
            <a:ln w="38100" cap="rnd">
              <a:noFill/>
            </a:ln>
          </p:spPr>
          <p:txBody>
            <a:bodyPr rtlCol="0" anchor="ctr"/>
            <a:lstStyle/>
            <a:p>
              <a:pPr algn="ctr"/>
              <a:endParaRPr lang="zh-TW" altLang="en-US"/>
            </a:p>
          </p:txBody>
        </p:sp>
        <p:sp>
          <p:nvSpPr>
            <p:cNvPr id="44" name="矩形 43"/>
            <p:cNvSpPr/>
            <p:nvPr/>
          </p:nvSpPr>
          <p:spPr>
            <a:xfrm>
              <a:off x="2338193" y="2633741"/>
              <a:ext cx="4021843" cy="461665"/>
            </a:xfrm>
            <a:prstGeom prst="rect">
              <a:avLst/>
            </a:prstGeom>
          </p:spPr>
          <p:txBody>
            <a:bodyPr wrap="square">
              <a:spAutoFit/>
            </a:bodyPr>
            <a:lstStyle/>
            <a:p>
              <a:pPr>
                <a:spcAft>
                  <a:spcPts val="1200"/>
                </a:spcAft>
              </a:pPr>
              <a:r>
                <a:rPr lang="zh-TW" altLang="en-US" sz="2400">
                  <a:latin typeface="微軟正黑體" panose="020B0604030504040204" pitchFamily="34" charset="-120"/>
                  <a:ea typeface="微軟正黑體" panose="020B0604030504040204" pitchFamily="34" charset="-120"/>
                </a:rPr>
                <a:t>新課綱以</a:t>
              </a:r>
              <a:r>
                <a:rPr lang="zh-TW" altLang="en-US" sz="2400" b="1">
                  <a:latin typeface="微軟正黑體" panose="020B0604030504040204" pitchFamily="34" charset="-120"/>
                  <a:ea typeface="微軟正黑體" panose="020B0604030504040204" pitchFamily="34" charset="-120"/>
                </a:rPr>
                <a:t>學習重點</a:t>
              </a:r>
              <a:r>
                <a:rPr lang="zh-TW" altLang="en-US" sz="2400">
                  <a:latin typeface="微軟正黑體" panose="020B0604030504040204" pitchFamily="34" charset="-120"/>
                  <a:ea typeface="微軟正黑體" panose="020B0604030504040204" pitchFamily="34" charset="-120"/>
                </a:rPr>
                <a:t>進行整合</a:t>
              </a:r>
              <a:endParaRPr lang="en-US" altLang="zh-TW" sz="2400">
                <a:latin typeface="微軟正黑體" panose="020B0604030504040204" pitchFamily="34" charset="-120"/>
                <a:ea typeface="微軟正黑體" panose="020B0604030504040204" pitchFamily="34" charset="-120"/>
              </a:endParaRPr>
            </a:p>
          </p:txBody>
        </p:sp>
        <p:sp>
          <p:nvSpPr>
            <p:cNvPr id="50" name="橢圓 49"/>
            <p:cNvSpPr/>
            <p:nvPr/>
          </p:nvSpPr>
          <p:spPr>
            <a:xfrm rot="20471904">
              <a:off x="1592133" y="2794836"/>
              <a:ext cx="320799" cy="234783"/>
            </a:xfrm>
            <a:prstGeom prst="ellipse">
              <a:avLst/>
            </a:prstGeom>
            <a:solidFill>
              <a:srgbClr val="CC99FF"/>
            </a:solidFill>
            <a:ln w="19050">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cxnSp>
          <p:nvCxnSpPr>
            <p:cNvPr id="51" name="直線接點 50"/>
            <p:cNvCxnSpPr/>
            <p:nvPr/>
          </p:nvCxnSpPr>
          <p:spPr>
            <a:xfrm>
              <a:off x="2484767" y="3296612"/>
              <a:ext cx="6192193" cy="0"/>
            </a:xfrm>
            <a:prstGeom prst="line">
              <a:avLst/>
            </a:prstGeom>
            <a:ln w="19050">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grpSp>
      <p:grpSp>
        <p:nvGrpSpPr>
          <p:cNvPr id="14" name="群組 13"/>
          <p:cNvGrpSpPr/>
          <p:nvPr/>
        </p:nvGrpSpPr>
        <p:grpSpPr>
          <a:xfrm>
            <a:off x="1331640" y="3382778"/>
            <a:ext cx="7345320" cy="820728"/>
            <a:chOff x="1331640" y="3382778"/>
            <a:chExt cx="7345320" cy="820728"/>
          </a:xfrm>
        </p:grpSpPr>
        <p:sp>
          <p:nvSpPr>
            <p:cNvPr id="33" name="圓角矩形 32"/>
            <p:cNvSpPr/>
            <p:nvPr/>
          </p:nvSpPr>
          <p:spPr>
            <a:xfrm>
              <a:off x="1331640" y="3382778"/>
              <a:ext cx="820728" cy="820728"/>
            </a:xfrm>
            <a:prstGeom prst="roundRect">
              <a:avLst/>
            </a:prstGeom>
            <a:solidFill>
              <a:schemeClr val="bg1">
                <a:lumMod val="95000"/>
              </a:schemeClr>
            </a:solidFill>
            <a:ln w="38100" cap="rnd">
              <a:noFill/>
            </a:ln>
          </p:spPr>
          <p:txBody>
            <a:bodyPr rtlCol="0" anchor="ctr"/>
            <a:lstStyle/>
            <a:p>
              <a:pPr algn="ctr"/>
              <a:endParaRPr lang="zh-TW" altLang="en-US"/>
            </a:p>
          </p:txBody>
        </p:sp>
        <p:sp>
          <p:nvSpPr>
            <p:cNvPr id="46" name="平行四邊形 45"/>
            <p:cNvSpPr/>
            <p:nvPr/>
          </p:nvSpPr>
          <p:spPr>
            <a:xfrm>
              <a:off x="1547102" y="3471693"/>
              <a:ext cx="398450" cy="616115"/>
            </a:xfrm>
            <a:prstGeom prst="parallelogram">
              <a:avLst>
                <a:gd name="adj" fmla="val 48826"/>
              </a:avLst>
            </a:prstGeom>
            <a:solidFill>
              <a:srgbClr val="99CCFF"/>
            </a:solidFill>
            <a:ln w="9525">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7" name="矩形 46"/>
            <p:cNvSpPr/>
            <p:nvPr/>
          </p:nvSpPr>
          <p:spPr>
            <a:xfrm>
              <a:off x="2358055" y="3517268"/>
              <a:ext cx="4590209" cy="461665"/>
            </a:xfrm>
            <a:prstGeom prst="rect">
              <a:avLst/>
            </a:prstGeom>
          </p:spPr>
          <p:txBody>
            <a:bodyPr wrap="square">
              <a:spAutoFit/>
            </a:bodyPr>
            <a:lstStyle/>
            <a:p>
              <a:pPr>
                <a:spcAft>
                  <a:spcPts val="1200"/>
                </a:spcAft>
              </a:pPr>
              <a:r>
                <a:rPr lang="zh-TW" altLang="en-US" sz="2400" b="1">
                  <a:latin typeface="微軟正黑體" panose="020B0604030504040204" pitchFamily="34" charset="-120"/>
                  <a:ea typeface="微軟正黑體" panose="020B0604030504040204" pitchFamily="34" charset="-120"/>
                </a:rPr>
                <a:t>學習內容</a:t>
              </a:r>
              <a:r>
                <a:rPr lang="zh-TW" altLang="en-US" sz="2400">
                  <a:latin typeface="微軟正黑體" panose="020B0604030504040204" pitchFamily="34" charset="-120"/>
                  <a:ea typeface="微軟正黑體" panose="020B0604030504040204" pitchFamily="34" charset="-120"/>
                </a:rPr>
                <a:t>比較偏向學習素材</a:t>
              </a:r>
            </a:p>
          </p:txBody>
        </p:sp>
        <p:cxnSp>
          <p:nvCxnSpPr>
            <p:cNvPr id="40" name="直線接點 39"/>
            <p:cNvCxnSpPr/>
            <p:nvPr/>
          </p:nvCxnSpPr>
          <p:spPr>
            <a:xfrm>
              <a:off x="2484767" y="4181568"/>
              <a:ext cx="6192193" cy="0"/>
            </a:xfrm>
            <a:prstGeom prst="line">
              <a:avLst/>
            </a:prstGeom>
            <a:ln w="19050">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grpSp>
      <p:grpSp>
        <p:nvGrpSpPr>
          <p:cNvPr id="15" name="群組 14"/>
          <p:cNvGrpSpPr/>
          <p:nvPr/>
        </p:nvGrpSpPr>
        <p:grpSpPr>
          <a:xfrm>
            <a:off x="1331640" y="4283066"/>
            <a:ext cx="7461697" cy="820728"/>
            <a:chOff x="1331640" y="4283066"/>
            <a:chExt cx="7461697" cy="820728"/>
          </a:xfrm>
        </p:grpSpPr>
        <p:sp>
          <p:nvSpPr>
            <p:cNvPr id="32" name="圓角矩形 31"/>
            <p:cNvSpPr/>
            <p:nvPr/>
          </p:nvSpPr>
          <p:spPr>
            <a:xfrm>
              <a:off x="1331640" y="4283066"/>
              <a:ext cx="820728" cy="820728"/>
            </a:xfrm>
            <a:prstGeom prst="roundRect">
              <a:avLst/>
            </a:prstGeom>
            <a:solidFill>
              <a:schemeClr val="bg1">
                <a:lumMod val="95000"/>
              </a:schemeClr>
            </a:solidFill>
            <a:ln w="38100" cap="rnd">
              <a:noFill/>
            </a:ln>
          </p:spPr>
          <p:txBody>
            <a:bodyPr rtlCol="0" anchor="ctr"/>
            <a:lstStyle/>
            <a:p>
              <a:pPr algn="ctr"/>
              <a:endParaRPr lang="zh-TW" altLang="en-US"/>
            </a:p>
          </p:txBody>
        </p:sp>
        <p:sp>
          <p:nvSpPr>
            <p:cNvPr id="43" name="平行四邊形 42"/>
            <p:cNvSpPr/>
            <p:nvPr/>
          </p:nvSpPr>
          <p:spPr>
            <a:xfrm rot="17222712" flipV="1">
              <a:off x="1549307" y="4371588"/>
              <a:ext cx="405758" cy="616732"/>
            </a:xfrm>
            <a:prstGeom prst="parallelogram">
              <a:avLst>
                <a:gd name="adj" fmla="val 47046"/>
              </a:avLst>
            </a:prstGeom>
            <a:solidFill>
              <a:srgbClr val="FF99CC"/>
            </a:solidFill>
            <a:ln w="9525">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8" name="矩形 47"/>
            <p:cNvSpPr/>
            <p:nvPr/>
          </p:nvSpPr>
          <p:spPr>
            <a:xfrm>
              <a:off x="2368392" y="4421475"/>
              <a:ext cx="6424945" cy="461665"/>
            </a:xfrm>
            <a:prstGeom prst="rect">
              <a:avLst/>
            </a:prstGeom>
          </p:spPr>
          <p:txBody>
            <a:bodyPr wrap="square">
              <a:spAutoFit/>
            </a:bodyPr>
            <a:lstStyle/>
            <a:p>
              <a:pPr>
                <a:spcAft>
                  <a:spcPts val="1200"/>
                </a:spcAft>
              </a:pPr>
              <a:r>
                <a:rPr lang="zh-TW" altLang="en-US" sz="2400" b="1">
                  <a:latin typeface="微軟正黑體" panose="020B0604030504040204" pitchFamily="34" charset="-120"/>
                  <a:ea typeface="微軟正黑體" panose="020B0604030504040204" pitchFamily="34" charset="-120"/>
                </a:rPr>
                <a:t>學習表現</a:t>
              </a:r>
              <a:r>
                <a:rPr lang="zh-TW" altLang="en-US" sz="2400">
                  <a:latin typeface="微軟正黑體" panose="020B0604030504040204" pitchFamily="34" charset="-120"/>
                  <a:ea typeface="微軟正黑體" panose="020B0604030504040204" pitchFamily="34" charset="-120"/>
                </a:rPr>
                <a:t>比較偏向認知歷程、行動能力、態度</a:t>
              </a:r>
            </a:p>
          </p:txBody>
        </p:sp>
        <p:cxnSp>
          <p:nvCxnSpPr>
            <p:cNvPr id="52" name="直線接點 51"/>
            <p:cNvCxnSpPr/>
            <p:nvPr/>
          </p:nvCxnSpPr>
          <p:spPr>
            <a:xfrm>
              <a:off x="2484767" y="5076327"/>
              <a:ext cx="6192193" cy="0"/>
            </a:xfrm>
            <a:prstGeom prst="line">
              <a:avLst/>
            </a:prstGeom>
            <a:ln w="19050">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0472551"/>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3" name="Shape 560"/>
          <p:cNvPicPr preferRelativeResize="0">
            <a:picLocks noChangeAspect="1" noChangeArrowheads="1"/>
          </p:cNvPicPr>
          <p:nvPr/>
        </p:nvPicPr>
        <p:blipFill>
          <a:blip r:embed="rId3" cstate="hqprint">
            <a:extLst>
              <a:ext uri="{28A0092B-C50C-407E-A947-70E740481C1C}">
                <a14:useLocalDpi xmlns:a14="http://schemas.microsoft.com/office/drawing/2010/main" val="0"/>
              </a:ext>
            </a:extLst>
          </a:blip>
          <a:srcRect t="4259"/>
          <a:stretch>
            <a:fillRect/>
          </a:stretch>
        </p:blipFill>
        <p:spPr bwMode="auto">
          <a:xfrm>
            <a:off x="467544" y="2276872"/>
            <a:ext cx="8351837" cy="4247629"/>
          </a:xfrm>
          <a:prstGeom prst="rect">
            <a:avLst/>
          </a:prstGeom>
          <a:noFill/>
          <a:ln w="9525">
            <a:noFill/>
            <a:miter lim="800000"/>
            <a:headEnd/>
            <a:tailEnd/>
          </a:ln>
        </p:spPr>
      </p:pic>
      <p:sp>
        <p:nvSpPr>
          <p:cNvPr id="5" name="矩形 4"/>
          <p:cNvSpPr/>
          <p:nvPr/>
        </p:nvSpPr>
        <p:spPr>
          <a:xfrm>
            <a:off x="3994969" y="2420888"/>
            <a:ext cx="2570162" cy="1574067"/>
          </a:xfrm>
          <a:prstGeom prst="rect">
            <a:avLst/>
          </a:prstGeom>
          <a:noFill/>
          <a:ln w="57150">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TW" altLang="en-US"/>
          </a:p>
        </p:txBody>
      </p:sp>
      <p:sp>
        <p:nvSpPr>
          <p:cNvPr id="6" name="矩形 5"/>
          <p:cNvSpPr/>
          <p:nvPr/>
        </p:nvSpPr>
        <p:spPr>
          <a:xfrm>
            <a:off x="6659563" y="2420888"/>
            <a:ext cx="1944687" cy="1573199"/>
          </a:xfrm>
          <a:prstGeom prst="rect">
            <a:avLst/>
          </a:prstGeom>
          <a:noFill/>
          <a:ln w="57150">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TW" altLang="en-US"/>
          </a:p>
        </p:txBody>
      </p:sp>
      <p:sp>
        <p:nvSpPr>
          <p:cNvPr id="7" name="矩形 6"/>
          <p:cNvSpPr/>
          <p:nvPr/>
        </p:nvSpPr>
        <p:spPr>
          <a:xfrm>
            <a:off x="607244" y="2996952"/>
            <a:ext cx="3294062" cy="998003"/>
          </a:xfrm>
          <a:prstGeom prst="rect">
            <a:avLst/>
          </a:prstGeom>
          <a:solidFill>
            <a:srgbClr val="FFFF99">
              <a:alpha val="14902"/>
            </a:srgbClr>
          </a:solidFill>
          <a:ln w="57150">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TW" altLang="en-US"/>
          </a:p>
        </p:txBody>
      </p:sp>
      <p:grpSp>
        <p:nvGrpSpPr>
          <p:cNvPr id="13" name="群組 12"/>
          <p:cNvGrpSpPr/>
          <p:nvPr/>
        </p:nvGrpSpPr>
        <p:grpSpPr>
          <a:xfrm>
            <a:off x="7782401" y="1730630"/>
            <a:ext cx="730788" cy="507432"/>
            <a:chOff x="4187222" y="395028"/>
            <a:chExt cx="1944212" cy="1349989"/>
          </a:xfrm>
          <a:solidFill>
            <a:srgbClr val="92D050"/>
          </a:solidFill>
        </p:grpSpPr>
        <p:sp>
          <p:nvSpPr>
            <p:cNvPr id="14"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23</a:t>
            </a:fld>
            <a:endParaRPr lang="zh-TW" altLang="en-US"/>
          </a:p>
        </p:txBody>
      </p:sp>
      <p:sp>
        <p:nvSpPr>
          <p:cNvPr id="23" name="文字方塊 22"/>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8F5E9"/>
                </a:solidFill>
              </a:rPr>
              <a:t>3-5</a:t>
            </a:r>
            <a:r>
              <a:rPr lang="zh-TW" altLang="en-US" sz="1200">
                <a:solidFill>
                  <a:srgbClr val="E8F5E9"/>
                </a:solidFill>
              </a:rPr>
              <a:t>   </a:t>
            </a:r>
            <a:r>
              <a:rPr lang="en-US" altLang="zh-TW" sz="1200">
                <a:solidFill>
                  <a:srgbClr val="E8F5E9"/>
                </a:solidFill>
              </a:rPr>
              <a:t>/</a:t>
            </a:r>
            <a:r>
              <a:rPr lang="zh-TW" altLang="en-US" sz="1200">
                <a:solidFill>
                  <a:srgbClr val="E8F5E9"/>
                </a:solidFill>
              </a:rPr>
              <a:t> </a:t>
            </a:r>
          </a:p>
        </p:txBody>
      </p:sp>
      <p:sp>
        <p:nvSpPr>
          <p:cNvPr id="24"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五、課程架構</a:t>
            </a:r>
          </a:p>
        </p:txBody>
      </p:sp>
    </p:spTree>
    <p:extLst>
      <p:ext uri="{BB962C8B-B14F-4D97-AF65-F5344CB8AC3E}">
        <p14:creationId xmlns:p14="http://schemas.microsoft.com/office/powerpoint/2010/main" val="587568581"/>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圖片 3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26333"/>
            <a:ext cx="4254810" cy="3422311"/>
          </a:xfrm>
          <a:prstGeom prst="rect">
            <a:avLst/>
          </a:prstGeom>
        </p:spPr>
      </p:pic>
      <p:sp>
        <p:nvSpPr>
          <p:cNvPr id="14" name="圓角矩形 13"/>
          <p:cNvSpPr/>
          <p:nvPr/>
        </p:nvSpPr>
        <p:spPr>
          <a:xfrm>
            <a:off x="-1" y="4146401"/>
            <a:ext cx="9151037" cy="2709176"/>
          </a:xfrm>
          <a:prstGeom prst="roundRect">
            <a:avLst>
              <a:gd name="adj" fmla="val 0"/>
            </a:avLst>
          </a:prstGeom>
          <a:solidFill>
            <a:srgbClr val="A5D6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7" name="圖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72978" y="4079544"/>
            <a:ext cx="5524134" cy="3129876"/>
          </a:xfrm>
          <a:prstGeom prst="rect">
            <a:avLst/>
          </a:prstGeom>
        </p:spPr>
      </p:pic>
      <p:sp>
        <p:nvSpPr>
          <p:cNvPr id="5" name="矩形 4"/>
          <p:cNvSpPr/>
          <p:nvPr/>
        </p:nvSpPr>
        <p:spPr>
          <a:xfrm>
            <a:off x="411163" y="1050925"/>
            <a:ext cx="8424862" cy="56911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24</a:t>
            </a:fld>
            <a:endParaRPr lang="zh-TW" altLang="en-US"/>
          </a:p>
        </p:txBody>
      </p:sp>
      <p:grpSp>
        <p:nvGrpSpPr>
          <p:cNvPr id="26" name="群組 25"/>
          <p:cNvGrpSpPr/>
          <p:nvPr/>
        </p:nvGrpSpPr>
        <p:grpSpPr>
          <a:xfrm>
            <a:off x="4584559" y="4475812"/>
            <a:ext cx="4681588" cy="2049532"/>
            <a:chOff x="4282900" y="4475812"/>
            <a:chExt cx="4681588" cy="2049532"/>
          </a:xfrm>
        </p:grpSpPr>
        <p:sp>
          <p:nvSpPr>
            <p:cNvPr id="18" name="圓角矩形 17"/>
            <p:cNvSpPr/>
            <p:nvPr/>
          </p:nvSpPr>
          <p:spPr>
            <a:xfrm>
              <a:off x="4282900" y="4475812"/>
              <a:ext cx="3821831" cy="504056"/>
            </a:xfrm>
            <a:prstGeom prst="roundRect">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 name="文字方塊 6"/>
            <p:cNvSpPr txBox="1"/>
            <p:nvPr/>
          </p:nvSpPr>
          <p:spPr>
            <a:xfrm>
              <a:off x="4304853" y="4486324"/>
              <a:ext cx="4659635" cy="2039020"/>
            </a:xfrm>
            <a:prstGeom prst="rect">
              <a:avLst/>
            </a:prstGeom>
            <a:noFill/>
            <a:ln w="38100">
              <a:noFill/>
            </a:ln>
          </p:spPr>
          <p:txBody>
            <a:bodyPr wrap="square">
              <a:spAutoFit/>
            </a:bodyPr>
            <a:lstStyle/>
            <a:p>
              <a:pPr>
                <a:defRPr/>
              </a:pPr>
              <a:r>
                <a:rPr lang="zh-TW" altLang="en-US" sz="2800" b="1" dirty="0">
                  <a:solidFill>
                    <a:srgbClr val="4D7118"/>
                  </a:solidFill>
                  <a:latin typeface="微軟正黑體" panose="020B0604030504040204" pitchFamily="34" charset="-120"/>
                  <a:ea typeface="微軟正黑體" panose="020B0604030504040204" pitchFamily="34" charset="-120"/>
                </a:rPr>
                <a:t>部定（領域學習）課程</a:t>
              </a:r>
              <a:endParaRPr lang="en-US" altLang="zh-TW" sz="2800" b="1" dirty="0">
                <a:solidFill>
                  <a:srgbClr val="4D7118"/>
                </a:solidFill>
                <a:latin typeface="微軟正黑體" panose="020B0604030504040204" pitchFamily="34" charset="-120"/>
                <a:ea typeface="微軟正黑體" panose="020B0604030504040204" pitchFamily="34" charset="-120"/>
              </a:endParaRPr>
            </a:p>
            <a:p>
              <a:pPr>
                <a:defRPr/>
              </a:pPr>
              <a:endParaRPr lang="en-US" altLang="zh-TW" sz="1000" b="1" dirty="0">
                <a:solidFill>
                  <a:schemeClr val="bg1"/>
                </a:solidFill>
                <a:latin typeface="微軟正黑體" panose="020B0604030504040204" pitchFamily="34" charset="-120"/>
                <a:ea typeface="微軟正黑體" panose="020B0604030504040204" pitchFamily="34" charset="-120"/>
              </a:endParaRPr>
            </a:p>
            <a:p>
              <a:pPr>
                <a:defRPr/>
              </a:pPr>
              <a:r>
                <a:rPr lang="zh-TW" altLang="en-US" sz="2200" b="1" dirty="0">
                  <a:solidFill>
                    <a:schemeClr val="bg1"/>
                  </a:solidFill>
                  <a:latin typeface="微軟正黑體" panose="020B0604030504040204" pitchFamily="34" charset="-120"/>
                  <a:ea typeface="微軟正黑體" panose="020B0604030504040204" pitchFamily="34" charset="-120"/>
                </a:rPr>
                <a:t>由國家統一規定</a:t>
              </a:r>
              <a:endParaRPr lang="en-US" altLang="zh-TW" sz="2200" b="1" dirty="0">
                <a:solidFill>
                  <a:schemeClr val="bg1"/>
                </a:solidFill>
                <a:latin typeface="微軟正黑體" panose="020B0604030504040204" pitchFamily="34" charset="-120"/>
                <a:ea typeface="微軟正黑體" panose="020B0604030504040204" pitchFamily="34" charset="-120"/>
              </a:endParaRPr>
            </a:p>
            <a:p>
              <a:pPr>
                <a:defRPr/>
              </a:pPr>
              <a:r>
                <a:rPr lang="zh-TW" altLang="en-US" sz="2200" b="1" dirty="0">
                  <a:solidFill>
                    <a:schemeClr val="bg1"/>
                  </a:solidFill>
                  <a:latin typeface="微軟正黑體" panose="020B0604030504040204" pitchFamily="34" charset="-120"/>
                  <a:ea typeface="微軟正黑體" panose="020B0604030504040204" pitchFamily="34" charset="-120"/>
                </a:rPr>
                <a:t>不同學習階段間注重縱向連貫</a:t>
              </a:r>
              <a:endParaRPr lang="en-US" altLang="zh-TW" sz="2200" b="1" dirty="0">
                <a:solidFill>
                  <a:schemeClr val="bg1"/>
                </a:solidFill>
                <a:latin typeface="微軟正黑體" panose="020B0604030504040204" pitchFamily="34" charset="-120"/>
                <a:ea typeface="微軟正黑體" panose="020B0604030504040204" pitchFamily="34" charset="-120"/>
              </a:endParaRPr>
            </a:p>
            <a:p>
              <a:pPr>
                <a:defRPr/>
              </a:pPr>
              <a:r>
                <a:rPr lang="zh-TW" altLang="en-US" sz="2200" b="1" dirty="0">
                  <a:solidFill>
                    <a:schemeClr val="bg1"/>
                  </a:solidFill>
                  <a:latin typeface="微軟正黑體" panose="020B0604030504040204" pitchFamily="34" charset="-120"/>
                  <a:ea typeface="微軟正黑體" panose="020B0604030504040204" pitchFamily="34" charset="-120"/>
                </a:rPr>
                <a:t>不同領域（科目）間注重橫向統整</a:t>
              </a:r>
              <a:endParaRPr lang="en-US" altLang="zh-TW" sz="2200" b="1" dirty="0">
                <a:solidFill>
                  <a:schemeClr val="bg1"/>
                </a:solidFill>
                <a:latin typeface="微軟正黑體" panose="020B0604030504040204" pitchFamily="34" charset="-120"/>
                <a:ea typeface="微軟正黑體" panose="020B0604030504040204" pitchFamily="34" charset="-120"/>
              </a:endParaRPr>
            </a:p>
            <a:p>
              <a:pPr>
                <a:defRPr/>
              </a:pPr>
              <a:r>
                <a:rPr lang="zh-TW" altLang="en-US" sz="2200" b="1" dirty="0">
                  <a:solidFill>
                    <a:schemeClr val="bg1"/>
                  </a:solidFill>
                  <a:latin typeface="微軟正黑體" panose="020B0604030504040204" pitchFamily="34" charset="-120"/>
                  <a:ea typeface="微軟正黑體" panose="020B0604030504040204" pitchFamily="34" charset="-120"/>
                </a:rPr>
                <a:t>功能：深植基本學力</a:t>
              </a:r>
            </a:p>
          </p:txBody>
        </p:sp>
      </p:grpSp>
      <p:grpSp>
        <p:nvGrpSpPr>
          <p:cNvPr id="27" name="群組 26"/>
          <p:cNvGrpSpPr/>
          <p:nvPr/>
        </p:nvGrpSpPr>
        <p:grpSpPr>
          <a:xfrm>
            <a:off x="4593076" y="1988840"/>
            <a:ext cx="4483339" cy="2039020"/>
            <a:chOff x="4291417" y="2107381"/>
            <a:chExt cx="4483339" cy="2039020"/>
          </a:xfrm>
        </p:grpSpPr>
        <p:sp>
          <p:nvSpPr>
            <p:cNvPr id="3" name="圓角矩形 2"/>
            <p:cNvSpPr/>
            <p:nvPr/>
          </p:nvSpPr>
          <p:spPr>
            <a:xfrm>
              <a:off x="4291417" y="2107381"/>
              <a:ext cx="3821831" cy="504056"/>
            </a:xfrm>
            <a:prstGeom prst="roundRect">
              <a:avLst/>
            </a:prstGeom>
            <a:solidFill>
              <a:srgbClr val="388E3C"/>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4521" name="文字方塊 5"/>
            <p:cNvSpPr txBox="1">
              <a:spLocks noChangeArrowheads="1"/>
            </p:cNvSpPr>
            <p:nvPr/>
          </p:nvSpPr>
          <p:spPr bwMode="auto">
            <a:xfrm>
              <a:off x="4304853" y="2107381"/>
              <a:ext cx="4469903" cy="2039020"/>
            </a:xfrm>
            <a:prstGeom prst="rect">
              <a:avLst/>
            </a:prstGeom>
            <a:noFill/>
            <a:ln w="9525">
              <a:noFill/>
              <a:miter lim="800000"/>
              <a:headEnd/>
              <a:tailEnd/>
            </a:ln>
          </p:spPr>
          <p:txBody>
            <a:bodyPr wrap="square">
              <a:spAutoFit/>
            </a:bodyPr>
            <a:lstStyle/>
            <a:p>
              <a:r>
                <a:rPr lang="zh-TW" altLang="en-US" sz="2800" b="1" dirty="0">
                  <a:solidFill>
                    <a:schemeClr val="bg1"/>
                  </a:solidFill>
                  <a:latin typeface="微軟正黑體" pitchFamily="34" charset="-120"/>
                  <a:ea typeface="微軟正黑體" pitchFamily="34" charset="-120"/>
                </a:rPr>
                <a:t>校訂（彈性學習）課程</a:t>
              </a:r>
              <a:endParaRPr lang="en-US" altLang="zh-TW" sz="2800" b="1" dirty="0">
                <a:solidFill>
                  <a:schemeClr val="bg1"/>
                </a:solidFill>
                <a:latin typeface="微軟正黑體" pitchFamily="34" charset="-120"/>
                <a:ea typeface="微軟正黑體" pitchFamily="34" charset="-120"/>
              </a:endParaRPr>
            </a:p>
            <a:p>
              <a:endParaRPr lang="en-US" altLang="zh-TW" sz="1000" b="1" dirty="0">
                <a:solidFill>
                  <a:srgbClr val="4D7118"/>
                </a:solidFill>
                <a:latin typeface="微軟正黑體" pitchFamily="34" charset="-120"/>
                <a:ea typeface="微軟正黑體" pitchFamily="34" charset="-120"/>
              </a:endParaRPr>
            </a:p>
            <a:p>
              <a:r>
                <a:rPr lang="zh-TW" altLang="en-US" sz="2200" b="1" dirty="0">
                  <a:latin typeface="微軟正黑體" pitchFamily="34" charset="-120"/>
                  <a:ea typeface="微軟正黑體" pitchFamily="34" charset="-120"/>
                </a:rPr>
                <a:t>由學校安排</a:t>
              </a:r>
              <a:endParaRPr lang="en-US" altLang="zh-TW" sz="2200" b="1" dirty="0">
                <a:latin typeface="微軟正黑體" pitchFamily="34" charset="-120"/>
                <a:ea typeface="微軟正黑體" pitchFamily="34" charset="-120"/>
              </a:endParaRPr>
            </a:p>
            <a:p>
              <a:r>
                <a:rPr lang="zh-TW" altLang="en-US" sz="2200" b="1" dirty="0">
                  <a:latin typeface="微軟正黑體" pitchFamily="34" charset="-120"/>
                  <a:ea typeface="微軟正黑體" pitchFamily="34" charset="-120"/>
                </a:rPr>
                <a:t>提供跨領域、多元、生活化課程</a:t>
              </a:r>
              <a:endParaRPr lang="en-US" altLang="zh-TW" sz="2200" b="1" dirty="0">
                <a:latin typeface="微軟正黑體" pitchFamily="34" charset="-120"/>
                <a:ea typeface="微軟正黑體" pitchFamily="34" charset="-120"/>
              </a:endParaRPr>
            </a:p>
            <a:p>
              <a:r>
                <a:rPr lang="zh-TW" altLang="en-US" sz="2200" b="1" dirty="0">
                  <a:latin typeface="微軟正黑體" pitchFamily="34" charset="-120"/>
                  <a:ea typeface="微軟正黑體" pitchFamily="34" charset="-120"/>
                </a:rPr>
                <a:t>功能：形塑學校願景，</a:t>
              </a:r>
              <a:endParaRPr lang="en-US" altLang="zh-TW" sz="2200" b="1" dirty="0">
                <a:latin typeface="微軟正黑體" pitchFamily="34" charset="-120"/>
                <a:ea typeface="微軟正黑體" pitchFamily="34" charset="-120"/>
              </a:endParaRPr>
            </a:p>
            <a:p>
              <a:r>
                <a:rPr lang="zh-TW" altLang="en-US" sz="2200" b="1" dirty="0">
                  <a:latin typeface="微軟正黑體" pitchFamily="34" charset="-120"/>
                  <a:ea typeface="微軟正黑體" pitchFamily="34" charset="-120"/>
                </a:rPr>
                <a:t>            提供學生適性發展機會</a:t>
              </a:r>
            </a:p>
          </p:txBody>
        </p:sp>
      </p:grpSp>
      <p:sp>
        <p:nvSpPr>
          <p:cNvPr id="12" name="矩形 8"/>
          <p:cNvSpPr>
            <a:spLocks noChangeArrowheads="1"/>
          </p:cNvSpPr>
          <p:nvPr/>
        </p:nvSpPr>
        <p:spPr bwMode="auto">
          <a:xfrm>
            <a:off x="4147649" y="447055"/>
            <a:ext cx="5104871" cy="461665"/>
          </a:xfrm>
          <a:prstGeom prst="rect">
            <a:avLst/>
          </a:prstGeom>
          <a:noFill/>
          <a:ln w="9525">
            <a:noFill/>
            <a:miter lim="800000"/>
            <a:headEnd/>
            <a:tailEnd/>
          </a:ln>
        </p:spPr>
        <p:txBody>
          <a:bodyPr wrap="square">
            <a:spAutoFit/>
          </a:bodyPr>
          <a:lstStyle/>
          <a:p>
            <a:pPr defTabSz="1422400">
              <a:spcAft>
                <a:spcPct val="35000"/>
              </a:spcAft>
            </a:pPr>
            <a:r>
              <a:rPr lang="en-US" altLang="zh-TW" sz="2400">
                <a:solidFill>
                  <a:schemeClr val="bg1"/>
                </a:solidFill>
                <a:latin typeface="微軟正黑體" pitchFamily="34" charset="-120"/>
                <a:ea typeface="微軟正黑體" pitchFamily="34" charset="-120"/>
              </a:rPr>
              <a:t>(</a:t>
            </a:r>
            <a:r>
              <a:rPr lang="zh-TW" altLang="en-US" sz="2400">
                <a:solidFill>
                  <a:schemeClr val="bg1"/>
                </a:solidFill>
                <a:latin typeface="微軟正黑體" pitchFamily="34" charset="-120"/>
                <a:ea typeface="微軟正黑體" pitchFamily="34" charset="-120"/>
              </a:rPr>
              <a:t>一</a:t>
            </a:r>
            <a:r>
              <a:rPr lang="en-US" altLang="zh-TW" sz="2400">
                <a:solidFill>
                  <a:schemeClr val="bg1"/>
                </a:solidFill>
                <a:latin typeface="微軟正黑體" pitchFamily="34" charset="-120"/>
                <a:ea typeface="微軟正黑體" pitchFamily="34" charset="-120"/>
              </a:rPr>
              <a:t>)</a:t>
            </a:r>
            <a:r>
              <a:rPr lang="zh-TW" altLang="en-US" sz="2400">
                <a:solidFill>
                  <a:schemeClr val="bg1"/>
                </a:solidFill>
                <a:latin typeface="微軟正黑體" pitchFamily="34" charset="-120"/>
                <a:ea typeface="微軟正黑體" pitchFamily="34" charset="-120"/>
              </a:rPr>
              <a:t>課程之連貫統整與多元適性</a:t>
            </a:r>
          </a:p>
        </p:txBody>
      </p:sp>
      <p:sp>
        <p:nvSpPr>
          <p:cNvPr id="24" name="文字方塊 23"/>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8F5E9"/>
                </a:solidFill>
              </a:rPr>
              <a:t>3-5-1</a:t>
            </a:r>
            <a:r>
              <a:rPr lang="zh-TW" altLang="en-US" sz="1200">
                <a:solidFill>
                  <a:srgbClr val="E8F5E9"/>
                </a:solidFill>
              </a:rPr>
              <a:t>   </a:t>
            </a:r>
            <a:r>
              <a:rPr lang="en-US" altLang="zh-TW" sz="1200">
                <a:solidFill>
                  <a:srgbClr val="E8F5E9"/>
                </a:solidFill>
              </a:rPr>
              <a:t>/</a:t>
            </a:r>
            <a:r>
              <a:rPr lang="zh-TW" altLang="en-US" sz="1200">
                <a:solidFill>
                  <a:srgbClr val="E8F5E9"/>
                </a:solidFill>
              </a:rPr>
              <a:t> </a:t>
            </a:r>
          </a:p>
        </p:txBody>
      </p:sp>
      <p:sp>
        <p:nvSpPr>
          <p:cNvPr id="25"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五、課程架構</a:t>
            </a:r>
          </a:p>
        </p:txBody>
      </p:sp>
      <p:grpSp>
        <p:nvGrpSpPr>
          <p:cNvPr id="10" name="群組 9"/>
          <p:cNvGrpSpPr/>
          <p:nvPr/>
        </p:nvGrpSpPr>
        <p:grpSpPr>
          <a:xfrm>
            <a:off x="1299346" y="3645024"/>
            <a:ext cx="1405359" cy="944834"/>
            <a:chOff x="1299346" y="3645024"/>
            <a:chExt cx="1405359" cy="944834"/>
          </a:xfrm>
        </p:grpSpPr>
        <p:sp>
          <p:nvSpPr>
            <p:cNvPr id="11" name="圓角矩形 10"/>
            <p:cNvSpPr/>
            <p:nvPr/>
          </p:nvSpPr>
          <p:spPr>
            <a:xfrm>
              <a:off x="1299346" y="3673717"/>
              <a:ext cx="1405359" cy="916141"/>
            </a:xfrm>
            <a:prstGeom prst="roundRect">
              <a:avLst/>
            </a:prstGeom>
            <a:solidFill>
              <a:srgbClr val="388E3C"/>
            </a:solidFill>
            <a:ln w="12700" cap="rnd">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23" name="文字方塊 22"/>
            <p:cNvSpPr txBox="1"/>
            <p:nvPr/>
          </p:nvSpPr>
          <p:spPr>
            <a:xfrm>
              <a:off x="1435091" y="3645024"/>
              <a:ext cx="1107996" cy="923330"/>
            </a:xfrm>
            <a:prstGeom prst="rect">
              <a:avLst/>
            </a:prstGeom>
            <a:noFill/>
          </p:spPr>
          <p:txBody>
            <a:bodyPr wrap="none" rtlCol="0">
              <a:spAutoFit/>
            </a:bodyPr>
            <a:lstStyle/>
            <a:p>
              <a:pPr algn="ctr">
                <a:lnSpc>
                  <a:spcPct val="150000"/>
                </a:lnSpc>
              </a:pPr>
              <a:r>
                <a:rPr lang="zh-TW" altLang="en-US" b="1" dirty="0">
                  <a:solidFill>
                    <a:schemeClr val="bg1"/>
                  </a:solidFill>
                  <a:latin typeface="微軟正黑體" panose="020B0604030504040204" pitchFamily="34" charset="-120"/>
                  <a:ea typeface="微軟正黑體" panose="020B0604030504040204" pitchFamily="34" charset="-120"/>
                </a:rPr>
                <a:t>校訂課程</a:t>
              </a: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lnSpc>
                  <a:spcPct val="150000"/>
                </a:lnSpc>
              </a:pPr>
              <a:r>
                <a:rPr lang="zh-TW" altLang="en-US" b="1" dirty="0">
                  <a:solidFill>
                    <a:schemeClr val="bg1"/>
                  </a:solidFill>
                  <a:latin typeface="微軟正黑體" panose="020B0604030504040204" pitchFamily="34" charset="-120"/>
                  <a:ea typeface="微軟正黑體" panose="020B0604030504040204" pitchFamily="34" charset="-120"/>
                </a:rPr>
                <a:t>部定課程</a:t>
              </a:r>
            </a:p>
          </p:txBody>
        </p:sp>
        <p:cxnSp>
          <p:nvCxnSpPr>
            <p:cNvPr id="56" name="直線接點 55"/>
            <p:cNvCxnSpPr/>
            <p:nvPr/>
          </p:nvCxnSpPr>
          <p:spPr>
            <a:xfrm>
              <a:off x="1465823" y="4130500"/>
              <a:ext cx="1077264" cy="0"/>
            </a:xfrm>
            <a:prstGeom prst="line">
              <a:avLst/>
            </a:prstGeom>
            <a:ln w="19050">
              <a:solidFill>
                <a:srgbClr val="4CAF50"/>
              </a:solidFill>
              <a:prstDash val="soli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48441705"/>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100"/>
                                        <p:tgtEl>
                                          <p:spTgt spid="10"/>
                                        </p:tgtEl>
                                      </p:cBhvr>
                                    </p:animEffect>
                                  </p:childTnLst>
                                </p:cTn>
                              </p:par>
                            </p:childTnLst>
                          </p:cTn>
                        </p:par>
                        <p:par>
                          <p:cTn id="8" fill="hold">
                            <p:stCondLst>
                              <p:cond delay="11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200"/>
                                        <p:tgtEl>
                                          <p:spTgt spid="14"/>
                                        </p:tgtEl>
                                      </p:cBhvr>
                                    </p:animEffect>
                                  </p:childTnLst>
                                </p:cTn>
                              </p:par>
                            </p:childTnLst>
                          </p:cTn>
                        </p:par>
                        <p:par>
                          <p:cTn id="12" fill="hold">
                            <p:stCondLst>
                              <p:cond delay="2300"/>
                            </p:stCondLst>
                            <p:childTnLst>
                              <p:par>
                                <p:cTn id="13" presetID="12" presetClass="entr" presetSubtype="1" fill="hold" nodeType="after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p:tgtEl>
                                          <p:spTgt spid="26"/>
                                        </p:tgtEl>
                                        <p:attrNameLst>
                                          <p:attrName>ppt_y</p:attrName>
                                        </p:attrNameLst>
                                      </p:cBhvr>
                                      <p:tavLst>
                                        <p:tav tm="0">
                                          <p:val>
                                            <p:strVal val="#ppt_y-#ppt_h*1.125000"/>
                                          </p:val>
                                        </p:tav>
                                        <p:tav tm="100000">
                                          <p:val>
                                            <p:strVal val="#ppt_y"/>
                                          </p:val>
                                        </p:tav>
                                      </p:tavLst>
                                    </p:anim>
                                    <p:animEffect transition="in" filter="wipe(down)">
                                      <p:cBhvr>
                                        <p:cTn id="16" dur="500"/>
                                        <p:tgtEl>
                                          <p:spTgt spid="26"/>
                                        </p:tgtEl>
                                      </p:cBhvr>
                                    </p:animEffect>
                                  </p:childTnLst>
                                </p:cTn>
                              </p:par>
                            </p:childTnLst>
                          </p:cTn>
                        </p:par>
                        <p:par>
                          <p:cTn id="17" fill="hold">
                            <p:stCondLst>
                              <p:cond delay="2800"/>
                            </p:stCondLst>
                            <p:childTnLst>
                              <p:par>
                                <p:cTn id="18" presetID="20" presetClass="entr" presetSubtype="0" fill="hold"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edge">
                                      <p:cBhvr>
                                        <p:cTn id="20" dur="20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additive="base">
                                        <p:cTn id="25" dur="500"/>
                                        <p:tgtEl>
                                          <p:spTgt spid="27"/>
                                        </p:tgtEl>
                                        <p:attrNameLst>
                                          <p:attrName>ppt_y</p:attrName>
                                        </p:attrNameLst>
                                      </p:cBhvr>
                                      <p:tavLst>
                                        <p:tav tm="0">
                                          <p:val>
                                            <p:strVal val="#ppt_y+#ppt_h*1.125000"/>
                                          </p:val>
                                        </p:tav>
                                        <p:tav tm="100000">
                                          <p:val>
                                            <p:strVal val="#ppt_y"/>
                                          </p:val>
                                        </p:tav>
                                      </p:tavLst>
                                    </p:anim>
                                    <p:animEffect transition="in" filter="wipe(up)">
                                      <p:cBhvr>
                                        <p:cTn id="26" dur="500"/>
                                        <p:tgtEl>
                                          <p:spTgt spid="27"/>
                                        </p:tgtEl>
                                      </p:cBhvr>
                                    </p:animEffect>
                                  </p:childTnLst>
                                </p:cTn>
                              </p:par>
                              <p:par>
                                <p:cTn id="27" presetID="22" presetClass="entr" presetSubtype="4" fill="hold" nodeType="with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wipe(down)">
                                      <p:cBhvr>
                                        <p:cTn id="2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pPr>
              <a:defRPr/>
            </a:pPr>
            <a:fld id="{8598CAF7-0B11-4355-B351-D1350E429BEE}" type="slidenum">
              <a:rPr lang="zh-TW" altLang="en-US" smtClean="0"/>
              <a:pPr>
                <a:defRPr/>
              </a:pPr>
              <a:t>25</a:t>
            </a:fld>
            <a:endParaRPr lang="zh-TW" altLang="en-US"/>
          </a:p>
        </p:txBody>
      </p:sp>
      <p:sp>
        <p:nvSpPr>
          <p:cNvPr id="32" name="文字方塊 31"/>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8F5E9"/>
                </a:solidFill>
              </a:rPr>
              <a:t>3-5-2</a:t>
            </a:r>
            <a:r>
              <a:rPr lang="zh-TW" altLang="en-US" sz="1200">
                <a:solidFill>
                  <a:srgbClr val="E8F5E9"/>
                </a:solidFill>
              </a:rPr>
              <a:t>   </a:t>
            </a:r>
            <a:r>
              <a:rPr lang="en-US" altLang="zh-TW" sz="1200">
                <a:solidFill>
                  <a:srgbClr val="E8F5E9"/>
                </a:solidFill>
              </a:rPr>
              <a:t>/</a:t>
            </a:r>
            <a:r>
              <a:rPr lang="zh-TW" altLang="en-US" sz="1200">
                <a:solidFill>
                  <a:srgbClr val="E8F5E9"/>
                </a:solidFill>
              </a:rPr>
              <a:t> </a:t>
            </a:r>
          </a:p>
        </p:txBody>
      </p:sp>
      <p:sp>
        <p:nvSpPr>
          <p:cNvPr id="33" name="標題 2"/>
          <p:cNvSpPr txBox="1">
            <a:spLocks/>
          </p:cNvSpPr>
          <p:nvPr/>
        </p:nvSpPr>
        <p:spPr bwMode="auto">
          <a:xfrm>
            <a:off x="766763" y="192161"/>
            <a:ext cx="3517205"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五、課程架構</a:t>
            </a:r>
          </a:p>
        </p:txBody>
      </p:sp>
      <p:sp>
        <p:nvSpPr>
          <p:cNvPr id="34" name="矩形 8"/>
          <p:cNvSpPr>
            <a:spLocks noChangeArrowheads="1"/>
          </p:cNvSpPr>
          <p:nvPr/>
        </p:nvSpPr>
        <p:spPr bwMode="auto">
          <a:xfrm>
            <a:off x="4147649" y="447055"/>
            <a:ext cx="4672823" cy="461665"/>
          </a:xfrm>
          <a:prstGeom prst="rect">
            <a:avLst/>
          </a:prstGeom>
          <a:noFill/>
          <a:ln w="9525">
            <a:noFill/>
            <a:miter lim="800000"/>
            <a:headEnd/>
            <a:tailEnd/>
          </a:ln>
        </p:spPr>
        <p:txBody>
          <a:bodyPr wrap="square">
            <a:spAutoFit/>
          </a:bodyPr>
          <a:lstStyle/>
          <a:p>
            <a:pPr defTabSz="1422400">
              <a:spcAft>
                <a:spcPct val="35000"/>
              </a:spcAft>
            </a:pPr>
            <a:r>
              <a:rPr lang="en-US" altLang="zh-TW" sz="2400">
                <a:solidFill>
                  <a:schemeClr val="bg1"/>
                </a:solidFill>
                <a:latin typeface="微軟正黑體" pitchFamily="34" charset="-120"/>
                <a:ea typeface="微軟正黑體" pitchFamily="34" charset="-120"/>
              </a:rPr>
              <a:t>(</a:t>
            </a:r>
            <a:r>
              <a:rPr lang="zh-TW" altLang="en-US" sz="2400">
                <a:solidFill>
                  <a:schemeClr val="bg1"/>
                </a:solidFill>
                <a:latin typeface="微軟正黑體" pitchFamily="34" charset="-120"/>
                <a:ea typeface="微軟正黑體" pitchFamily="34" charset="-120"/>
              </a:rPr>
              <a:t>二</a:t>
            </a:r>
            <a:r>
              <a:rPr lang="en-US" altLang="zh-TW" sz="2400">
                <a:solidFill>
                  <a:schemeClr val="bg1"/>
                </a:solidFill>
                <a:latin typeface="微軟正黑體" pitchFamily="34" charset="-120"/>
                <a:ea typeface="微軟正黑體" pitchFamily="34" charset="-120"/>
              </a:rPr>
              <a:t>)</a:t>
            </a:r>
            <a:r>
              <a:rPr lang="zh-TW" altLang="en-US" sz="2400">
                <a:solidFill>
                  <a:schemeClr val="bg1"/>
                </a:solidFill>
                <a:latin typeface="微軟正黑體" pitchFamily="34" charset="-120"/>
                <a:ea typeface="微軟正黑體" pitchFamily="34" charset="-120"/>
              </a:rPr>
              <a:t>國民中、小學課程規劃</a:t>
            </a:r>
          </a:p>
        </p:txBody>
      </p:sp>
      <p:grpSp>
        <p:nvGrpSpPr>
          <p:cNvPr id="25" name="群組 24"/>
          <p:cNvGrpSpPr>
            <a:grpSpLocks/>
          </p:cNvGrpSpPr>
          <p:nvPr/>
        </p:nvGrpSpPr>
        <p:grpSpPr bwMode="auto">
          <a:xfrm>
            <a:off x="467544" y="1157843"/>
            <a:ext cx="8150375" cy="5557304"/>
            <a:chOff x="840624" y="764704"/>
            <a:chExt cx="7162615" cy="5880125"/>
          </a:xfrm>
          <a:noFill/>
        </p:grpSpPr>
        <p:pic>
          <p:nvPicPr>
            <p:cNvPr id="26" name="Shape 574"/>
            <p:cNvPicPr preferRelativeResize="0">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840624" y="764704"/>
              <a:ext cx="7162615" cy="5880125"/>
            </a:xfrm>
            <a:prstGeom prst="rect">
              <a:avLst/>
            </a:prstGeom>
            <a:grpFill/>
            <a:ln>
              <a:noFill/>
            </a:ln>
            <a:effectLst>
              <a:outerShdw blurRad="190500" algn="tl" rotWithShape="0">
                <a:srgbClr val="000000">
                  <a:alpha val="70000"/>
                </a:srgbClr>
              </a:outerShdw>
            </a:effectLst>
          </p:spPr>
        </p:pic>
        <p:sp>
          <p:nvSpPr>
            <p:cNvPr id="27" name="矩形 26"/>
            <p:cNvSpPr/>
            <p:nvPr/>
          </p:nvSpPr>
          <p:spPr>
            <a:xfrm>
              <a:off x="2985712" y="2529676"/>
              <a:ext cx="1223895" cy="1763403"/>
            </a:xfrm>
            <a:prstGeom prst="rect">
              <a:avLst/>
            </a:prstGeom>
            <a:grpFill/>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zh-TW" altLang="en-US" sz="1600" dirty="0">
                <a:solidFill>
                  <a:srgbClr val="920000"/>
                </a:solidFill>
                <a:latin typeface="Times New Roman" panose="02020603050405020304" pitchFamily="18" charset="0"/>
                <a:ea typeface="標楷體" panose="03000509000000000000" pitchFamily="65" charset="-120"/>
                <a:cs typeface="Times New Roman" panose="02020603050405020304" pitchFamily="18" charset="0"/>
              </a:endParaRPr>
            </a:p>
          </p:txBody>
        </p:sp>
      </p:grpSp>
      <p:sp>
        <p:nvSpPr>
          <p:cNvPr id="28" name="矩形 27"/>
          <p:cNvSpPr/>
          <p:nvPr/>
        </p:nvSpPr>
        <p:spPr>
          <a:xfrm>
            <a:off x="2915817" y="2825916"/>
            <a:ext cx="1368152" cy="1467179"/>
          </a:xfrm>
          <a:prstGeom prst="rect">
            <a:avLst/>
          </a:prstGeom>
          <a:noFill/>
          <a:ln w="28575">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TW" altLang="en-US"/>
          </a:p>
        </p:txBody>
      </p:sp>
      <p:sp>
        <p:nvSpPr>
          <p:cNvPr id="29" name="矩形 28"/>
          <p:cNvSpPr/>
          <p:nvPr/>
        </p:nvSpPr>
        <p:spPr>
          <a:xfrm>
            <a:off x="2915816" y="1369195"/>
            <a:ext cx="5612393" cy="165774"/>
          </a:xfrm>
          <a:prstGeom prst="rect">
            <a:avLst/>
          </a:prstGeom>
          <a:noFill/>
          <a:ln w="28575">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TW" altLang="en-US"/>
          </a:p>
        </p:txBody>
      </p:sp>
      <p:sp>
        <p:nvSpPr>
          <p:cNvPr id="30" name="矩形 29"/>
          <p:cNvSpPr/>
          <p:nvPr/>
        </p:nvSpPr>
        <p:spPr>
          <a:xfrm>
            <a:off x="1279266" y="4490152"/>
            <a:ext cx="7197189" cy="431475"/>
          </a:xfrm>
          <a:prstGeom prst="rect">
            <a:avLst/>
          </a:prstGeom>
          <a:noFill/>
          <a:ln w="28575">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TW" altLang="en-US"/>
          </a:p>
        </p:txBody>
      </p:sp>
      <p:sp>
        <p:nvSpPr>
          <p:cNvPr id="31" name="矩形 30"/>
          <p:cNvSpPr/>
          <p:nvPr/>
        </p:nvSpPr>
        <p:spPr>
          <a:xfrm>
            <a:off x="2915817" y="1554471"/>
            <a:ext cx="1368152" cy="474069"/>
          </a:xfrm>
          <a:prstGeom prst="rect">
            <a:avLst/>
          </a:prstGeom>
          <a:noFill/>
          <a:ln w="28575">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TW" altLang="en-US"/>
          </a:p>
        </p:txBody>
      </p:sp>
      <p:sp>
        <p:nvSpPr>
          <p:cNvPr id="35" name="矩形 34"/>
          <p:cNvSpPr/>
          <p:nvPr/>
        </p:nvSpPr>
        <p:spPr>
          <a:xfrm>
            <a:off x="4286604" y="1546974"/>
            <a:ext cx="1408595" cy="469734"/>
          </a:xfrm>
          <a:prstGeom prst="rect">
            <a:avLst/>
          </a:prstGeom>
          <a:noFill/>
          <a:ln w="28575">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TW" altLang="en-US"/>
          </a:p>
        </p:txBody>
      </p:sp>
      <p:sp>
        <p:nvSpPr>
          <p:cNvPr id="36" name="矩形 35"/>
          <p:cNvSpPr/>
          <p:nvPr/>
        </p:nvSpPr>
        <p:spPr>
          <a:xfrm>
            <a:off x="5695199" y="1530665"/>
            <a:ext cx="1410078" cy="497875"/>
          </a:xfrm>
          <a:prstGeom prst="rect">
            <a:avLst/>
          </a:prstGeom>
          <a:noFill/>
          <a:ln w="28575">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TW" altLang="en-US"/>
          </a:p>
        </p:txBody>
      </p:sp>
      <p:sp>
        <p:nvSpPr>
          <p:cNvPr id="37" name="矩形 36"/>
          <p:cNvSpPr/>
          <p:nvPr/>
        </p:nvSpPr>
        <p:spPr>
          <a:xfrm>
            <a:off x="2915816" y="2014917"/>
            <a:ext cx="4188723" cy="485734"/>
          </a:xfrm>
          <a:prstGeom prst="rect">
            <a:avLst/>
          </a:prstGeom>
          <a:noFill/>
          <a:ln w="28575">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TW" altLang="en-US"/>
          </a:p>
        </p:txBody>
      </p:sp>
      <p:sp>
        <p:nvSpPr>
          <p:cNvPr id="38" name="橢圓 37"/>
          <p:cNvSpPr/>
          <p:nvPr/>
        </p:nvSpPr>
        <p:spPr>
          <a:xfrm>
            <a:off x="1331020" y="2780481"/>
            <a:ext cx="1411561" cy="146642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39" name="矩形 38"/>
          <p:cNvSpPr/>
          <p:nvPr/>
        </p:nvSpPr>
        <p:spPr>
          <a:xfrm>
            <a:off x="7122850" y="1546963"/>
            <a:ext cx="1405359" cy="469745"/>
          </a:xfrm>
          <a:prstGeom prst="rect">
            <a:avLst/>
          </a:prstGeom>
          <a:noFill/>
          <a:ln w="28575">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TW" altLang="en-US"/>
          </a:p>
        </p:txBody>
      </p:sp>
      <p:sp>
        <p:nvSpPr>
          <p:cNvPr id="40" name="文字方塊 39"/>
          <p:cNvSpPr txBox="1">
            <a:spLocks noChangeArrowheads="1"/>
          </p:cNvSpPr>
          <p:nvPr/>
        </p:nvSpPr>
        <p:spPr bwMode="auto">
          <a:xfrm>
            <a:off x="2630390" y="1312171"/>
            <a:ext cx="6129617" cy="707886"/>
          </a:xfrm>
          <a:prstGeom prst="rect">
            <a:avLst/>
          </a:prstGeom>
          <a:solidFill>
            <a:srgbClr val="FFFF99"/>
          </a:solidFill>
          <a:ln w="38100">
            <a:solidFill>
              <a:srgbClr val="C35D09"/>
            </a:solidFill>
            <a:miter lim="800000"/>
            <a:headEnd/>
            <a:tailEnd/>
          </a:ln>
        </p:spPr>
        <p:txBody>
          <a:bodyPr wrap="square">
            <a:spAutoFit/>
          </a:bodyPr>
          <a:lstStyle/>
          <a:p>
            <a:pPr algn="ctr" eaLnBrk="0" hangingPunct="0"/>
            <a:r>
              <a:rPr lang="zh-TW" altLang="en-US" sz="2000" b="1">
                <a:latin typeface="微軟正黑體" pitchFamily="34" charset="-120"/>
                <a:ea typeface="微軟正黑體" pitchFamily="34" charset="-120"/>
              </a:rPr>
              <a:t>階段別分別為第一、第二、第三、第四學習階段</a:t>
            </a:r>
            <a:endParaRPr lang="en-US" altLang="zh-TW" sz="2000" b="1">
              <a:latin typeface="微軟正黑體" pitchFamily="34" charset="-120"/>
              <a:ea typeface="微軟正黑體" pitchFamily="34" charset="-120"/>
            </a:endParaRPr>
          </a:p>
          <a:p>
            <a:pPr algn="ctr" eaLnBrk="0" hangingPunct="0"/>
            <a:r>
              <a:rPr lang="zh-TW" altLang="en-US" sz="2000" b="1">
                <a:latin typeface="微軟正黑體" pitchFamily="34" charset="-120"/>
                <a:ea typeface="微軟正黑體" pitchFamily="34" charset="-120"/>
              </a:rPr>
              <a:t>各為國小</a:t>
            </a:r>
            <a:r>
              <a:rPr lang="en-US" altLang="zh-TW" sz="2000" b="1">
                <a:latin typeface="微軟正黑體" pitchFamily="34" charset="-120"/>
                <a:ea typeface="微軟正黑體" pitchFamily="34" charset="-120"/>
              </a:rPr>
              <a:t>12</a:t>
            </a:r>
            <a:r>
              <a:rPr lang="zh-TW" altLang="en-US" sz="2000" b="1">
                <a:latin typeface="微軟正黑體" pitchFamily="34" charset="-120"/>
                <a:ea typeface="微軟正黑體" pitchFamily="34" charset="-120"/>
              </a:rPr>
              <a:t>年級、</a:t>
            </a:r>
            <a:r>
              <a:rPr lang="en-US" altLang="zh-TW" sz="2000" b="1">
                <a:latin typeface="微軟正黑體" pitchFamily="34" charset="-120"/>
                <a:ea typeface="微軟正黑體" pitchFamily="34" charset="-120"/>
              </a:rPr>
              <a:t>34</a:t>
            </a:r>
            <a:r>
              <a:rPr lang="zh-TW" altLang="en-US" sz="2000" b="1">
                <a:latin typeface="微軟正黑體" pitchFamily="34" charset="-120"/>
                <a:ea typeface="微軟正黑體" pitchFamily="34" charset="-120"/>
              </a:rPr>
              <a:t>年級、</a:t>
            </a:r>
            <a:r>
              <a:rPr lang="en-US" altLang="zh-TW" sz="2000" b="1">
                <a:latin typeface="微軟正黑體" pitchFamily="34" charset="-120"/>
                <a:ea typeface="微軟正黑體" pitchFamily="34" charset="-120"/>
              </a:rPr>
              <a:t>56</a:t>
            </a:r>
            <a:r>
              <a:rPr lang="zh-TW" altLang="en-US" sz="2000" b="1">
                <a:latin typeface="微軟正黑體" pitchFamily="34" charset="-120"/>
                <a:ea typeface="微軟正黑體" pitchFamily="34" charset="-120"/>
              </a:rPr>
              <a:t>年級、國中</a:t>
            </a:r>
            <a:r>
              <a:rPr lang="en-US" altLang="zh-TW" sz="2000" b="1">
                <a:latin typeface="微軟正黑體" pitchFamily="34" charset="-120"/>
                <a:ea typeface="微軟正黑體" pitchFamily="34" charset="-120"/>
              </a:rPr>
              <a:t>789</a:t>
            </a:r>
            <a:r>
              <a:rPr lang="zh-TW" altLang="en-US" sz="2000" b="1">
                <a:latin typeface="微軟正黑體" pitchFamily="34" charset="-120"/>
                <a:ea typeface="微軟正黑體" pitchFamily="34" charset="-120"/>
              </a:rPr>
              <a:t>年級</a:t>
            </a:r>
          </a:p>
        </p:txBody>
      </p:sp>
      <p:sp>
        <p:nvSpPr>
          <p:cNvPr id="41" name="文字方塊 40"/>
          <p:cNvSpPr txBox="1">
            <a:spLocks noChangeArrowheads="1"/>
          </p:cNvSpPr>
          <p:nvPr/>
        </p:nvSpPr>
        <p:spPr bwMode="auto">
          <a:xfrm>
            <a:off x="2908450" y="2214816"/>
            <a:ext cx="5619759" cy="369332"/>
          </a:xfrm>
          <a:prstGeom prst="rect">
            <a:avLst/>
          </a:prstGeom>
          <a:solidFill>
            <a:srgbClr val="99CCFF"/>
          </a:solidFill>
          <a:ln w="28575">
            <a:solidFill>
              <a:srgbClr val="0000FF"/>
            </a:solidFill>
            <a:miter lim="800000"/>
            <a:headEnd/>
            <a:tailEnd/>
          </a:ln>
        </p:spPr>
        <p:txBody>
          <a:bodyPr wrap="square">
            <a:spAutoFit/>
          </a:bodyPr>
          <a:lstStyle/>
          <a:p>
            <a:pPr eaLnBrk="0" hangingPunct="0"/>
            <a:r>
              <a:rPr lang="zh-TW" altLang="en-US" b="1">
                <a:latin typeface="微軟正黑體" pitchFamily="34" charset="-120"/>
                <a:ea typeface="微軟正黑體" pitchFamily="34" charset="-120"/>
              </a:rPr>
              <a:t>國小階段</a:t>
            </a:r>
            <a:r>
              <a:rPr lang="zh-TW" altLang="en-US" b="1">
                <a:solidFill>
                  <a:srgbClr val="FF0000"/>
                </a:solidFill>
                <a:latin typeface="微軟正黑體" pitchFamily="34" charset="-120"/>
                <a:ea typeface="微軟正黑體" pitchFamily="34" charset="-120"/>
              </a:rPr>
              <a:t>語文</a:t>
            </a:r>
            <a:r>
              <a:rPr lang="zh-TW" altLang="en-US" b="1">
                <a:latin typeface="微軟正黑體" pitchFamily="34" charset="-120"/>
                <a:ea typeface="微軟正黑體" pitchFamily="34" charset="-120"/>
              </a:rPr>
              <a:t>領域</a:t>
            </a:r>
            <a:r>
              <a:rPr lang="zh-TW" altLang="en-US" b="1">
                <a:solidFill>
                  <a:srgbClr val="FF0000"/>
                </a:solidFill>
                <a:latin typeface="微軟正黑體" pitchFamily="34" charset="-120"/>
                <a:ea typeface="微軟正黑體" pitchFamily="34" charset="-120"/>
              </a:rPr>
              <a:t>新增</a:t>
            </a:r>
            <a:r>
              <a:rPr lang="en-US" altLang="zh-TW" b="1">
                <a:solidFill>
                  <a:srgbClr val="FF0000"/>
                </a:solidFill>
                <a:latin typeface="微軟正黑體" pitchFamily="34" charset="-120"/>
                <a:ea typeface="微軟正黑體" pitchFamily="34" charset="-120"/>
              </a:rPr>
              <a:t>”</a:t>
            </a:r>
            <a:r>
              <a:rPr lang="zh-TW" altLang="en-US" b="1">
                <a:solidFill>
                  <a:srgbClr val="FF0000"/>
                </a:solidFill>
                <a:latin typeface="微軟正黑體" pitchFamily="34" charset="-120"/>
                <a:ea typeface="微軟正黑體" pitchFamily="34" charset="-120"/>
              </a:rPr>
              <a:t>新住民語文 </a:t>
            </a:r>
            <a:r>
              <a:rPr lang="en-US" altLang="zh-TW" b="1">
                <a:solidFill>
                  <a:srgbClr val="FF0000"/>
                </a:solidFill>
                <a:latin typeface="微軟正黑體" pitchFamily="34" charset="-120"/>
                <a:ea typeface="微軟正黑體" pitchFamily="34" charset="-120"/>
              </a:rPr>
              <a:t>“</a:t>
            </a:r>
            <a:r>
              <a:rPr lang="zh-TW" altLang="en-US" b="1">
                <a:solidFill>
                  <a:srgbClr val="FF0000"/>
                </a:solidFill>
                <a:latin typeface="微軟正黑體" pitchFamily="34" charset="-120"/>
                <a:ea typeface="微軟正黑體" pitchFamily="34" charset="-120"/>
              </a:rPr>
              <a:t>選項</a:t>
            </a:r>
            <a:endParaRPr lang="en-US" altLang="zh-TW" b="1">
              <a:solidFill>
                <a:srgbClr val="FF0000"/>
              </a:solidFill>
              <a:latin typeface="微軟正黑體" pitchFamily="34" charset="-120"/>
              <a:ea typeface="微軟正黑體" pitchFamily="34" charset="-120"/>
            </a:endParaRPr>
          </a:p>
        </p:txBody>
      </p:sp>
      <p:sp>
        <p:nvSpPr>
          <p:cNvPr id="42" name="文字方塊 41"/>
          <p:cNvSpPr txBox="1">
            <a:spLocks noChangeArrowheads="1"/>
          </p:cNvSpPr>
          <p:nvPr/>
        </p:nvSpPr>
        <p:spPr bwMode="auto">
          <a:xfrm>
            <a:off x="1309739" y="2673691"/>
            <a:ext cx="3369234" cy="1646605"/>
          </a:xfrm>
          <a:prstGeom prst="rect">
            <a:avLst/>
          </a:prstGeom>
          <a:solidFill>
            <a:srgbClr val="FFCCCC"/>
          </a:solidFill>
          <a:ln w="28575">
            <a:solidFill>
              <a:srgbClr val="FF0000"/>
            </a:solidFill>
            <a:miter lim="800000"/>
            <a:headEnd/>
            <a:tailEnd/>
          </a:ln>
        </p:spPr>
        <p:txBody>
          <a:bodyPr wrap="square">
            <a:spAutoFit/>
          </a:bodyPr>
          <a:lstStyle/>
          <a:p>
            <a:pPr eaLnBrk="0" hangingPunct="0">
              <a:spcBef>
                <a:spcPts val="1200"/>
              </a:spcBef>
            </a:pPr>
            <a:r>
              <a:rPr lang="zh-TW" altLang="en-US" sz="2400" b="1">
                <a:latin typeface="微軟正黑體" pitchFamily="34" charset="-120"/>
                <a:ea typeface="微軟正黑體" pitchFamily="34" charset="-120"/>
              </a:rPr>
              <a:t>國民小學第一學習階段的</a:t>
            </a:r>
            <a:r>
              <a:rPr lang="zh-TW" altLang="en-US" sz="2400" b="1">
                <a:solidFill>
                  <a:srgbClr val="FF0000"/>
                </a:solidFill>
                <a:latin typeface="微軟正黑體" pitchFamily="34" charset="-120"/>
                <a:ea typeface="微軟正黑體" pitchFamily="34" charset="-120"/>
              </a:rPr>
              <a:t>生活課程</a:t>
            </a:r>
            <a:r>
              <a:rPr lang="zh-TW" altLang="en-US" sz="2400" b="1">
                <a:latin typeface="微軟正黑體" pitchFamily="34" charset="-120"/>
                <a:ea typeface="微軟正黑體" pitchFamily="34" charset="-120"/>
              </a:rPr>
              <a:t>固定為</a:t>
            </a:r>
            <a:r>
              <a:rPr lang="en-US" altLang="zh-TW" sz="2400" b="1">
                <a:solidFill>
                  <a:srgbClr val="FF0000"/>
                </a:solidFill>
                <a:latin typeface="微軟正黑體" pitchFamily="34" charset="-120"/>
                <a:ea typeface="微軟正黑體" pitchFamily="34" charset="-120"/>
              </a:rPr>
              <a:t>6</a:t>
            </a:r>
            <a:r>
              <a:rPr lang="zh-TW" altLang="en-US" sz="2400" b="1">
                <a:solidFill>
                  <a:srgbClr val="FF0000"/>
                </a:solidFill>
                <a:latin typeface="微軟正黑體" pitchFamily="34" charset="-120"/>
                <a:ea typeface="微軟正黑體" pitchFamily="34" charset="-120"/>
              </a:rPr>
              <a:t>節</a:t>
            </a:r>
            <a:endParaRPr lang="en-US" altLang="zh-TW" sz="2400" b="1">
              <a:solidFill>
                <a:srgbClr val="FF0000"/>
              </a:solidFill>
              <a:latin typeface="微軟正黑體" pitchFamily="34" charset="-120"/>
              <a:ea typeface="微軟正黑體" pitchFamily="34" charset="-120"/>
            </a:endParaRPr>
          </a:p>
          <a:p>
            <a:pPr eaLnBrk="0" hangingPunct="0">
              <a:spcBef>
                <a:spcPts val="600"/>
              </a:spcBef>
              <a:spcAft>
                <a:spcPts val="600"/>
              </a:spcAft>
            </a:pPr>
            <a:r>
              <a:rPr lang="zh-TW" altLang="en-US" sz="2400" b="1">
                <a:latin typeface="微軟正黑體" pitchFamily="34" charset="-120"/>
                <a:ea typeface="微軟正黑體" pitchFamily="34" charset="-120"/>
              </a:rPr>
              <a:t>整合社會、自然科學、藝術及</a:t>
            </a:r>
            <a:r>
              <a:rPr lang="zh-TW" altLang="en-US" sz="2400" b="1">
                <a:solidFill>
                  <a:srgbClr val="0000FF"/>
                </a:solidFill>
                <a:latin typeface="微軟正黑體" pitchFamily="34" charset="-120"/>
                <a:ea typeface="微軟正黑體" pitchFamily="34" charset="-120"/>
              </a:rPr>
              <a:t>綜合活動領域</a:t>
            </a:r>
          </a:p>
        </p:txBody>
      </p:sp>
      <p:sp>
        <p:nvSpPr>
          <p:cNvPr id="43" name="文字方塊 42"/>
          <p:cNvSpPr txBox="1">
            <a:spLocks noChangeArrowheads="1"/>
          </p:cNvSpPr>
          <p:nvPr/>
        </p:nvSpPr>
        <p:spPr bwMode="auto">
          <a:xfrm>
            <a:off x="1312380" y="4477673"/>
            <a:ext cx="7250564" cy="769441"/>
          </a:xfrm>
          <a:prstGeom prst="rect">
            <a:avLst/>
          </a:prstGeom>
          <a:solidFill>
            <a:srgbClr val="CCFFCC"/>
          </a:solidFill>
          <a:ln w="28575">
            <a:solidFill>
              <a:srgbClr val="006600"/>
            </a:solidFill>
            <a:miter lim="800000"/>
            <a:headEnd/>
            <a:tailEnd/>
          </a:ln>
        </p:spPr>
        <p:txBody>
          <a:bodyPr wrap="square">
            <a:spAutoFit/>
          </a:bodyPr>
          <a:lstStyle/>
          <a:p>
            <a:pPr eaLnBrk="0" hangingPunct="0"/>
            <a:r>
              <a:rPr lang="zh-TW" altLang="en-US" sz="2200" b="1" dirty="0">
                <a:latin typeface="微軟正黑體" pitchFamily="34" charset="-120"/>
                <a:ea typeface="微軟正黑體" pitchFamily="34" charset="-120"/>
              </a:rPr>
              <a:t>新增</a:t>
            </a:r>
            <a:r>
              <a:rPr lang="zh-TW" altLang="en-US" sz="2200" b="1" dirty="0">
                <a:solidFill>
                  <a:srgbClr val="FF0000"/>
                </a:solidFill>
                <a:latin typeface="微軟正黑體" pitchFamily="34" charset="-120"/>
                <a:ea typeface="微軟正黑體" pitchFamily="34" charset="-120"/>
              </a:rPr>
              <a:t>科技領域</a:t>
            </a:r>
            <a:r>
              <a:rPr lang="zh-TW" altLang="en-US" sz="2200" b="1" dirty="0">
                <a:latin typeface="微軟正黑體" pitchFamily="34" charset="-120"/>
                <a:ea typeface="微軟正黑體" pitchFamily="34" charset="-120"/>
              </a:rPr>
              <a:t>，國民小學階段不排課，融入各領域教學</a:t>
            </a:r>
            <a:endParaRPr lang="en-US" altLang="zh-TW" sz="2200" b="1" dirty="0">
              <a:latin typeface="微軟正黑體" pitchFamily="34" charset="-120"/>
              <a:ea typeface="微軟正黑體" pitchFamily="34" charset="-120"/>
            </a:endParaRPr>
          </a:p>
          <a:p>
            <a:pPr eaLnBrk="0" hangingPunct="0"/>
            <a:r>
              <a:rPr lang="zh-TW" altLang="en-US" sz="2200" b="1" dirty="0">
                <a:latin typeface="微軟正黑體" pitchFamily="34" charset="-120"/>
                <a:ea typeface="微軟正黑體" pitchFamily="34" charset="-120"/>
              </a:rPr>
              <a:t>國民中學增</a:t>
            </a:r>
            <a:r>
              <a:rPr lang="en-US" altLang="zh-TW" sz="2200" b="1" dirty="0">
                <a:latin typeface="微軟正黑體" pitchFamily="34" charset="-120"/>
                <a:ea typeface="微軟正黑體" pitchFamily="34" charset="-120"/>
              </a:rPr>
              <a:t>2</a:t>
            </a:r>
            <a:r>
              <a:rPr lang="zh-TW" altLang="en-US" sz="2200" b="1" dirty="0">
                <a:latin typeface="微軟正黑體" pitchFamily="34" charset="-120"/>
                <a:ea typeface="微軟正黑體" pitchFamily="34" charset="-120"/>
              </a:rPr>
              <a:t>節，</a:t>
            </a:r>
            <a:r>
              <a:rPr lang="en-US" altLang="zh-TW" sz="2200" b="1" dirty="0">
                <a:latin typeface="微軟正黑體" pitchFamily="34" charset="-120"/>
                <a:ea typeface="微軟正黑體" pitchFamily="34" charset="-120"/>
              </a:rPr>
              <a:t>1</a:t>
            </a:r>
            <a:r>
              <a:rPr lang="zh-TW" altLang="en-US" sz="2200" b="1" dirty="0">
                <a:latin typeface="微軟正黑體" pitchFamily="34" charset="-120"/>
                <a:ea typeface="微軟正黑體" pitchFamily="34" charset="-120"/>
              </a:rPr>
              <a:t>節為資訊科技，</a:t>
            </a:r>
            <a:r>
              <a:rPr lang="en-US" altLang="zh-TW" sz="2200" b="1" dirty="0">
                <a:latin typeface="微軟正黑體" pitchFamily="34" charset="-120"/>
                <a:ea typeface="微軟正黑體" pitchFamily="34" charset="-120"/>
              </a:rPr>
              <a:t>1</a:t>
            </a:r>
            <a:r>
              <a:rPr lang="zh-TW" altLang="en-US" sz="2200" b="1" dirty="0">
                <a:latin typeface="微軟正黑體" pitchFamily="34" charset="-120"/>
                <a:ea typeface="微軟正黑體" pitchFamily="34" charset="-120"/>
              </a:rPr>
              <a:t>節為生活科技。</a:t>
            </a:r>
          </a:p>
        </p:txBody>
      </p:sp>
      <p:sp>
        <p:nvSpPr>
          <p:cNvPr id="44" name="矩形 43"/>
          <p:cNvSpPr/>
          <p:nvPr/>
        </p:nvSpPr>
        <p:spPr>
          <a:xfrm>
            <a:off x="546796" y="5440214"/>
            <a:ext cx="732470" cy="941535"/>
          </a:xfrm>
          <a:prstGeom prst="rect">
            <a:avLst/>
          </a:prstGeom>
          <a:noFill/>
          <a:ln w="28575">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TW" altLang="en-US"/>
          </a:p>
        </p:txBody>
      </p:sp>
      <p:sp>
        <p:nvSpPr>
          <p:cNvPr id="45" name="文字方塊 44"/>
          <p:cNvSpPr txBox="1">
            <a:spLocks noChangeArrowheads="1"/>
          </p:cNvSpPr>
          <p:nvPr/>
        </p:nvSpPr>
        <p:spPr bwMode="auto">
          <a:xfrm>
            <a:off x="1302704" y="5241471"/>
            <a:ext cx="7252047" cy="1200329"/>
          </a:xfrm>
          <a:prstGeom prst="rect">
            <a:avLst/>
          </a:prstGeom>
          <a:solidFill>
            <a:srgbClr val="DEBDFF"/>
          </a:solidFill>
          <a:ln w="28575">
            <a:solidFill>
              <a:srgbClr val="7030A0"/>
            </a:solidFill>
            <a:miter lim="800000"/>
            <a:headEnd/>
            <a:tailEnd/>
          </a:ln>
        </p:spPr>
        <p:txBody>
          <a:bodyPr wrap="square">
            <a:spAutoFit/>
          </a:bodyPr>
          <a:lstStyle/>
          <a:p>
            <a:pPr eaLnBrk="0" hangingPunct="0"/>
            <a:r>
              <a:rPr lang="zh-TW" altLang="en-US" sz="2400" b="1" dirty="0">
                <a:solidFill>
                  <a:srgbClr val="FF0000"/>
                </a:solidFill>
                <a:latin typeface="微軟正黑體" pitchFamily="34" charset="-120"/>
                <a:ea typeface="微軟正黑體" pitchFamily="34" charset="-120"/>
              </a:rPr>
              <a:t>校訂（彈性學習）課程，分為四類課程</a:t>
            </a:r>
            <a:endParaRPr lang="en-US" altLang="zh-TW" sz="2400" b="1" dirty="0">
              <a:solidFill>
                <a:srgbClr val="FF0000"/>
              </a:solidFill>
              <a:latin typeface="微軟正黑體" pitchFamily="34" charset="-120"/>
              <a:ea typeface="微軟正黑體" pitchFamily="34" charset="-120"/>
            </a:endParaRPr>
          </a:p>
          <a:p>
            <a:pPr eaLnBrk="0" hangingPunct="0"/>
            <a:r>
              <a:rPr lang="zh-TW" altLang="en-US" sz="2400" b="1" dirty="0">
                <a:latin typeface="微軟正黑體" pitchFamily="34" charset="-120"/>
                <a:ea typeface="微軟正黑體" pitchFamily="34" charset="-120"/>
              </a:rPr>
              <a:t>分別為第一學習階段</a:t>
            </a:r>
            <a:r>
              <a:rPr lang="en-US" altLang="zh-TW" sz="2400" b="1" dirty="0">
                <a:latin typeface="微軟正黑體" pitchFamily="34" charset="-120"/>
                <a:ea typeface="微軟正黑體" pitchFamily="34" charset="-120"/>
              </a:rPr>
              <a:t>2-4</a:t>
            </a:r>
            <a:r>
              <a:rPr lang="zh-TW" altLang="en-US" sz="2400" b="1" dirty="0">
                <a:latin typeface="微軟正黑體" pitchFamily="34" charset="-120"/>
                <a:ea typeface="微軟正黑體" pitchFamily="34" charset="-120"/>
              </a:rPr>
              <a:t>節，第二學習階段</a:t>
            </a:r>
            <a:r>
              <a:rPr lang="en-US" altLang="zh-TW" sz="2400" b="1" dirty="0">
                <a:latin typeface="微軟正黑體" pitchFamily="34" charset="-120"/>
                <a:ea typeface="微軟正黑體" pitchFamily="34" charset="-120"/>
              </a:rPr>
              <a:t>3-6</a:t>
            </a:r>
            <a:r>
              <a:rPr lang="zh-TW" altLang="en-US" sz="2400" b="1" dirty="0">
                <a:latin typeface="微軟正黑體" pitchFamily="34" charset="-120"/>
                <a:ea typeface="微軟正黑體" pitchFamily="34" charset="-120"/>
              </a:rPr>
              <a:t>節</a:t>
            </a:r>
            <a:endParaRPr lang="en-US" altLang="zh-TW" sz="2400" b="1" dirty="0">
              <a:latin typeface="微軟正黑體" pitchFamily="34" charset="-120"/>
              <a:ea typeface="微軟正黑體" pitchFamily="34" charset="-120"/>
            </a:endParaRPr>
          </a:p>
          <a:p>
            <a:pPr eaLnBrk="0" hangingPunct="0"/>
            <a:r>
              <a:rPr lang="zh-TW" altLang="en-US" sz="2400" b="1" dirty="0">
                <a:latin typeface="微軟正黑體" pitchFamily="34" charset="-120"/>
                <a:ea typeface="微軟正黑體" pitchFamily="34" charset="-120"/>
              </a:rPr>
              <a:t>            第三學習階段</a:t>
            </a:r>
            <a:r>
              <a:rPr lang="en-US" altLang="zh-TW" sz="2400" b="1" dirty="0">
                <a:latin typeface="微軟正黑體" pitchFamily="34" charset="-120"/>
                <a:ea typeface="微軟正黑體" pitchFamily="34" charset="-120"/>
              </a:rPr>
              <a:t>4-7</a:t>
            </a:r>
            <a:r>
              <a:rPr lang="zh-TW" altLang="en-US" sz="2400" b="1" dirty="0">
                <a:latin typeface="微軟正黑體" pitchFamily="34" charset="-120"/>
                <a:ea typeface="微軟正黑體" pitchFamily="34" charset="-120"/>
              </a:rPr>
              <a:t>節，第四學習階段</a:t>
            </a:r>
            <a:r>
              <a:rPr lang="en-US" altLang="zh-TW" sz="2400" b="1" dirty="0">
                <a:latin typeface="微軟正黑體" pitchFamily="34" charset="-120"/>
                <a:ea typeface="微軟正黑體" pitchFamily="34" charset="-120"/>
              </a:rPr>
              <a:t>3-6</a:t>
            </a:r>
            <a:r>
              <a:rPr lang="zh-TW" altLang="en-US" sz="2400" b="1" dirty="0">
                <a:latin typeface="微軟正黑體" pitchFamily="34" charset="-120"/>
                <a:ea typeface="微軟正黑體" pitchFamily="34" charset="-120"/>
              </a:rPr>
              <a:t>節</a:t>
            </a:r>
            <a:endParaRPr lang="en-US" altLang="zh-TW" sz="2400" b="1" dirty="0">
              <a:latin typeface="微軟正黑體" pitchFamily="34" charset="-120"/>
              <a:ea typeface="微軟正黑體" pitchFamily="34" charset="-120"/>
            </a:endParaRPr>
          </a:p>
        </p:txBody>
      </p:sp>
    </p:spTree>
    <p:extLst>
      <p:ext uri="{BB962C8B-B14F-4D97-AF65-F5344CB8AC3E}">
        <p14:creationId xmlns:p14="http://schemas.microsoft.com/office/powerpoint/2010/main" val="2749361259"/>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up)">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up)">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up)">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wipe(up)">
                                      <p:cBhvr>
                                        <p:cTn id="22" dur="5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wipe(up)">
                                      <p:cBhvr>
                                        <p:cTn id="27" dur="500"/>
                                        <p:tgtEl>
                                          <p:spTgt spid="3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fade">
                                      <p:cBhvr>
                                        <p:cTn id="32" dur="250"/>
                                        <p:tgtEl>
                                          <p:spTgt spid="4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wipe(up)">
                                      <p:cBhvr>
                                        <p:cTn id="37" dur="500"/>
                                        <p:tgtEl>
                                          <p:spTgt spid="3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fade">
                                      <p:cBhvr>
                                        <p:cTn id="42" dur="250"/>
                                        <p:tgtEl>
                                          <p:spTgt spid="4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wipe(up)">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grpId="0" nodeType="click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wheel(1)">
                                      <p:cBhvr>
                                        <p:cTn id="52" dur="250"/>
                                        <p:tgtEl>
                                          <p:spTgt spid="3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2"/>
                                        </p:tgtEl>
                                        <p:attrNameLst>
                                          <p:attrName>style.visibility</p:attrName>
                                        </p:attrNameLst>
                                      </p:cBhvr>
                                      <p:to>
                                        <p:strVal val="visible"/>
                                      </p:to>
                                    </p:set>
                                    <p:animEffect transition="in" filter="fade">
                                      <p:cBhvr>
                                        <p:cTn id="57" dur="250"/>
                                        <p:tgtEl>
                                          <p:spTgt spid="4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wipe(up)">
                                      <p:cBhvr>
                                        <p:cTn id="62" dur="500"/>
                                        <p:tgtEl>
                                          <p:spTgt spid="30"/>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3"/>
                                        </p:tgtEl>
                                        <p:attrNameLst>
                                          <p:attrName>style.visibility</p:attrName>
                                        </p:attrNameLst>
                                      </p:cBhvr>
                                      <p:to>
                                        <p:strVal val="visible"/>
                                      </p:to>
                                    </p:set>
                                    <p:animEffect transition="in" filter="fade">
                                      <p:cBhvr>
                                        <p:cTn id="67" dur="250"/>
                                        <p:tgtEl>
                                          <p:spTgt spid="4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grpId="0" nodeType="clickEffect">
                                  <p:stCondLst>
                                    <p:cond delay="0"/>
                                  </p:stCondLst>
                                  <p:childTnLst>
                                    <p:set>
                                      <p:cBhvr>
                                        <p:cTn id="71" dur="1" fill="hold">
                                          <p:stCondLst>
                                            <p:cond delay="0"/>
                                          </p:stCondLst>
                                        </p:cTn>
                                        <p:tgtEl>
                                          <p:spTgt spid="44"/>
                                        </p:tgtEl>
                                        <p:attrNameLst>
                                          <p:attrName>style.visibility</p:attrName>
                                        </p:attrNameLst>
                                      </p:cBhvr>
                                      <p:to>
                                        <p:strVal val="visible"/>
                                      </p:to>
                                    </p:set>
                                    <p:animEffect transition="in" filter="wipe(up)">
                                      <p:cBhvr>
                                        <p:cTn id="72" dur="500"/>
                                        <p:tgtEl>
                                          <p:spTgt spid="44"/>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45"/>
                                        </p:tgtEl>
                                        <p:attrNameLst>
                                          <p:attrName>style.visibility</p:attrName>
                                        </p:attrNameLst>
                                      </p:cBhvr>
                                      <p:to>
                                        <p:strVal val="visible"/>
                                      </p:to>
                                    </p:set>
                                    <p:animEffect transition="in" filter="fade">
                                      <p:cBhvr>
                                        <p:cTn id="77" dur="25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P spid="31"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圖片 100"/>
          <p:cNvPicPr>
            <a:picLocks noChangeAspect="1"/>
          </p:cNvPicPr>
          <p:nvPr/>
        </p:nvPicPr>
        <p:blipFill rotWithShape="1">
          <a:blip r:embed="rId3" cstate="print">
            <a:extLst>
              <a:ext uri="{28A0092B-C50C-407E-A947-70E740481C1C}">
                <a14:useLocalDpi xmlns:a14="http://schemas.microsoft.com/office/drawing/2010/main" val="0"/>
              </a:ext>
            </a:extLst>
          </a:blip>
          <a:srcRect b="31453"/>
          <a:stretch/>
        </p:blipFill>
        <p:spPr>
          <a:xfrm>
            <a:off x="2078777" y="1351632"/>
            <a:ext cx="4944509" cy="4754922"/>
          </a:xfrm>
          <a:prstGeom prst="rect">
            <a:avLst/>
          </a:prstGeom>
        </p:spPr>
      </p:pic>
      <p:sp>
        <p:nvSpPr>
          <p:cNvPr id="20" name="圓角化同側角落矩形 19"/>
          <p:cNvSpPr/>
          <p:nvPr/>
        </p:nvSpPr>
        <p:spPr>
          <a:xfrm flipV="1">
            <a:off x="3273716" y="6086888"/>
            <a:ext cx="2420433" cy="798496"/>
          </a:xfrm>
          <a:prstGeom prst="round2SameRect">
            <a:avLst>
              <a:gd name="adj1" fmla="val 0"/>
              <a:gd name="adj2" fmla="val 50000"/>
            </a:avLst>
          </a:prstGeom>
          <a:solidFill>
            <a:srgbClr val="388E3C"/>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21" name="文字方塊 20"/>
          <p:cNvSpPr txBox="1"/>
          <p:nvPr/>
        </p:nvSpPr>
        <p:spPr>
          <a:xfrm>
            <a:off x="3841620" y="6167045"/>
            <a:ext cx="1271502" cy="646331"/>
          </a:xfrm>
          <a:prstGeom prst="rect">
            <a:avLst/>
          </a:prstGeom>
          <a:noFill/>
        </p:spPr>
        <p:txBody>
          <a:bodyPr wrap="none" rtlCol="0">
            <a:spAutoFit/>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校訂課程</a:t>
            </a: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r>
              <a:rPr lang="en-US" altLang="zh-TW" b="1" dirty="0">
                <a:solidFill>
                  <a:schemeClr val="bg1"/>
                </a:solidFill>
                <a:latin typeface="微軟正黑體" panose="020B0604030504040204" pitchFamily="34" charset="-120"/>
                <a:ea typeface="微軟正黑體" panose="020B0604030504040204" pitchFamily="34" charset="-120"/>
              </a:rPr>
              <a:t>(</a:t>
            </a:r>
            <a:r>
              <a:rPr lang="zh-TW" altLang="en-US" b="1" dirty="0">
                <a:solidFill>
                  <a:schemeClr val="bg1"/>
                </a:solidFill>
                <a:latin typeface="微軟正黑體" panose="020B0604030504040204" pitchFamily="34" charset="-120"/>
                <a:ea typeface="微軟正黑體" panose="020B0604030504040204" pitchFamily="34" charset="-120"/>
              </a:rPr>
              <a:t>彈性學習</a:t>
            </a:r>
            <a:r>
              <a:rPr lang="en-US" altLang="zh-TW" b="1" dirty="0">
                <a:solidFill>
                  <a:schemeClr val="bg1"/>
                </a:solidFill>
                <a:latin typeface="微軟正黑體" panose="020B0604030504040204" pitchFamily="34" charset="-120"/>
                <a:ea typeface="微軟正黑體" panose="020B0604030504040204" pitchFamily="34" charset="-120"/>
              </a:rPr>
              <a:t>)</a:t>
            </a:r>
            <a:endParaRPr lang="zh-TW" altLang="en-US" b="1" dirty="0">
              <a:solidFill>
                <a:schemeClr val="bg1"/>
              </a:solidFill>
              <a:latin typeface="微軟正黑體" panose="020B0604030504040204" pitchFamily="34" charset="-120"/>
              <a:ea typeface="微軟正黑體" panose="020B0604030504040204" pitchFamily="34" charset="-120"/>
            </a:endParaRPr>
          </a:p>
        </p:txBody>
      </p:sp>
      <p:grpSp>
        <p:nvGrpSpPr>
          <p:cNvPr id="14" name="群組 13"/>
          <p:cNvGrpSpPr/>
          <p:nvPr/>
        </p:nvGrpSpPr>
        <p:grpSpPr>
          <a:xfrm>
            <a:off x="5912724" y="2824175"/>
            <a:ext cx="5454919" cy="3813906"/>
            <a:chOff x="5708934" y="2279391"/>
            <a:chExt cx="5454919" cy="3813906"/>
          </a:xfrm>
        </p:grpSpPr>
        <p:sp>
          <p:nvSpPr>
            <p:cNvPr id="22" name="文字方塊 21"/>
            <p:cNvSpPr txBox="1"/>
            <p:nvPr/>
          </p:nvSpPr>
          <p:spPr>
            <a:xfrm>
              <a:off x="10979122" y="2279391"/>
              <a:ext cx="184731" cy="369332"/>
            </a:xfrm>
            <a:prstGeom prst="rect">
              <a:avLst/>
            </a:prstGeom>
            <a:noFill/>
          </p:spPr>
          <p:txBody>
            <a:bodyPr wrap="none" rtlCol="0">
              <a:spAutoFit/>
            </a:bodyPr>
            <a:lstStyle/>
            <a:p>
              <a:pPr algn="ctr"/>
              <a:endParaRPr lang="zh-TW" altLang="en-US" b="1" dirty="0">
                <a:solidFill>
                  <a:schemeClr val="bg1"/>
                </a:solidFill>
                <a:latin typeface="微軟正黑體" panose="020B0604030504040204" pitchFamily="34" charset="-120"/>
                <a:ea typeface="微軟正黑體" panose="020B0604030504040204" pitchFamily="34" charset="-120"/>
              </a:endParaRPr>
            </a:p>
          </p:txBody>
        </p:sp>
        <p:grpSp>
          <p:nvGrpSpPr>
            <p:cNvPr id="10" name="群組 9"/>
            <p:cNvGrpSpPr/>
            <p:nvPr/>
          </p:nvGrpSpPr>
          <p:grpSpPr>
            <a:xfrm>
              <a:off x="5708934" y="3707785"/>
              <a:ext cx="3229891" cy="2385512"/>
              <a:chOff x="5708934" y="3707785"/>
              <a:chExt cx="3229891" cy="2385512"/>
            </a:xfrm>
          </p:grpSpPr>
          <p:sp>
            <p:nvSpPr>
              <p:cNvPr id="56" name="手繪多邊形 55"/>
              <p:cNvSpPr/>
              <p:nvPr/>
            </p:nvSpPr>
            <p:spPr>
              <a:xfrm flipH="1">
                <a:off x="5708934" y="4933401"/>
                <a:ext cx="2836557" cy="1159896"/>
              </a:xfrm>
              <a:custGeom>
                <a:avLst/>
                <a:gdLst>
                  <a:gd name="connsiteX0" fmla="*/ 2623457 w 2625658"/>
                  <a:gd name="connsiteY0" fmla="*/ 0 h 457200"/>
                  <a:gd name="connsiteX1" fmla="*/ 2198914 w 2625658"/>
                  <a:gd name="connsiteY1" fmla="*/ 402771 h 457200"/>
                  <a:gd name="connsiteX2" fmla="*/ 0 w 2625658"/>
                  <a:gd name="connsiteY2" fmla="*/ 457200 h 457200"/>
                  <a:gd name="connsiteX0" fmla="*/ 2623457 w 2625658"/>
                  <a:gd name="connsiteY0" fmla="*/ 0 h 457200"/>
                  <a:gd name="connsiteX1" fmla="*/ 2198914 w 2625658"/>
                  <a:gd name="connsiteY1" fmla="*/ 402771 h 457200"/>
                  <a:gd name="connsiteX2" fmla="*/ 0 w 2625658"/>
                  <a:gd name="connsiteY2" fmla="*/ 457200 h 457200"/>
                  <a:gd name="connsiteX0" fmla="*/ 2623457 w 2625658"/>
                  <a:gd name="connsiteY0" fmla="*/ 0 h 457200"/>
                  <a:gd name="connsiteX1" fmla="*/ 2198914 w 2625658"/>
                  <a:gd name="connsiteY1" fmla="*/ 402771 h 457200"/>
                  <a:gd name="connsiteX2" fmla="*/ 0 w 2625658"/>
                  <a:gd name="connsiteY2" fmla="*/ 457200 h 457200"/>
                  <a:gd name="connsiteX0" fmla="*/ 2623457 w 2625191"/>
                  <a:gd name="connsiteY0" fmla="*/ 0 h 457200"/>
                  <a:gd name="connsiteX1" fmla="*/ 2188028 w 2625191"/>
                  <a:gd name="connsiteY1" fmla="*/ 424542 h 457200"/>
                  <a:gd name="connsiteX2" fmla="*/ 0 w 2625191"/>
                  <a:gd name="connsiteY2" fmla="*/ 457200 h 457200"/>
                  <a:gd name="connsiteX0" fmla="*/ 2623457 w 2625191"/>
                  <a:gd name="connsiteY0" fmla="*/ 0 h 457200"/>
                  <a:gd name="connsiteX1" fmla="*/ 2188028 w 2625191"/>
                  <a:gd name="connsiteY1" fmla="*/ 424542 h 457200"/>
                  <a:gd name="connsiteX2" fmla="*/ 0 w 2625191"/>
                  <a:gd name="connsiteY2" fmla="*/ 457200 h 457200"/>
                  <a:gd name="connsiteX0" fmla="*/ 2623457 w 2625191"/>
                  <a:gd name="connsiteY0" fmla="*/ 0 h 1037416"/>
                  <a:gd name="connsiteX1" fmla="*/ 2188028 w 2625191"/>
                  <a:gd name="connsiteY1" fmla="*/ 1034142 h 1037416"/>
                  <a:gd name="connsiteX2" fmla="*/ 0 w 2625191"/>
                  <a:gd name="connsiteY2" fmla="*/ 457200 h 1037416"/>
                  <a:gd name="connsiteX0" fmla="*/ 2601685 w 2603419"/>
                  <a:gd name="connsiteY0" fmla="*/ 0 h 1056088"/>
                  <a:gd name="connsiteX1" fmla="*/ 2166256 w 2603419"/>
                  <a:gd name="connsiteY1" fmla="*/ 1034142 h 1056088"/>
                  <a:gd name="connsiteX2" fmla="*/ 0 w 2603419"/>
                  <a:gd name="connsiteY2" fmla="*/ 1034142 h 1056088"/>
                  <a:gd name="connsiteX0" fmla="*/ 2601685 w 2603419"/>
                  <a:gd name="connsiteY0" fmla="*/ 0 h 1077685"/>
                  <a:gd name="connsiteX1" fmla="*/ 2166256 w 2603419"/>
                  <a:gd name="connsiteY1" fmla="*/ 1034142 h 1077685"/>
                  <a:gd name="connsiteX2" fmla="*/ 0 w 2603419"/>
                  <a:gd name="connsiteY2" fmla="*/ 1077685 h 1077685"/>
                  <a:gd name="connsiteX0" fmla="*/ 2590800 w 2592534"/>
                  <a:gd name="connsiteY0" fmla="*/ 0 h 1066799"/>
                  <a:gd name="connsiteX1" fmla="*/ 2155371 w 2592534"/>
                  <a:gd name="connsiteY1" fmla="*/ 1034142 h 1066799"/>
                  <a:gd name="connsiteX2" fmla="*/ 0 w 2592534"/>
                  <a:gd name="connsiteY2" fmla="*/ 1066799 h 1066799"/>
                  <a:gd name="connsiteX0" fmla="*/ 2590800 w 2592534"/>
                  <a:gd name="connsiteY0" fmla="*/ 0 h 1056088"/>
                  <a:gd name="connsiteX1" fmla="*/ 2155371 w 2592534"/>
                  <a:gd name="connsiteY1" fmla="*/ 1034142 h 1056088"/>
                  <a:gd name="connsiteX2" fmla="*/ 0 w 2592534"/>
                  <a:gd name="connsiteY2" fmla="*/ 1034142 h 1056088"/>
                  <a:gd name="connsiteX0" fmla="*/ 2590800 w 2592534"/>
                  <a:gd name="connsiteY0" fmla="*/ 0 h 1067294"/>
                  <a:gd name="connsiteX1" fmla="*/ 2155371 w 2592534"/>
                  <a:gd name="connsiteY1" fmla="*/ 1034142 h 1067294"/>
                  <a:gd name="connsiteX2" fmla="*/ 0 w 2592534"/>
                  <a:gd name="connsiteY2" fmla="*/ 1034142 h 1067294"/>
                  <a:gd name="connsiteX0" fmla="*/ 2786742 w 2788476"/>
                  <a:gd name="connsiteY0" fmla="*/ 0 h 1078200"/>
                  <a:gd name="connsiteX1" fmla="*/ 2351313 w 2788476"/>
                  <a:gd name="connsiteY1" fmla="*/ 1034142 h 1078200"/>
                  <a:gd name="connsiteX2" fmla="*/ 0 w 2788476"/>
                  <a:gd name="connsiteY2" fmla="*/ 1055913 h 1078200"/>
                  <a:gd name="connsiteX0" fmla="*/ 2786742 w 2787303"/>
                  <a:gd name="connsiteY0" fmla="*/ 0 h 1057475"/>
                  <a:gd name="connsiteX1" fmla="*/ 2277422 w 2787303"/>
                  <a:gd name="connsiteY1" fmla="*/ 544615 h 1057475"/>
                  <a:gd name="connsiteX2" fmla="*/ 0 w 2787303"/>
                  <a:gd name="connsiteY2" fmla="*/ 1055913 h 1057475"/>
                  <a:gd name="connsiteX0" fmla="*/ 2722087 w 2722648"/>
                  <a:gd name="connsiteY0" fmla="*/ 0 h 588672"/>
                  <a:gd name="connsiteX1" fmla="*/ 2212767 w 2722648"/>
                  <a:gd name="connsiteY1" fmla="*/ 544615 h 588672"/>
                  <a:gd name="connsiteX2" fmla="*/ 0 w 2722648"/>
                  <a:gd name="connsiteY2" fmla="*/ 566385 h 588672"/>
                  <a:gd name="connsiteX0" fmla="*/ 2722087 w 2722648"/>
                  <a:gd name="connsiteY0" fmla="*/ 0 h 581244"/>
                  <a:gd name="connsiteX1" fmla="*/ 2212767 w 2722648"/>
                  <a:gd name="connsiteY1" fmla="*/ 544615 h 581244"/>
                  <a:gd name="connsiteX2" fmla="*/ 0 w 2722648"/>
                  <a:gd name="connsiteY2" fmla="*/ 566385 h 581244"/>
                </a:gdLst>
                <a:ahLst/>
                <a:cxnLst>
                  <a:cxn ang="0">
                    <a:pos x="connsiteX0" y="connsiteY0"/>
                  </a:cxn>
                  <a:cxn ang="0">
                    <a:pos x="connsiteX1" y="connsiteY1"/>
                  </a:cxn>
                  <a:cxn ang="0">
                    <a:pos x="connsiteX2" y="connsiteY2"/>
                  </a:cxn>
                </a:cxnLst>
                <a:rect l="l" t="t" r="r" b="b"/>
                <a:pathLst>
                  <a:path w="2722648" h="581244">
                    <a:moveTo>
                      <a:pt x="2722087" y="0"/>
                    </a:moveTo>
                    <a:cubicBezTo>
                      <a:pt x="2730251" y="160564"/>
                      <a:pt x="2653638" y="462972"/>
                      <a:pt x="2212767" y="544615"/>
                    </a:cubicBezTo>
                    <a:cubicBezTo>
                      <a:pt x="1505195" y="599044"/>
                      <a:pt x="876795" y="580569"/>
                      <a:pt x="0" y="566385"/>
                    </a:cubicBezTo>
                  </a:path>
                </a:pathLst>
              </a:custGeom>
              <a:noFill/>
              <a:ln w="28575">
                <a:solidFill>
                  <a:srgbClr val="E65100"/>
                </a:solidFill>
                <a:prstDash val="sysDash"/>
              </a:ln>
            </p:spPr>
            <p:txBody>
              <a:bodyPr rtlCol="0" anchor="ctr"/>
              <a:lstStyle/>
              <a:p>
                <a:pPr algn="ctr"/>
                <a:endParaRPr lang="zh-TW" altLang="en-US" b="1"/>
              </a:p>
            </p:txBody>
          </p:sp>
          <p:sp>
            <p:nvSpPr>
              <p:cNvPr id="26" name="文字方塊 25"/>
              <p:cNvSpPr txBox="1"/>
              <p:nvPr/>
            </p:nvSpPr>
            <p:spPr>
              <a:xfrm>
                <a:off x="6063941" y="3707785"/>
                <a:ext cx="2874884" cy="2308324"/>
              </a:xfrm>
              <a:prstGeom prst="rect">
                <a:avLst/>
              </a:prstGeom>
              <a:noFill/>
            </p:spPr>
            <p:txBody>
              <a:bodyPr wrap="square" rtlCol="0">
                <a:spAutoFit/>
              </a:bodyPr>
              <a:lstStyle/>
              <a:p>
                <a:pPr marL="285750" indent="-285750">
                  <a:buFont typeface="Arial" panose="020B0604020202020204" pitchFamily="34" charset="0"/>
                  <a:buChar char="•"/>
                </a:pPr>
                <a:r>
                  <a:rPr lang="zh-TW" altLang="en-US" b="1" dirty="0">
                    <a:latin typeface="微軟正黑體" panose="020B0604030504040204" pitchFamily="34" charset="-120"/>
                    <a:ea typeface="微軟正黑體" panose="020B0604030504040204" pitchFamily="34" charset="-120"/>
                  </a:rPr>
                  <a:t>本土語文</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新住民語文、</a:t>
                </a:r>
                <a:endParaRPr lang="en-US" altLang="zh-TW" b="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b="1" dirty="0">
                    <a:latin typeface="微軟正黑體" panose="020B0604030504040204" pitchFamily="34" charset="-120"/>
                    <a:ea typeface="微軟正黑體" panose="020B0604030504040204" pitchFamily="34" charset="-120"/>
                  </a:rPr>
                  <a:t>服務學習、</a:t>
                </a:r>
                <a:endParaRPr lang="en-US" altLang="zh-TW" b="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b="1" dirty="0">
                    <a:latin typeface="微軟正黑體" panose="020B0604030504040204" pitchFamily="34" charset="-120"/>
                    <a:ea typeface="微軟正黑體" panose="020B0604030504040204" pitchFamily="34" charset="-120"/>
                  </a:rPr>
                  <a:t>戶外教育、</a:t>
                </a:r>
                <a:endParaRPr lang="en-US" altLang="zh-TW" b="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b="1" dirty="0">
                    <a:latin typeface="微軟正黑體" panose="020B0604030504040204" pitchFamily="34" charset="-120"/>
                    <a:ea typeface="微軟正黑體" panose="020B0604030504040204" pitchFamily="34" charset="-120"/>
                  </a:rPr>
                  <a:t>班際或校際交流、</a:t>
                </a:r>
                <a:endParaRPr lang="en-US" altLang="zh-TW" b="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b="1" dirty="0">
                    <a:latin typeface="微軟正黑體" panose="020B0604030504040204" pitchFamily="34" charset="-120"/>
                    <a:ea typeface="微軟正黑體" panose="020B0604030504040204" pitchFamily="34" charset="-120"/>
                  </a:rPr>
                  <a:t>自治活動、</a:t>
                </a:r>
                <a:endParaRPr lang="en-US" altLang="zh-TW" b="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b="1" dirty="0">
                    <a:latin typeface="微軟正黑體" panose="020B0604030504040204" pitchFamily="34" charset="-120"/>
                    <a:ea typeface="微軟正黑體" panose="020B0604030504040204" pitchFamily="34" charset="-120"/>
                  </a:rPr>
                  <a:t>班級輔導、</a:t>
                </a:r>
                <a:endParaRPr lang="en-US" altLang="zh-TW" b="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b="1" dirty="0">
                    <a:latin typeface="微軟正黑體" panose="020B0604030504040204" pitchFamily="34" charset="-120"/>
                    <a:ea typeface="微軟正黑體" panose="020B0604030504040204" pitchFamily="34" charset="-120"/>
                  </a:rPr>
                  <a:t>學生自主學習、</a:t>
                </a:r>
                <a:endParaRPr lang="en-US" altLang="zh-TW" b="1"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b="1" dirty="0">
                    <a:latin typeface="微軟正黑體" panose="020B0604030504040204" pitchFamily="34" charset="-120"/>
                    <a:ea typeface="微軟正黑體" panose="020B0604030504040204" pitchFamily="34" charset="-120"/>
                  </a:rPr>
                  <a:t>領域補救教學課程</a:t>
                </a:r>
              </a:p>
            </p:txBody>
          </p:sp>
        </p:grpSp>
      </p:grpSp>
      <p:grpSp>
        <p:nvGrpSpPr>
          <p:cNvPr id="9" name="群組 8"/>
          <p:cNvGrpSpPr/>
          <p:nvPr/>
        </p:nvGrpSpPr>
        <p:grpSpPr>
          <a:xfrm>
            <a:off x="6176873" y="3082079"/>
            <a:ext cx="2965742" cy="733388"/>
            <a:chOff x="5694149" y="2877419"/>
            <a:chExt cx="2965742" cy="733388"/>
          </a:xfrm>
        </p:grpSpPr>
        <p:sp>
          <p:nvSpPr>
            <p:cNvPr id="55" name="手繪多邊形 54"/>
            <p:cNvSpPr/>
            <p:nvPr/>
          </p:nvSpPr>
          <p:spPr>
            <a:xfrm flipH="1">
              <a:off x="5694149" y="3327736"/>
              <a:ext cx="2868433" cy="283071"/>
            </a:xfrm>
            <a:custGeom>
              <a:avLst/>
              <a:gdLst>
                <a:gd name="connsiteX0" fmla="*/ 2623457 w 2625658"/>
                <a:gd name="connsiteY0" fmla="*/ 0 h 457200"/>
                <a:gd name="connsiteX1" fmla="*/ 2198914 w 2625658"/>
                <a:gd name="connsiteY1" fmla="*/ 402771 h 457200"/>
                <a:gd name="connsiteX2" fmla="*/ 0 w 2625658"/>
                <a:gd name="connsiteY2" fmla="*/ 457200 h 457200"/>
                <a:gd name="connsiteX0" fmla="*/ 2623457 w 2625658"/>
                <a:gd name="connsiteY0" fmla="*/ 0 h 457200"/>
                <a:gd name="connsiteX1" fmla="*/ 2198914 w 2625658"/>
                <a:gd name="connsiteY1" fmla="*/ 402771 h 457200"/>
                <a:gd name="connsiteX2" fmla="*/ 0 w 2625658"/>
                <a:gd name="connsiteY2" fmla="*/ 457200 h 457200"/>
                <a:gd name="connsiteX0" fmla="*/ 2623457 w 2625658"/>
                <a:gd name="connsiteY0" fmla="*/ 0 h 457200"/>
                <a:gd name="connsiteX1" fmla="*/ 2198914 w 2625658"/>
                <a:gd name="connsiteY1" fmla="*/ 402771 h 457200"/>
                <a:gd name="connsiteX2" fmla="*/ 0 w 2625658"/>
                <a:gd name="connsiteY2" fmla="*/ 457200 h 457200"/>
                <a:gd name="connsiteX0" fmla="*/ 2623457 w 2625191"/>
                <a:gd name="connsiteY0" fmla="*/ 0 h 457200"/>
                <a:gd name="connsiteX1" fmla="*/ 2188028 w 2625191"/>
                <a:gd name="connsiteY1" fmla="*/ 424542 h 457200"/>
                <a:gd name="connsiteX2" fmla="*/ 0 w 2625191"/>
                <a:gd name="connsiteY2" fmla="*/ 457200 h 457200"/>
                <a:gd name="connsiteX0" fmla="*/ 2623457 w 2625191"/>
                <a:gd name="connsiteY0" fmla="*/ 0 h 457200"/>
                <a:gd name="connsiteX1" fmla="*/ 2188028 w 2625191"/>
                <a:gd name="connsiteY1" fmla="*/ 424542 h 457200"/>
                <a:gd name="connsiteX2" fmla="*/ 0 w 2625191"/>
                <a:gd name="connsiteY2" fmla="*/ 457200 h 457200"/>
                <a:gd name="connsiteX0" fmla="*/ 2764972 w 2766706"/>
                <a:gd name="connsiteY0" fmla="*/ 0 h 452587"/>
                <a:gd name="connsiteX1" fmla="*/ 2329543 w 2766706"/>
                <a:gd name="connsiteY1" fmla="*/ 424542 h 452587"/>
                <a:gd name="connsiteX2" fmla="*/ 0 w 2766706"/>
                <a:gd name="connsiteY2" fmla="*/ 446314 h 452587"/>
              </a:gdLst>
              <a:ahLst/>
              <a:cxnLst>
                <a:cxn ang="0">
                  <a:pos x="connsiteX0" y="connsiteY0"/>
                </a:cxn>
                <a:cxn ang="0">
                  <a:pos x="connsiteX1" y="connsiteY1"/>
                </a:cxn>
                <a:cxn ang="0">
                  <a:pos x="connsiteX2" y="connsiteY2"/>
                </a:cxn>
              </a:cxnLst>
              <a:rect l="l" t="t" r="r" b="b"/>
              <a:pathLst>
                <a:path w="2766706" h="452587">
                  <a:moveTo>
                    <a:pt x="2764972" y="0"/>
                  </a:moveTo>
                  <a:cubicBezTo>
                    <a:pt x="2773136" y="160564"/>
                    <a:pt x="2770414" y="342899"/>
                    <a:pt x="2329543" y="424542"/>
                  </a:cubicBezTo>
                  <a:cubicBezTo>
                    <a:pt x="1621971" y="478971"/>
                    <a:pt x="729343" y="435428"/>
                    <a:pt x="0" y="446314"/>
                  </a:cubicBezTo>
                </a:path>
              </a:pathLst>
            </a:custGeom>
            <a:noFill/>
            <a:ln w="28575">
              <a:solidFill>
                <a:srgbClr val="E65100"/>
              </a:solidFill>
              <a:prstDash val="sysDash"/>
            </a:ln>
          </p:spPr>
          <p:txBody>
            <a:bodyPr rtlCol="0" anchor="ctr"/>
            <a:lstStyle/>
            <a:p>
              <a:pPr algn="ctr"/>
              <a:endParaRPr lang="zh-TW" altLang="en-US" b="1"/>
            </a:p>
          </p:txBody>
        </p:sp>
        <p:sp>
          <p:nvSpPr>
            <p:cNvPr id="27" name="矩形 26"/>
            <p:cNvSpPr/>
            <p:nvPr/>
          </p:nvSpPr>
          <p:spPr>
            <a:xfrm>
              <a:off x="6063941" y="2877419"/>
              <a:ext cx="2595950" cy="646331"/>
            </a:xfrm>
            <a:prstGeom prst="rect">
              <a:avLst/>
            </a:prstGeom>
          </p:spPr>
          <p:txBody>
            <a:bodyPr wrap="square">
              <a:spAutoFit/>
            </a:bodyPr>
            <a:lstStyle/>
            <a:p>
              <a:pPr marL="285750" indent="-285750">
                <a:buFont typeface="Arial" panose="020B0604020202020204" pitchFamily="34" charset="0"/>
                <a:buChar char="•"/>
              </a:pPr>
              <a:r>
                <a:rPr lang="zh-TW" altLang="en-US" b="1" dirty="0">
                  <a:latin typeface="微軟正黑體" panose="020B0604030504040204" pitchFamily="34" charset="-120"/>
                  <a:ea typeface="微軟正黑體" panose="020B0604030504040204" pitchFamily="34" charset="-120"/>
                </a:rPr>
                <a:t>特殊教育及特殊類型班級學生的學習需求</a:t>
              </a:r>
            </a:p>
          </p:txBody>
        </p:sp>
      </p:grpSp>
      <p:grpSp>
        <p:nvGrpSpPr>
          <p:cNvPr id="12" name="群組 11"/>
          <p:cNvGrpSpPr/>
          <p:nvPr/>
        </p:nvGrpSpPr>
        <p:grpSpPr>
          <a:xfrm>
            <a:off x="178445" y="4137441"/>
            <a:ext cx="11880678" cy="2333340"/>
            <a:chOff x="575049" y="3222591"/>
            <a:chExt cx="11880678" cy="2333340"/>
          </a:xfrm>
        </p:grpSpPr>
        <p:sp>
          <p:nvSpPr>
            <p:cNvPr id="24" name="文字方塊 23"/>
            <p:cNvSpPr txBox="1"/>
            <p:nvPr/>
          </p:nvSpPr>
          <p:spPr>
            <a:xfrm>
              <a:off x="12270997" y="3222591"/>
              <a:ext cx="184730" cy="369332"/>
            </a:xfrm>
            <a:prstGeom prst="rect">
              <a:avLst/>
            </a:prstGeom>
            <a:noFill/>
          </p:spPr>
          <p:txBody>
            <a:bodyPr wrap="none" rtlCol="0">
              <a:spAutoFit/>
            </a:bodyPr>
            <a:lstStyle/>
            <a:p>
              <a:pPr algn="ctr"/>
              <a:endParaRPr lang="zh-TW" altLang="en-US" b="1" dirty="0">
                <a:solidFill>
                  <a:schemeClr val="bg1"/>
                </a:solidFill>
                <a:latin typeface="微軟正黑體" panose="020B0604030504040204" pitchFamily="34" charset="-120"/>
                <a:ea typeface="微軟正黑體" panose="020B0604030504040204" pitchFamily="34" charset="-120"/>
              </a:endParaRPr>
            </a:p>
          </p:txBody>
        </p:sp>
        <p:grpSp>
          <p:nvGrpSpPr>
            <p:cNvPr id="7" name="群組 6"/>
            <p:cNvGrpSpPr/>
            <p:nvPr/>
          </p:nvGrpSpPr>
          <p:grpSpPr>
            <a:xfrm>
              <a:off x="575049" y="3801605"/>
              <a:ext cx="2901500" cy="1754326"/>
              <a:chOff x="575049" y="3801605"/>
              <a:chExt cx="2901500" cy="1754326"/>
            </a:xfrm>
          </p:grpSpPr>
          <p:sp>
            <p:nvSpPr>
              <p:cNvPr id="54" name="手繪多邊形 53"/>
              <p:cNvSpPr/>
              <p:nvPr/>
            </p:nvSpPr>
            <p:spPr>
              <a:xfrm>
                <a:off x="839755" y="4615627"/>
                <a:ext cx="2636794" cy="751736"/>
              </a:xfrm>
              <a:custGeom>
                <a:avLst/>
                <a:gdLst>
                  <a:gd name="connsiteX0" fmla="*/ 2623457 w 2625658"/>
                  <a:gd name="connsiteY0" fmla="*/ 0 h 457200"/>
                  <a:gd name="connsiteX1" fmla="*/ 2198914 w 2625658"/>
                  <a:gd name="connsiteY1" fmla="*/ 402771 h 457200"/>
                  <a:gd name="connsiteX2" fmla="*/ 0 w 2625658"/>
                  <a:gd name="connsiteY2" fmla="*/ 457200 h 457200"/>
                  <a:gd name="connsiteX0" fmla="*/ 2623457 w 2625658"/>
                  <a:gd name="connsiteY0" fmla="*/ 0 h 457200"/>
                  <a:gd name="connsiteX1" fmla="*/ 2198914 w 2625658"/>
                  <a:gd name="connsiteY1" fmla="*/ 402771 h 457200"/>
                  <a:gd name="connsiteX2" fmla="*/ 0 w 2625658"/>
                  <a:gd name="connsiteY2" fmla="*/ 457200 h 457200"/>
                  <a:gd name="connsiteX0" fmla="*/ 2623457 w 2625658"/>
                  <a:gd name="connsiteY0" fmla="*/ 0 h 457200"/>
                  <a:gd name="connsiteX1" fmla="*/ 2198914 w 2625658"/>
                  <a:gd name="connsiteY1" fmla="*/ 402771 h 457200"/>
                  <a:gd name="connsiteX2" fmla="*/ 0 w 2625658"/>
                  <a:gd name="connsiteY2" fmla="*/ 457200 h 457200"/>
                  <a:gd name="connsiteX0" fmla="*/ 2623457 w 2625191"/>
                  <a:gd name="connsiteY0" fmla="*/ 0 h 457200"/>
                  <a:gd name="connsiteX1" fmla="*/ 2188028 w 2625191"/>
                  <a:gd name="connsiteY1" fmla="*/ 424542 h 457200"/>
                  <a:gd name="connsiteX2" fmla="*/ 0 w 2625191"/>
                  <a:gd name="connsiteY2" fmla="*/ 457200 h 457200"/>
                  <a:gd name="connsiteX0" fmla="*/ 2623457 w 2625191"/>
                  <a:gd name="connsiteY0" fmla="*/ 0 h 457200"/>
                  <a:gd name="connsiteX1" fmla="*/ 2188028 w 2625191"/>
                  <a:gd name="connsiteY1" fmla="*/ 424542 h 457200"/>
                  <a:gd name="connsiteX2" fmla="*/ 0 w 2625191"/>
                  <a:gd name="connsiteY2" fmla="*/ 457200 h 457200"/>
                  <a:gd name="connsiteX0" fmla="*/ 2623457 w 2624595"/>
                  <a:gd name="connsiteY0" fmla="*/ 0 h 918375"/>
                  <a:gd name="connsiteX1" fmla="*/ 2166256 w 2624595"/>
                  <a:gd name="connsiteY1" fmla="*/ 914399 h 918375"/>
                  <a:gd name="connsiteX2" fmla="*/ 0 w 2624595"/>
                  <a:gd name="connsiteY2" fmla="*/ 457200 h 918375"/>
                  <a:gd name="connsiteX0" fmla="*/ 2525486 w 2526624"/>
                  <a:gd name="connsiteY0" fmla="*/ 0 h 928655"/>
                  <a:gd name="connsiteX1" fmla="*/ 2068285 w 2526624"/>
                  <a:gd name="connsiteY1" fmla="*/ 914399 h 928655"/>
                  <a:gd name="connsiteX2" fmla="*/ 0 w 2526624"/>
                  <a:gd name="connsiteY2" fmla="*/ 859972 h 928655"/>
                  <a:gd name="connsiteX0" fmla="*/ 2525486 w 2526437"/>
                  <a:gd name="connsiteY0" fmla="*/ 0 h 873701"/>
                  <a:gd name="connsiteX1" fmla="*/ 2057399 w 2526437"/>
                  <a:gd name="connsiteY1" fmla="*/ 849085 h 873701"/>
                  <a:gd name="connsiteX2" fmla="*/ 0 w 2526437"/>
                  <a:gd name="connsiteY2" fmla="*/ 859972 h 873701"/>
                  <a:gd name="connsiteX0" fmla="*/ 2525486 w 2526437"/>
                  <a:gd name="connsiteY0" fmla="*/ 0 h 864041"/>
                  <a:gd name="connsiteX1" fmla="*/ 2057399 w 2526437"/>
                  <a:gd name="connsiteY1" fmla="*/ 849085 h 864041"/>
                  <a:gd name="connsiteX2" fmla="*/ 0 w 2526437"/>
                  <a:gd name="connsiteY2" fmla="*/ 859972 h 864041"/>
                  <a:gd name="connsiteX0" fmla="*/ 2536372 w 2537323"/>
                  <a:gd name="connsiteY0" fmla="*/ 0 h 859658"/>
                  <a:gd name="connsiteX1" fmla="*/ 2068285 w 2537323"/>
                  <a:gd name="connsiteY1" fmla="*/ 849085 h 859658"/>
                  <a:gd name="connsiteX2" fmla="*/ 0 w 2537323"/>
                  <a:gd name="connsiteY2" fmla="*/ 838201 h 859658"/>
                  <a:gd name="connsiteX0" fmla="*/ 2536372 w 2537323"/>
                  <a:gd name="connsiteY0" fmla="*/ 0 h 865738"/>
                  <a:gd name="connsiteX1" fmla="*/ 2068285 w 2537323"/>
                  <a:gd name="connsiteY1" fmla="*/ 849085 h 865738"/>
                  <a:gd name="connsiteX2" fmla="*/ 0 w 2537323"/>
                  <a:gd name="connsiteY2" fmla="*/ 838201 h 865738"/>
                  <a:gd name="connsiteX0" fmla="*/ 2525486 w 2526437"/>
                  <a:gd name="connsiteY0" fmla="*/ 0 h 869696"/>
                  <a:gd name="connsiteX1" fmla="*/ 2057399 w 2526437"/>
                  <a:gd name="connsiteY1" fmla="*/ 849085 h 869696"/>
                  <a:gd name="connsiteX2" fmla="*/ 0 w 2526437"/>
                  <a:gd name="connsiteY2" fmla="*/ 849087 h 869696"/>
                  <a:gd name="connsiteX0" fmla="*/ 2525486 w 2526437"/>
                  <a:gd name="connsiteY0" fmla="*/ 0 h 865414"/>
                  <a:gd name="connsiteX1" fmla="*/ 2057399 w 2526437"/>
                  <a:gd name="connsiteY1" fmla="*/ 849085 h 865414"/>
                  <a:gd name="connsiteX2" fmla="*/ 0 w 2526437"/>
                  <a:gd name="connsiteY2" fmla="*/ 849087 h 865414"/>
                  <a:gd name="connsiteX0" fmla="*/ 2525486 w 2526437"/>
                  <a:gd name="connsiteY0" fmla="*/ 0 h 669471"/>
                  <a:gd name="connsiteX1" fmla="*/ 2057399 w 2526437"/>
                  <a:gd name="connsiteY1" fmla="*/ 653142 h 669471"/>
                  <a:gd name="connsiteX2" fmla="*/ 0 w 2526437"/>
                  <a:gd name="connsiteY2" fmla="*/ 653144 h 669471"/>
                  <a:gd name="connsiteX0" fmla="*/ 2525486 w 2526437"/>
                  <a:gd name="connsiteY0" fmla="*/ 0 h 683932"/>
                  <a:gd name="connsiteX1" fmla="*/ 2057399 w 2526437"/>
                  <a:gd name="connsiteY1" fmla="*/ 653142 h 683932"/>
                  <a:gd name="connsiteX2" fmla="*/ 0 w 2526437"/>
                  <a:gd name="connsiteY2" fmla="*/ 674915 h 683932"/>
                  <a:gd name="connsiteX0" fmla="*/ 2601686 w 2602637"/>
                  <a:gd name="connsiteY0" fmla="*/ 0 h 675895"/>
                  <a:gd name="connsiteX1" fmla="*/ 2133599 w 2602637"/>
                  <a:gd name="connsiteY1" fmla="*/ 653142 h 675895"/>
                  <a:gd name="connsiteX2" fmla="*/ 0 w 2602637"/>
                  <a:gd name="connsiteY2" fmla="*/ 664029 h 675895"/>
                </a:gdLst>
                <a:ahLst/>
                <a:cxnLst>
                  <a:cxn ang="0">
                    <a:pos x="connsiteX0" y="connsiteY0"/>
                  </a:cxn>
                  <a:cxn ang="0">
                    <a:pos x="connsiteX1" y="connsiteY1"/>
                  </a:cxn>
                  <a:cxn ang="0">
                    <a:pos x="connsiteX2" y="connsiteY2"/>
                  </a:cxn>
                </a:cxnLst>
                <a:rect l="l" t="t" r="r" b="b"/>
                <a:pathLst>
                  <a:path w="2602637" h="675895">
                    <a:moveTo>
                      <a:pt x="2601686" y="0"/>
                    </a:moveTo>
                    <a:cubicBezTo>
                      <a:pt x="2609850" y="160564"/>
                      <a:pt x="2574470" y="571499"/>
                      <a:pt x="2133599" y="653142"/>
                    </a:cubicBezTo>
                    <a:cubicBezTo>
                      <a:pt x="1404256" y="674913"/>
                      <a:pt x="740229" y="685800"/>
                      <a:pt x="0" y="664029"/>
                    </a:cubicBezTo>
                  </a:path>
                </a:pathLst>
              </a:custGeom>
              <a:noFill/>
              <a:ln w="28575">
                <a:solidFill>
                  <a:schemeClr val="accent6">
                    <a:lumMod val="75000"/>
                  </a:schemeClr>
                </a:solidFill>
                <a:prstDash val="sysDash"/>
              </a:ln>
            </p:spPr>
            <p:txBody>
              <a:bodyPr rtlCol="0" anchor="ctr"/>
              <a:lstStyle/>
              <a:p>
                <a:pPr algn="ctr"/>
                <a:endParaRPr lang="zh-TW" altLang="en-US" b="1"/>
              </a:p>
            </p:txBody>
          </p:sp>
          <p:sp>
            <p:nvSpPr>
              <p:cNvPr id="28" name="矩形 27"/>
              <p:cNvSpPr/>
              <p:nvPr/>
            </p:nvSpPr>
            <p:spPr>
              <a:xfrm>
                <a:off x="575049" y="3801605"/>
                <a:ext cx="2638923" cy="1754326"/>
              </a:xfrm>
              <a:prstGeom prst="rect">
                <a:avLst/>
              </a:prstGeom>
            </p:spPr>
            <p:txBody>
              <a:bodyPr wrap="square">
                <a:spAutoFit/>
              </a:bodyPr>
              <a:lstStyle/>
              <a:p>
                <a:pPr marL="285750" indent="-285750">
                  <a:buFont typeface="Arial" panose="020B0604020202020204" pitchFamily="34" charset="0"/>
                  <a:buChar char="•"/>
                </a:pPr>
                <a:r>
                  <a:rPr lang="zh-TW" altLang="en-US" b="1">
                    <a:latin typeface="微軟正黑體" panose="020B0604030504040204" pitchFamily="34" charset="-120"/>
                    <a:ea typeface="微軟正黑體" panose="020B0604030504040204" pitchFamily="34" charset="-120"/>
                  </a:rPr>
                  <a:t>社團活動：學生依興趣及能力分組選修</a:t>
                </a:r>
                <a:endParaRPr lang="en-US" altLang="zh-TW" b="1">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b="1">
                    <a:latin typeface="微軟正黑體" panose="020B0604030504040204" pitchFamily="34" charset="-120"/>
                    <a:ea typeface="微軟正黑體" panose="020B0604030504040204" pitchFamily="34" charset="-120"/>
                  </a:rPr>
                  <a:t>技藝課程：以促進手眼身心等感官統合，實際操作之課程為主</a:t>
                </a:r>
                <a:endParaRPr lang="en-US" altLang="zh-TW" b="1">
                  <a:latin typeface="微軟正黑體" panose="020B0604030504040204" pitchFamily="34" charset="-120"/>
                  <a:ea typeface="微軟正黑體" panose="020B0604030504040204" pitchFamily="34" charset="-120"/>
                </a:endParaRPr>
              </a:p>
              <a:p>
                <a:endParaRPr lang="zh-TW" altLang="en-US" b="1">
                  <a:latin typeface="微軟正黑體" panose="020B0604030504040204" pitchFamily="34" charset="-120"/>
                  <a:ea typeface="微軟正黑體" panose="020B0604030504040204" pitchFamily="34" charset="-120"/>
                </a:endParaRPr>
              </a:p>
            </p:txBody>
          </p:sp>
        </p:grpSp>
      </p:grpSp>
      <p:sp>
        <p:nvSpPr>
          <p:cNvPr id="58" name="矩形 57"/>
          <p:cNvSpPr/>
          <p:nvPr/>
        </p:nvSpPr>
        <p:spPr>
          <a:xfrm>
            <a:off x="1741363" y="1267990"/>
            <a:ext cx="3587842" cy="461665"/>
          </a:xfrm>
          <a:prstGeom prst="rect">
            <a:avLst/>
          </a:prstGeom>
        </p:spPr>
        <p:txBody>
          <a:bodyPr wrap="none">
            <a:spAutoFit/>
          </a:bodyPr>
          <a:lstStyle/>
          <a:p>
            <a:r>
              <a:rPr lang="en-US" altLang="zh-TW" sz="2400" dirty="0">
                <a:latin typeface="微軟正黑體" panose="020B0604030504040204" pitchFamily="34" charset="-120"/>
                <a:ea typeface="微軟正黑體" panose="020B0604030504040204" pitchFamily="34" charset="-120"/>
              </a:rPr>
              <a:t>1. </a:t>
            </a:r>
            <a:r>
              <a:rPr lang="zh-TW" altLang="en-US" sz="2400" dirty="0">
                <a:latin typeface="微軟正黑體" panose="020B0604030504040204" pitchFamily="34" charset="-120"/>
                <a:ea typeface="微軟正黑體" panose="020B0604030504040204" pitchFamily="34" charset="-120"/>
              </a:rPr>
              <a:t>校訂（彈性學習）課程</a:t>
            </a:r>
          </a:p>
        </p:txBody>
      </p:sp>
      <p:sp>
        <p:nvSpPr>
          <p:cNvPr id="8" name="投影片編號版面配置區 7"/>
          <p:cNvSpPr>
            <a:spLocks noGrp="1"/>
          </p:cNvSpPr>
          <p:nvPr>
            <p:ph type="sldNum" sz="quarter" idx="12"/>
          </p:nvPr>
        </p:nvSpPr>
        <p:spPr/>
        <p:txBody>
          <a:bodyPr/>
          <a:lstStyle/>
          <a:p>
            <a:pPr>
              <a:defRPr/>
            </a:pPr>
            <a:fld id="{8598CAF7-0B11-4355-B351-D1350E429BEE}" type="slidenum">
              <a:rPr lang="zh-TW" altLang="en-US" smtClean="0"/>
              <a:pPr>
                <a:defRPr/>
              </a:pPr>
              <a:t>26</a:t>
            </a:fld>
            <a:endParaRPr lang="zh-TW" altLang="en-US"/>
          </a:p>
        </p:txBody>
      </p:sp>
      <p:sp>
        <p:nvSpPr>
          <p:cNvPr id="46" name="文字方塊 45"/>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8F5E9"/>
                </a:solidFill>
              </a:rPr>
              <a:t>3-5-2.1</a:t>
            </a:r>
            <a:r>
              <a:rPr lang="zh-TW" altLang="en-US" sz="1200">
                <a:solidFill>
                  <a:srgbClr val="E8F5E9"/>
                </a:solidFill>
              </a:rPr>
              <a:t>   </a:t>
            </a:r>
            <a:r>
              <a:rPr lang="en-US" altLang="zh-TW" sz="1200">
                <a:solidFill>
                  <a:srgbClr val="E8F5E9"/>
                </a:solidFill>
              </a:rPr>
              <a:t>/</a:t>
            </a:r>
            <a:r>
              <a:rPr lang="zh-TW" altLang="en-US" sz="1200">
                <a:solidFill>
                  <a:srgbClr val="E8F5E9"/>
                </a:solidFill>
              </a:rPr>
              <a:t> </a:t>
            </a:r>
          </a:p>
        </p:txBody>
      </p:sp>
      <p:sp>
        <p:nvSpPr>
          <p:cNvPr id="47" name="標題 2"/>
          <p:cNvSpPr txBox="1">
            <a:spLocks/>
          </p:cNvSpPr>
          <p:nvPr/>
        </p:nvSpPr>
        <p:spPr bwMode="auto">
          <a:xfrm>
            <a:off x="766763" y="192161"/>
            <a:ext cx="3517205"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五、課程架構</a:t>
            </a:r>
          </a:p>
        </p:txBody>
      </p:sp>
      <p:sp>
        <p:nvSpPr>
          <p:cNvPr id="48" name="矩形 8"/>
          <p:cNvSpPr>
            <a:spLocks noChangeArrowheads="1"/>
          </p:cNvSpPr>
          <p:nvPr/>
        </p:nvSpPr>
        <p:spPr bwMode="auto">
          <a:xfrm>
            <a:off x="4147649" y="447055"/>
            <a:ext cx="4672823" cy="461665"/>
          </a:xfrm>
          <a:prstGeom prst="rect">
            <a:avLst/>
          </a:prstGeom>
          <a:noFill/>
          <a:ln w="9525">
            <a:noFill/>
            <a:miter lim="800000"/>
            <a:headEnd/>
            <a:tailEnd/>
          </a:ln>
        </p:spPr>
        <p:txBody>
          <a:bodyPr wrap="square">
            <a:spAutoFit/>
          </a:bodyPr>
          <a:lstStyle/>
          <a:p>
            <a:pPr defTabSz="1422400">
              <a:spcAft>
                <a:spcPct val="35000"/>
              </a:spcAft>
            </a:pPr>
            <a:r>
              <a:rPr lang="en-US" altLang="zh-TW" sz="2400">
                <a:solidFill>
                  <a:schemeClr val="bg1"/>
                </a:solidFill>
                <a:latin typeface="微軟正黑體" pitchFamily="34" charset="-120"/>
                <a:ea typeface="微軟正黑體" pitchFamily="34" charset="-120"/>
              </a:rPr>
              <a:t>(</a:t>
            </a:r>
            <a:r>
              <a:rPr lang="zh-TW" altLang="en-US" sz="2400">
                <a:solidFill>
                  <a:schemeClr val="bg1"/>
                </a:solidFill>
                <a:latin typeface="微軟正黑體" pitchFamily="34" charset="-120"/>
                <a:ea typeface="微軟正黑體" pitchFamily="34" charset="-120"/>
              </a:rPr>
              <a:t>二</a:t>
            </a:r>
            <a:r>
              <a:rPr lang="en-US" altLang="zh-TW" sz="2400">
                <a:solidFill>
                  <a:schemeClr val="bg1"/>
                </a:solidFill>
                <a:latin typeface="微軟正黑體" pitchFamily="34" charset="-120"/>
                <a:ea typeface="微軟正黑體" pitchFamily="34" charset="-120"/>
              </a:rPr>
              <a:t>)</a:t>
            </a:r>
            <a:r>
              <a:rPr lang="zh-TW" altLang="en-US" sz="2400">
                <a:solidFill>
                  <a:schemeClr val="bg1"/>
                </a:solidFill>
                <a:latin typeface="微軟正黑體" pitchFamily="34" charset="-120"/>
                <a:ea typeface="微軟正黑體" pitchFamily="34" charset="-120"/>
              </a:rPr>
              <a:t>國民中、小學課程規劃</a:t>
            </a:r>
          </a:p>
        </p:txBody>
      </p:sp>
      <p:grpSp>
        <p:nvGrpSpPr>
          <p:cNvPr id="51" name="群組 50"/>
          <p:cNvGrpSpPr/>
          <p:nvPr/>
        </p:nvGrpSpPr>
        <p:grpSpPr>
          <a:xfrm>
            <a:off x="69404" y="2727701"/>
            <a:ext cx="2885450" cy="1203364"/>
            <a:chOff x="356393" y="2788751"/>
            <a:chExt cx="2885450" cy="1203364"/>
          </a:xfrm>
        </p:grpSpPr>
        <p:sp>
          <p:nvSpPr>
            <p:cNvPr id="57" name="手繪多邊形 56"/>
            <p:cNvSpPr/>
            <p:nvPr/>
          </p:nvSpPr>
          <p:spPr>
            <a:xfrm>
              <a:off x="596802" y="3357764"/>
              <a:ext cx="2645041" cy="634351"/>
            </a:xfrm>
            <a:custGeom>
              <a:avLst/>
              <a:gdLst>
                <a:gd name="connsiteX0" fmla="*/ 2623457 w 2625658"/>
                <a:gd name="connsiteY0" fmla="*/ 0 h 457200"/>
                <a:gd name="connsiteX1" fmla="*/ 2198914 w 2625658"/>
                <a:gd name="connsiteY1" fmla="*/ 402771 h 457200"/>
                <a:gd name="connsiteX2" fmla="*/ 0 w 2625658"/>
                <a:gd name="connsiteY2" fmla="*/ 457200 h 457200"/>
                <a:gd name="connsiteX0" fmla="*/ 2623457 w 2625658"/>
                <a:gd name="connsiteY0" fmla="*/ 0 h 457200"/>
                <a:gd name="connsiteX1" fmla="*/ 2198914 w 2625658"/>
                <a:gd name="connsiteY1" fmla="*/ 402771 h 457200"/>
                <a:gd name="connsiteX2" fmla="*/ 0 w 2625658"/>
                <a:gd name="connsiteY2" fmla="*/ 457200 h 457200"/>
                <a:gd name="connsiteX0" fmla="*/ 2623457 w 2625658"/>
                <a:gd name="connsiteY0" fmla="*/ 0 h 457200"/>
                <a:gd name="connsiteX1" fmla="*/ 2198914 w 2625658"/>
                <a:gd name="connsiteY1" fmla="*/ 402771 h 457200"/>
                <a:gd name="connsiteX2" fmla="*/ 0 w 2625658"/>
                <a:gd name="connsiteY2" fmla="*/ 457200 h 457200"/>
                <a:gd name="connsiteX0" fmla="*/ 2623457 w 2625191"/>
                <a:gd name="connsiteY0" fmla="*/ 0 h 457200"/>
                <a:gd name="connsiteX1" fmla="*/ 2188028 w 2625191"/>
                <a:gd name="connsiteY1" fmla="*/ 424542 h 457200"/>
                <a:gd name="connsiteX2" fmla="*/ 0 w 2625191"/>
                <a:gd name="connsiteY2" fmla="*/ 457200 h 457200"/>
                <a:gd name="connsiteX0" fmla="*/ 2623457 w 2625191"/>
                <a:gd name="connsiteY0" fmla="*/ 0 h 457200"/>
                <a:gd name="connsiteX1" fmla="*/ 2188028 w 2625191"/>
                <a:gd name="connsiteY1" fmla="*/ 424542 h 457200"/>
                <a:gd name="connsiteX2" fmla="*/ 0 w 2625191"/>
                <a:gd name="connsiteY2" fmla="*/ 457200 h 457200"/>
              </a:gdLst>
              <a:ahLst/>
              <a:cxnLst>
                <a:cxn ang="0">
                  <a:pos x="connsiteX0" y="connsiteY0"/>
                </a:cxn>
                <a:cxn ang="0">
                  <a:pos x="connsiteX1" y="connsiteY1"/>
                </a:cxn>
                <a:cxn ang="0">
                  <a:pos x="connsiteX2" y="connsiteY2"/>
                </a:cxn>
              </a:cxnLst>
              <a:rect l="l" t="t" r="r" b="b"/>
              <a:pathLst>
                <a:path w="2625191" h="457200">
                  <a:moveTo>
                    <a:pt x="2623457" y="0"/>
                  </a:moveTo>
                  <a:cubicBezTo>
                    <a:pt x="2631621" y="160564"/>
                    <a:pt x="2628899" y="342899"/>
                    <a:pt x="2188028" y="424542"/>
                  </a:cubicBezTo>
                  <a:cubicBezTo>
                    <a:pt x="1480456" y="478971"/>
                    <a:pt x="729343" y="446314"/>
                    <a:pt x="0" y="457200"/>
                  </a:cubicBezTo>
                </a:path>
              </a:pathLst>
            </a:custGeom>
            <a:noFill/>
            <a:ln w="28575">
              <a:solidFill>
                <a:schemeClr val="accent6">
                  <a:lumMod val="75000"/>
                </a:schemeClr>
              </a:solidFill>
              <a:prstDash val="sysDash"/>
            </a:ln>
          </p:spPr>
          <p:txBody>
            <a:bodyPr rtlCol="0" anchor="ctr"/>
            <a:lstStyle/>
            <a:p>
              <a:pPr algn="ctr"/>
              <a:endParaRPr lang="zh-TW" altLang="en-US" b="1"/>
            </a:p>
          </p:txBody>
        </p:sp>
        <p:sp>
          <p:nvSpPr>
            <p:cNvPr id="59" name="矩形 58"/>
            <p:cNvSpPr/>
            <p:nvPr/>
          </p:nvSpPr>
          <p:spPr>
            <a:xfrm>
              <a:off x="356393" y="2788751"/>
              <a:ext cx="2496960" cy="1200329"/>
            </a:xfrm>
            <a:prstGeom prst="rect">
              <a:avLst/>
            </a:prstGeom>
          </p:spPr>
          <p:txBody>
            <a:bodyPr wrap="square">
              <a:spAutoFit/>
            </a:bodyPr>
            <a:lstStyle/>
            <a:p>
              <a:pPr marL="285750" indent="-285750">
                <a:buFont typeface="Arial" panose="020B0604020202020204" pitchFamily="34" charset="0"/>
                <a:buChar char="•"/>
              </a:pPr>
              <a:r>
                <a:rPr lang="zh-TW" altLang="en-US" b="1" dirty="0">
                  <a:latin typeface="微軟正黑體" panose="020B0604030504040204" pitchFamily="34" charset="-120"/>
                  <a:ea typeface="微軟正黑體" panose="020B0604030504040204" pitchFamily="34" charset="-120"/>
                </a:rPr>
                <a:t>跨領域</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科目</a:t>
              </a:r>
              <a:r>
                <a:rPr lang="en-US" altLang="zh-TW" b="1" dirty="0">
                  <a:latin typeface="微軟正黑體" panose="020B0604030504040204" pitchFamily="34" charset="-120"/>
                  <a:ea typeface="微軟正黑體" panose="020B0604030504040204" pitchFamily="34" charset="-120"/>
                </a:rPr>
                <a:t/>
              </a:r>
              <a:br>
                <a:rPr lang="en-US" altLang="zh-TW" b="1" dirty="0">
                  <a:latin typeface="微軟正黑體" panose="020B0604030504040204" pitchFamily="34" charset="-120"/>
                  <a:ea typeface="微軟正黑體" panose="020B0604030504040204" pitchFamily="34" charset="-120"/>
                </a:rPr>
              </a:br>
              <a:r>
                <a:rPr lang="zh-TW" altLang="en-US" b="1" dirty="0">
                  <a:latin typeface="微軟正黑體" panose="020B0604030504040204" pitchFamily="34" charset="-120"/>
                  <a:ea typeface="微軟正黑體" panose="020B0604030504040204" pitchFamily="34" charset="-120"/>
                </a:rPr>
                <a:t>或結合各項議題，</a:t>
              </a:r>
              <a:r>
                <a:rPr lang="en-US" altLang="zh-TW" b="1" dirty="0">
                  <a:latin typeface="微軟正黑體" panose="020B0604030504040204" pitchFamily="34" charset="-120"/>
                  <a:ea typeface="微軟正黑體" panose="020B0604030504040204" pitchFamily="34" charset="-120"/>
                </a:rPr>
                <a:t/>
              </a:r>
              <a:br>
                <a:rPr lang="en-US" altLang="zh-TW" b="1" dirty="0">
                  <a:latin typeface="微軟正黑體" panose="020B0604030504040204" pitchFamily="34" charset="-120"/>
                  <a:ea typeface="微軟正黑體" panose="020B0604030504040204" pitchFamily="34" charset="-120"/>
                </a:rPr>
              </a:br>
              <a:r>
                <a:rPr lang="zh-TW" altLang="en-US" b="1" dirty="0">
                  <a:latin typeface="微軟正黑體" panose="020B0604030504040204" pitchFamily="34" charset="-120"/>
                  <a:ea typeface="微軟正黑體" panose="020B0604030504040204" pitchFamily="34" charset="-120"/>
                </a:rPr>
                <a:t>發展「統整性主題</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專題</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議題探究課程」</a:t>
              </a:r>
            </a:p>
          </p:txBody>
        </p:sp>
      </p:grpSp>
      <p:pic>
        <p:nvPicPr>
          <p:cNvPr id="68" name="圖片 6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39098" y="2040513"/>
            <a:ext cx="1465818" cy="1538468"/>
          </a:xfrm>
          <a:prstGeom prst="rect">
            <a:avLst/>
          </a:prstGeom>
        </p:spPr>
      </p:pic>
      <p:sp>
        <p:nvSpPr>
          <p:cNvPr id="69" name="文字方塊 68"/>
          <p:cNvSpPr txBox="1"/>
          <p:nvPr/>
        </p:nvSpPr>
        <p:spPr>
          <a:xfrm>
            <a:off x="2739098" y="2589892"/>
            <a:ext cx="1107996" cy="646331"/>
          </a:xfrm>
          <a:prstGeom prst="rect">
            <a:avLst/>
          </a:prstGeom>
          <a:noFill/>
        </p:spPr>
        <p:txBody>
          <a:bodyPr wrap="none" rtlCol="0">
            <a:spAutoFit/>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統整性</a:t>
            </a:r>
            <a:br>
              <a:rPr lang="zh-TW" altLang="en-US" b="1" dirty="0">
                <a:solidFill>
                  <a:schemeClr val="bg1"/>
                </a:solidFill>
                <a:latin typeface="微軟正黑體" panose="020B0604030504040204" pitchFamily="34" charset="-120"/>
                <a:ea typeface="微軟正黑體" panose="020B0604030504040204" pitchFamily="34" charset="-120"/>
              </a:rPr>
            </a:br>
            <a:r>
              <a:rPr lang="zh-TW" altLang="en-US" b="1" dirty="0">
                <a:solidFill>
                  <a:schemeClr val="bg1"/>
                </a:solidFill>
                <a:latin typeface="微軟正黑體" panose="020B0604030504040204" pitchFamily="34" charset="-120"/>
                <a:ea typeface="微軟正黑體" panose="020B0604030504040204" pitchFamily="34" charset="-120"/>
              </a:rPr>
              <a:t>探究課程</a:t>
            </a:r>
          </a:p>
        </p:txBody>
      </p:sp>
      <p:pic>
        <p:nvPicPr>
          <p:cNvPr id="70" name="圖片 6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32000" y="4048698"/>
            <a:ext cx="1402845" cy="1472374"/>
          </a:xfrm>
          <a:prstGeom prst="rect">
            <a:avLst/>
          </a:prstGeom>
        </p:spPr>
      </p:pic>
      <p:sp>
        <p:nvSpPr>
          <p:cNvPr id="71" name="文字方塊 70"/>
          <p:cNvSpPr txBox="1"/>
          <p:nvPr/>
        </p:nvSpPr>
        <p:spPr>
          <a:xfrm>
            <a:off x="2711054" y="4619859"/>
            <a:ext cx="1107996" cy="646331"/>
          </a:xfrm>
          <a:prstGeom prst="rect">
            <a:avLst/>
          </a:prstGeom>
          <a:noFill/>
        </p:spPr>
        <p:txBody>
          <a:bodyPr wrap="none" rtlCol="0">
            <a:spAutoFit/>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社團活</a:t>
            </a:r>
          </a:p>
          <a:p>
            <a:pPr algn="ctr"/>
            <a:r>
              <a:rPr lang="zh-TW" altLang="en-US" b="1" dirty="0">
                <a:solidFill>
                  <a:schemeClr val="bg1"/>
                </a:solidFill>
                <a:latin typeface="微軟正黑體" panose="020B0604030504040204" pitchFamily="34" charset="-120"/>
                <a:ea typeface="微軟正黑體" panose="020B0604030504040204" pitchFamily="34" charset="-120"/>
              </a:rPr>
              <a:t>技藝課程</a:t>
            </a:r>
          </a:p>
        </p:txBody>
      </p:sp>
      <p:pic>
        <p:nvPicPr>
          <p:cNvPr id="72" name="圖片 7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82674" y="2106607"/>
            <a:ext cx="1402845" cy="1472374"/>
          </a:xfrm>
          <a:prstGeom prst="rect">
            <a:avLst/>
          </a:prstGeom>
        </p:spPr>
      </p:pic>
      <p:sp>
        <p:nvSpPr>
          <p:cNvPr id="73" name="文字方塊 72"/>
          <p:cNvSpPr txBox="1"/>
          <p:nvPr/>
        </p:nvSpPr>
        <p:spPr>
          <a:xfrm>
            <a:off x="4982674" y="2671691"/>
            <a:ext cx="1107996" cy="646331"/>
          </a:xfrm>
          <a:prstGeom prst="rect">
            <a:avLst/>
          </a:prstGeom>
          <a:noFill/>
        </p:spPr>
        <p:txBody>
          <a:bodyPr wrap="none" rtlCol="0">
            <a:spAutoFit/>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特殊需求</a:t>
            </a: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r>
              <a:rPr lang="zh-TW" altLang="en-US" b="1" dirty="0">
                <a:solidFill>
                  <a:schemeClr val="bg1"/>
                </a:solidFill>
                <a:latin typeface="微軟正黑體" panose="020B0604030504040204" pitchFamily="34" charset="-120"/>
                <a:ea typeface="微軟正黑體" panose="020B0604030504040204" pitchFamily="34" charset="-120"/>
              </a:rPr>
              <a:t>領域課程</a:t>
            </a:r>
          </a:p>
        </p:txBody>
      </p:sp>
      <p:pic>
        <p:nvPicPr>
          <p:cNvPr id="74" name="圖片 7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48143" y="3964088"/>
            <a:ext cx="1402845" cy="1472374"/>
          </a:xfrm>
          <a:prstGeom prst="rect">
            <a:avLst/>
          </a:prstGeom>
        </p:spPr>
      </p:pic>
      <p:sp>
        <p:nvSpPr>
          <p:cNvPr id="75" name="文字方塊 74"/>
          <p:cNvSpPr txBox="1"/>
          <p:nvPr/>
        </p:nvSpPr>
        <p:spPr>
          <a:xfrm>
            <a:off x="5256822" y="4554795"/>
            <a:ext cx="877163" cy="646331"/>
          </a:xfrm>
          <a:prstGeom prst="rect">
            <a:avLst/>
          </a:prstGeom>
          <a:noFill/>
        </p:spPr>
        <p:txBody>
          <a:bodyPr wrap="none" rtlCol="0">
            <a:spAutoFit/>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其他類</a:t>
            </a: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r>
              <a:rPr lang="zh-TW" altLang="en-US" b="1" dirty="0">
                <a:solidFill>
                  <a:schemeClr val="bg1"/>
                </a:solidFill>
                <a:latin typeface="微軟正黑體" panose="020B0604030504040204" pitchFamily="34" charset="-120"/>
                <a:ea typeface="微軟正黑體" panose="020B0604030504040204" pitchFamily="34" charset="-120"/>
              </a:rPr>
              <a:t>課程</a:t>
            </a:r>
          </a:p>
        </p:txBody>
      </p:sp>
    </p:spTree>
    <p:extLst>
      <p:ext uri="{BB962C8B-B14F-4D97-AF65-F5344CB8AC3E}">
        <p14:creationId xmlns:p14="http://schemas.microsoft.com/office/powerpoint/2010/main" val="3667075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additive="base">
                                        <p:cTn id="7" dur="500"/>
                                        <p:tgtEl>
                                          <p:spTgt spid="101"/>
                                        </p:tgtEl>
                                        <p:attrNameLst>
                                          <p:attrName>ppt_y</p:attrName>
                                        </p:attrNameLst>
                                      </p:cBhvr>
                                      <p:tavLst>
                                        <p:tav tm="0">
                                          <p:val>
                                            <p:strVal val="#ppt_y+#ppt_h*1.125000"/>
                                          </p:val>
                                        </p:tav>
                                        <p:tav tm="100000">
                                          <p:val>
                                            <p:strVal val="#ppt_y"/>
                                          </p:val>
                                        </p:tav>
                                      </p:tavLst>
                                    </p:anim>
                                    <p:animEffect transition="in" filter="wipe(up)">
                                      <p:cBhvr>
                                        <p:cTn id="8" dur="500"/>
                                        <p:tgtEl>
                                          <p:spTgt spid="101"/>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p:tgtEl>
                                          <p:spTgt spid="12"/>
                                        </p:tgtEl>
                                        <p:attrNameLst>
                                          <p:attrName>ppt_y</p:attrName>
                                        </p:attrNameLst>
                                      </p:cBhvr>
                                      <p:tavLst>
                                        <p:tav tm="0">
                                          <p:val>
                                            <p:strVal val="#ppt_y+#ppt_h*1.125000"/>
                                          </p:val>
                                        </p:tav>
                                        <p:tav tm="100000">
                                          <p:val>
                                            <p:strVal val="#ppt_y"/>
                                          </p:val>
                                        </p:tav>
                                      </p:tavLst>
                                    </p:anim>
                                    <p:animEffect transition="in" filter="wipe(up)">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p:tgtEl>
                                          <p:spTgt spid="14"/>
                                        </p:tgtEl>
                                        <p:attrNameLst>
                                          <p:attrName>ppt_y</p:attrName>
                                        </p:attrNameLst>
                                      </p:cBhvr>
                                      <p:tavLst>
                                        <p:tav tm="0">
                                          <p:val>
                                            <p:strVal val="#ppt_y+#ppt_h*1.125000"/>
                                          </p:val>
                                        </p:tav>
                                        <p:tav tm="100000">
                                          <p:val>
                                            <p:strVal val="#ppt_y"/>
                                          </p:val>
                                        </p:tav>
                                      </p:tavLst>
                                    </p:anim>
                                    <p:animEffect transition="in" filter="wipe(up)">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 name="圖片 80"/>
          <p:cNvPicPr>
            <a:picLocks noChangeAspect="1"/>
          </p:cNvPicPr>
          <p:nvPr/>
        </p:nvPicPr>
        <p:blipFill rotWithShape="1">
          <a:blip r:embed="rId3" cstate="print">
            <a:extLst>
              <a:ext uri="{28A0092B-C50C-407E-A947-70E740481C1C}">
                <a14:useLocalDpi xmlns:a14="http://schemas.microsoft.com/office/drawing/2010/main" val="0"/>
              </a:ext>
            </a:extLst>
          </a:blip>
          <a:srcRect b="31453"/>
          <a:stretch/>
        </p:blipFill>
        <p:spPr>
          <a:xfrm>
            <a:off x="1999570" y="1361164"/>
            <a:ext cx="4944509" cy="4754922"/>
          </a:xfrm>
          <a:prstGeom prst="rect">
            <a:avLst/>
          </a:prstGeom>
        </p:spPr>
      </p:pic>
      <p:grpSp>
        <p:nvGrpSpPr>
          <p:cNvPr id="3" name="群組 2"/>
          <p:cNvGrpSpPr/>
          <p:nvPr/>
        </p:nvGrpSpPr>
        <p:grpSpPr>
          <a:xfrm>
            <a:off x="6130825" y="2462349"/>
            <a:ext cx="2859522" cy="2783820"/>
            <a:chOff x="5740487" y="2480543"/>
            <a:chExt cx="3065031" cy="2783820"/>
          </a:xfrm>
        </p:grpSpPr>
        <p:sp>
          <p:nvSpPr>
            <p:cNvPr id="35" name="左大括弧 34"/>
            <p:cNvSpPr/>
            <p:nvPr/>
          </p:nvSpPr>
          <p:spPr>
            <a:xfrm flipH="1">
              <a:off x="5740487" y="3195620"/>
              <a:ext cx="679735" cy="2068743"/>
            </a:xfrm>
            <a:prstGeom prst="leftBrace">
              <a:avLst>
                <a:gd name="adj1" fmla="val 115482"/>
                <a:gd name="adj2" fmla="val 31377"/>
              </a:avLst>
            </a:prstGeom>
            <a:ln w="28575">
              <a:solidFill>
                <a:srgbClr val="E651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grpSp>
          <p:nvGrpSpPr>
            <p:cNvPr id="74" name="群組 73"/>
            <p:cNvGrpSpPr/>
            <p:nvPr/>
          </p:nvGrpSpPr>
          <p:grpSpPr>
            <a:xfrm>
              <a:off x="6409590" y="2480543"/>
              <a:ext cx="2395928" cy="2474282"/>
              <a:chOff x="257222" y="1641943"/>
              <a:chExt cx="2395928" cy="2474282"/>
            </a:xfrm>
          </p:grpSpPr>
          <p:grpSp>
            <p:nvGrpSpPr>
              <p:cNvPr id="75" name="群組 74"/>
              <p:cNvGrpSpPr/>
              <p:nvPr/>
            </p:nvGrpSpPr>
            <p:grpSpPr>
              <a:xfrm>
                <a:off x="267855" y="1641943"/>
                <a:ext cx="2346184" cy="2474282"/>
                <a:chOff x="215736" y="1644707"/>
                <a:chExt cx="2511140" cy="2396643"/>
              </a:xfrm>
            </p:grpSpPr>
            <p:sp>
              <p:nvSpPr>
                <p:cNvPr id="78" name="圓角化同側角落矩形 77"/>
                <p:cNvSpPr/>
                <p:nvPr/>
              </p:nvSpPr>
              <p:spPr>
                <a:xfrm>
                  <a:off x="218151" y="1645098"/>
                  <a:ext cx="2497344" cy="2396252"/>
                </a:xfrm>
                <a:prstGeom prst="round2SameRect">
                  <a:avLst>
                    <a:gd name="adj1" fmla="val 6529"/>
                    <a:gd name="adj2" fmla="val 0"/>
                  </a:avLst>
                </a:prstGeom>
                <a:solidFill>
                  <a:srgbClr val="FFF3E0"/>
                </a:solidFill>
                <a:ln>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9" name="圓角化同側角落矩形 78"/>
                <p:cNvSpPr/>
                <p:nvPr/>
              </p:nvSpPr>
              <p:spPr>
                <a:xfrm>
                  <a:off x="215736" y="1644707"/>
                  <a:ext cx="2511140" cy="1317708"/>
                </a:xfrm>
                <a:prstGeom prst="round2SameRect">
                  <a:avLst>
                    <a:gd name="adj1" fmla="val 12155"/>
                    <a:gd name="adj2" fmla="val 0"/>
                  </a:avLst>
                </a:prstGeom>
                <a:solidFill>
                  <a:srgbClr val="E65100"/>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sp>
            <p:nvSpPr>
              <p:cNvPr id="76" name="矩形 75"/>
              <p:cNvSpPr/>
              <p:nvPr/>
            </p:nvSpPr>
            <p:spPr>
              <a:xfrm>
                <a:off x="257222" y="1852305"/>
                <a:ext cx="2395927" cy="954107"/>
              </a:xfrm>
              <a:prstGeom prst="rect">
                <a:avLst/>
              </a:prstGeom>
            </p:spPr>
            <p:txBody>
              <a:bodyPr wrap="square">
                <a:spAutoFit/>
              </a:bodyPr>
              <a:lstStyle/>
              <a:p>
                <a:pPr algn="ctr"/>
                <a:r>
                  <a:rPr lang="zh-TW" altLang="en-US" sz="2800" b="1" dirty="0">
                    <a:solidFill>
                      <a:schemeClr val="bg1"/>
                    </a:solidFill>
                    <a:latin typeface="微軟正黑體" panose="020B0604030504040204" pitchFamily="34" charset="-120"/>
                    <a:ea typeface="微軟正黑體" panose="020B0604030504040204" pitchFamily="34" charset="-120"/>
                  </a:rPr>
                  <a:t>適性學習</a:t>
                </a:r>
                <a:endParaRPr lang="en-US" altLang="zh-TW" sz="2800" b="1" dirty="0">
                  <a:solidFill>
                    <a:schemeClr val="bg1"/>
                  </a:solidFill>
                  <a:latin typeface="微軟正黑體" panose="020B0604030504040204" pitchFamily="34" charset="-120"/>
                  <a:ea typeface="微軟正黑體" panose="020B0604030504040204" pitchFamily="34" charset="-120"/>
                </a:endParaRPr>
              </a:p>
              <a:p>
                <a:pPr algn="ctr"/>
                <a:r>
                  <a:rPr lang="zh-TW" altLang="en-US" sz="2800" b="1" dirty="0">
                    <a:solidFill>
                      <a:schemeClr val="bg1"/>
                    </a:solidFill>
                    <a:latin typeface="微軟正黑體" panose="020B0604030504040204" pitchFamily="34" charset="-120"/>
                    <a:ea typeface="微軟正黑體" panose="020B0604030504040204" pitchFamily="34" charset="-120"/>
                  </a:rPr>
                  <a:t>的發展</a:t>
                </a:r>
              </a:p>
            </p:txBody>
          </p:sp>
          <p:sp>
            <p:nvSpPr>
              <p:cNvPr id="77" name="矩形 76"/>
              <p:cNvSpPr/>
              <p:nvPr/>
            </p:nvSpPr>
            <p:spPr>
              <a:xfrm>
                <a:off x="463998" y="3127543"/>
                <a:ext cx="2189152" cy="830997"/>
              </a:xfrm>
              <a:prstGeom prst="rect">
                <a:avLst/>
              </a:prstGeom>
            </p:spPr>
            <p:txBody>
              <a:bodyPr wrap="square">
                <a:spAutoFit/>
              </a:bodyPr>
              <a:lstStyle/>
              <a:p>
                <a:r>
                  <a:rPr lang="zh-TW" altLang="en-US" sz="2400" dirty="0">
                    <a:solidFill>
                      <a:srgbClr val="E65100"/>
                    </a:solidFill>
                    <a:latin typeface="微軟正黑體" panose="020B0604030504040204" pitchFamily="34" charset="-120"/>
                    <a:ea typeface="微軟正黑體" panose="020B0604030504040204" pitchFamily="34" charset="-120"/>
                  </a:rPr>
                  <a:t>學生適性學習</a:t>
                </a:r>
              </a:p>
              <a:p>
                <a:r>
                  <a:rPr lang="zh-TW" altLang="en-US" sz="2400" dirty="0">
                    <a:solidFill>
                      <a:srgbClr val="E65100"/>
                    </a:solidFill>
                    <a:latin typeface="微軟正黑體" panose="020B0604030504040204" pitchFamily="34" charset="-120"/>
                    <a:ea typeface="微軟正黑體" panose="020B0604030504040204" pitchFamily="34" charset="-120"/>
                  </a:rPr>
                  <a:t>兼顧扶弱拔尖</a:t>
                </a:r>
              </a:p>
            </p:txBody>
          </p:sp>
        </p:grpSp>
      </p:grpSp>
      <p:sp>
        <p:nvSpPr>
          <p:cNvPr id="84" name="矩形 83"/>
          <p:cNvSpPr/>
          <p:nvPr/>
        </p:nvSpPr>
        <p:spPr>
          <a:xfrm>
            <a:off x="1730011" y="1251530"/>
            <a:ext cx="5126724" cy="461665"/>
          </a:xfrm>
          <a:prstGeom prst="rect">
            <a:avLst/>
          </a:prstGeom>
        </p:spPr>
        <p:txBody>
          <a:bodyPr wrap="none">
            <a:spAutoFit/>
          </a:bodyPr>
          <a:lstStyle/>
          <a:p>
            <a:r>
              <a:rPr lang="en-US" altLang="zh-TW" sz="2400" dirty="0">
                <a:latin typeface="微軟正黑體" panose="020B0604030504040204" pitchFamily="34" charset="-120"/>
                <a:ea typeface="微軟正黑體" panose="020B0604030504040204" pitchFamily="34" charset="-120"/>
              </a:rPr>
              <a:t>2. </a:t>
            </a:r>
            <a:r>
              <a:rPr lang="zh-TW" altLang="en-US" sz="2400" dirty="0">
                <a:latin typeface="微軟正黑體" panose="020B0604030504040204" pitchFamily="34" charset="-120"/>
                <a:ea typeface="微軟正黑體" panose="020B0604030504040204" pitchFamily="34" charset="-120"/>
              </a:rPr>
              <a:t>校訂（彈性學習）課程的預期成效</a:t>
            </a:r>
          </a:p>
        </p:txBody>
      </p:sp>
      <p:grpSp>
        <p:nvGrpSpPr>
          <p:cNvPr id="2" name="群組 1"/>
          <p:cNvGrpSpPr/>
          <p:nvPr/>
        </p:nvGrpSpPr>
        <p:grpSpPr>
          <a:xfrm>
            <a:off x="116183" y="2886065"/>
            <a:ext cx="2916816" cy="2507424"/>
            <a:chOff x="75192" y="2046796"/>
            <a:chExt cx="3089930" cy="2507424"/>
          </a:xfrm>
        </p:grpSpPr>
        <p:sp>
          <p:nvSpPr>
            <p:cNvPr id="70" name="左大括弧 69"/>
            <p:cNvSpPr/>
            <p:nvPr/>
          </p:nvSpPr>
          <p:spPr>
            <a:xfrm>
              <a:off x="2430793" y="2046796"/>
              <a:ext cx="734329" cy="2447373"/>
            </a:xfrm>
            <a:prstGeom prst="leftBrace">
              <a:avLst>
                <a:gd name="adj1" fmla="val 86703"/>
                <a:gd name="adj2" fmla="val 55840"/>
              </a:avLst>
            </a:prstGeom>
            <a:ln w="28575">
              <a:solidFill>
                <a:schemeClr val="accent6">
                  <a:lumMod val="75000"/>
                </a:schemeClr>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grpSp>
          <p:nvGrpSpPr>
            <p:cNvPr id="57" name="群組 56"/>
            <p:cNvGrpSpPr/>
            <p:nvPr/>
          </p:nvGrpSpPr>
          <p:grpSpPr>
            <a:xfrm>
              <a:off x="75192" y="2079938"/>
              <a:ext cx="2395928" cy="2474282"/>
              <a:chOff x="170426" y="2088434"/>
              <a:chExt cx="2395928" cy="2474282"/>
            </a:xfrm>
          </p:grpSpPr>
          <p:grpSp>
            <p:nvGrpSpPr>
              <p:cNvPr id="66" name="群組 65"/>
              <p:cNvGrpSpPr/>
              <p:nvPr/>
            </p:nvGrpSpPr>
            <p:grpSpPr>
              <a:xfrm>
                <a:off x="181059" y="2088434"/>
                <a:ext cx="2346184" cy="2474282"/>
                <a:chOff x="122837" y="2077188"/>
                <a:chExt cx="2511140" cy="2396643"/>
              </a:xfrm>
            </p:grpSpPr>
            <p:sp>
              <p:nvSpPr>
                <p:cNvPr id="85" name="圓角化同側角落矩形 84"/>
                <p:cNvSpPr/>
                <p:nvPr/>
              </p:nvSpPr>
              <p:spPr>
                <a:xfrm>
                  <a:off x="125252" y="2077579"/>
                  <a:ext cx="2497343" cy="2396252"/>
                </a:xfrm>
                <a:prstGeom prst="round2SameRect">
                  <a:avLst>
                    <a:gd name="adj1" fmla="val 6529"/>
                    <a:gd name="adj2" fmla="val 0"/>
                  </a:avLst>
                </a:prstGeom>
                <a:solidFill>
                  <a:schemeClr val="accent6">
                    <a:lumMod val="20000"/>
                    <a:lumOff val="80000"/>
                  </a:schemeClr>
                </a:solidFill>
                <a:ln>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86" name="圓角化同側角落矩形 85"/>
                <p:cNvSpPr/>
                <p:nvPr/>
              </p:nvSpPr>
              <p:spPr>
                <a:xfrm>
                  <a:off x="122837" y="2077188"/>
                  <a:ext cx="2511140" cy="1317708"/>
                </a:xfrm>
                <a:prstGeom prst="round2SameRect">
                  <a:avLst>
                    <a:gd name="adj1" fmla="val 12155"/>
                    <a:gd name="adj2" fmla="val 0"/>
                  </a:avLst>
                </a:prstGeom>
                <a:solidFill>
                  <a:schemeClr val="accent6">
                    <a:lumMod val="75000"/>
                  </a:schemeClr>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sp>
            <p:nvSpPr>
              <p:cNvPr id="68" name="矩形 67"/>
              <p:cNvSpPr/>
              <p:nvPr/>
            </p:nvSpPr>
            <p:spPr>
              <a:xfrm>
                <a:off x="170426" y="2298796"/>
                <a:ext cx="2395927" cy="954107"/>
              </a:xfrm>
              <a:prstGeom prst="rect">
                <a:avLst/>
              </a:prstGeom>
            </p:spPr>
            <p:txBody>
              <a:bodyPr wrap="square">
                <a:spAutoFit/>
              </a:bodyPr>
              <a:lstStyle/>
              <a:p>
                <a:pPr algn="ctr"/>
                <a:r>
                  <a:rPr lang="zh-TW" altLang="en-US" sz="2800" b="1" dirty="0">
                    <a:solidFill>
                      <a:schemeClr val="bg1"/>
                    </a:solidFill>
                    <a:latin typeface="微軟正黑體" panose="020B0604030504040204" pitchFamily="34" charset="-120"/>
                    <a:ea typeface="微軟正黑體" panose="020B0604030504040204" pitchFamily="34" charset="-120"/>
                  </a:rPr>
                  <a:t>跨領域探究</a:t>
                </a:r>
                <a:br>
                  <a:rPr lang="zh-TW" altLang="en-US" sz="2800" b="1" dirty="0">
                    <a:solidFill>
                      <a:schemeClr val="bg1"/>
                    </a:solidFill>
                    <a:latin typeface="微軟正黑體" panose="020B0604030504040204" pitchFamily="34" charset="-120"/>
                    <a:ea typeface="微軟正黑體" panose="020B0604030504040204" pitchFamily="34" charset="-120"/>
                  </a:rPr>
                </a:br>
                <a:r>
                  <a:rPr lang="zh-TW" altLang="en-US" sz="2800" b="1" dirty="0">
                    <a:solidFill>
                      <a:schemeClr val="bg1"/>
                    </a:solidFill>
                    <a:latin typeface="微軟正黑體" panose="020B0604030504040204" pitchFamily="34" charset="-120"/>
                    <a:ea typeface="微軟正黑體" panose="020B0604030504040204" pitchFamily="34" charset="-120"/>
                  </a:rPr>
                  <a:t>及自主學習</a:t>
                </a:r>
              </a:p>
            </p:txBody>
          </p:sp>
          <p:sp>
            <p:nvSpPr>
              <p:cNvPr id="73" name="矩形 72"/>
              <p:cNvSpPr/>
              <p:nvPr/>
            </p:nvSpPr>
            <p:spPr>
              <a:xfrm>
                <a:off x="377202" y="3574034"/>
                <a:ext cx="2189152" cy="830997"/>
              </a:xfrm>
              <a:prstGeom prst="rect">
                <a:avLst/>
              </a:prstGeom>
            </p:spPr>
            <p:txBody>
              <a:bodyPr wrap="square">
                <a:spAutoFit/>
              </a:bodyPr>
              <a:lstStyle/>
              <a:p>
                <a:r>
                  <a:rPr lang="zh-TW" altLang="en-US" sz="2400" dirty="0">
                    <a:solidFill>
                      <a:schemeClr val="accent6">
                        <a:lumMod val="50000"/>
                      </a:schemeClr>
                    </a:solidFill>
                    <a:latin typeface="微軟正黑體" panose="020B0604030504040204" pitchFamily="34" charset="-120"/>
                    <a:ea typeface="微軟正黑體" panose="020B0604030504040204" pitchFamily="34" charset="-120"/>
                  </a:rPr>
                  <a:t>發展學校特色</a:t>
                </a:r>
              </a:p>
              <a:p>
                <a:r>
                  <a:rPr lang="zh-TW" altLang="en-US" sz="2400" dirty="0">
                    <a:solidFill>
                      <a:schemeClr val="accent6">
                        <a:lumMod val="50000"/>
                      </a:schemeClr>
                    </a:solidFill>
                    <a:latin typeface="微軟正黑體" panose="020B0604030504040204" pitchFamily="34" charset="-120"/>
                    <a:ea typeface="微軟正黑體" panose="020B0604030504040204" pitchFamily="34" charset="-120"/>
                  </a:rPr>
                  <a:t>帶動教學活化</a:t>
                </a:r>
              </a:p>
            </p:txBody>
          </p:sp>
        </p:grpSp>
      </p:grpSp>
      <p:sp>
        <p:nvSpPr>
          <p:cNvPr id="8" name="投影片編號版面配置區 7"/>
          <p:cNvSpPr>
            <a:spLocks noGrp="1"/>
          </p:cNvSpPr>
          <p:nvPr>
            <p:ph type="sldNum" sz="quarter" idx="12"/>
          </p:nvPr>
        </p:nvSpPr>
        <p:spPr/>
        <p:txBody>
          <a:bodyPr/>
          <a:lstStyle/>
          <a:p>
            <a:pPr>
              <a:defRPr/>
            </a:pPr>
            <a:fld id="{8598CAF7-0B11-4355-B351-D1350E429BEE}" type="slidenum">
              <a:rPr lang="zh-TW" altLang="en-US" smtClean="0"/>
              <a:pPr>
                <a:defRPr/>
              </a:pPr>
              <a:t>27</a:t>
            </a:fld>
            <a:endParaRPr lang="zh-TW" altLang="en-US"/>
          </a:p>
        </p:txBody>
      </p:sp>
      <p:sp>
        <p:nvSpPr>
          <p:cNvPr id="52" name="文字方塊 51"/>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8F5E9"/>
                </a:solidFill>
              </a:rPr>
              <a:t>3-5-2.2</a:t>
            </a:r>
            <a:r>
              <a:rPr lang="zh-TW" altLang="en-US" sz="1200">
                <a:solidFill>
                  <a:srgbClr val="E8F5E9"/>
                </a:solidFill>
              </a:rPr>
              <a:t>   </a:t>
            </a:r>
            <a:r>
              <a:rPr lang="en-US" altLang="zh-TW" sz="1200">
                <a:solidFill>
                  <a:srgbClr val="E8F5E9"/>
                </a:solidFill>
              </a:rPr>
              <a:t>/</a:t>
            </a:r>
            <a:r>
              <a:rPr lang="zh-TW" altLang="en-US" sz="1200">
                <a:solidFill>
                  <a:srgbClr val="E8F5E9"/>
                </a:solidFill>
              </a:rPr>
              <a:t> </a:t>
            </a:r>
          </a:p>
        </p:txBody>
      </p:sp>
      <p:sp>
        <p:nvSpPr>
          <p:cNvPr id="88" name="圓角化同側角落矩形 87"/>
          <p:cNvSpPr/>
          <p:nvPr/>
        </p:nvSpPr>
        <p:spPr>
          <a:xfrm flipV="1">
            <a:off x="3273716" y="6086888"/>
            <a:ext cx="2420433" cy="798496"/>
          </a:xfrm>
          <a:prstGeom prst="round2SameRect">
            <a:avLst>
              <a:gd name="adj1" fmla="val 0"/>
              <a:gd name="adj2" fmla="val 50000"/>
            </a:avLst>
          </a:prstGeom>
          <a:solidFill>
            <a:srgbClr val="388E3C"/>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89" name="文字方塊 88"/>
          <p:cNvSpPr txBox="1"/>
          <p:nvPr/>
        </p:nvSpPr>
        <p:spPr>
          <a:xfrm>
            <a:off x="3379956" y="6167045"/>
            <a:ext cx="2194832" cy="646331"/>
          </a:xfrm>
          <a:prstGeom prst="rect">
            <a:avLst/>
          </a:prstGeom>
          <a:noFill/>
        </p:spPr>
        <p:txBody>
          <a:bodyPr wrap="none" rtlCol="0">
            <a:spAutoFit/>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校訂課程</a:t>
            </a: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r>
              <a:rPr lang="en-US" altLang="zh-TW" b="1" dirty="0">
                <a:solidFill>
                  <a:schemeClr val="bg1"/>
                </a:solidFill>
                <a:latin typeface="微軟正黑體" panose="020B0604030504040204" pitchFamily="34" charset="-120"/>
                <a:ea typeface="微軟正黑體" panose="020B0604030504040204" pitchFamily="34" charset="-120"/>
              </a:rPr>
              <a:t>(</a:t>
            </a:r>
            <a:r>
              <a:rPr lang="zh-TW" altLang="en-US" b="1" dirty="0">
                <a:solidFill>
                  <a:schemeClr val="bg1"/>
                </a:solidFill>
                <a:latin typeface="微軟正黑體" panose="020B0604030504040204" pitchFamily="34" charset="-120"/>
                <a:ea typeface="微軟正黑體" panose="020B0604030504040204" pitchFamily="34" charset="-120"/>
              </a:rPr>
              <a:t>彈性學習</a:t>
            </a:r>
            <a:r>
              <a:rPr lang="en-US" altLang="zh-TW" b="1" dirty="0">
                <a:solidFill>
                  <a:schemeClr val="bg1"/>
                </a:solidFill>
                <a:latin typeface="微軟正黑體" panose="020B0604030504040204" pitchFamily="34" charset="-120"/>
                <a:ea typeface="微軟正黑體" panose="020B0604030504040204" pitchFamily="34" charset="-120"/>
              </a:rPr>
              <a:t>)</a:t>
            </a:r>
            <a:r>
              <a:rPr lang="zh-TW" altLang="en-US" b="1" dirty="0">
                <a:solidFill>
                  <a:schemeClr val="bg1"/>
                </a:solidFill>
                <a:latin typeface="微軟正黑體" panose="020B0604030504040204" pitchFamily="34" charset="-120"/>
                <a:ea typeface="微軟正黑體" panose="020B0604030504040204" pitchFamily="34" charset="-120"/>
              </a:rPr>
              <a:t>預期成效</a:t>
            </a:r>
          </a:p>
        </p:txBody>
      </p:sp>
      <p:sp>
        <p:nvSpPr>
          <p:cNvPr id="90" name="文字方塊 89"/>
          <p:cNvSpPr txBox="1"/>
          <p:nvPr/>
        </p:nvSpPr>
        <p:spPr>
          <a:xfrm>
            <a:off x="5229729" y="4654147"/>
            <a:ext cx="877163" cy="646331"/>
          </a:xfrm>
          <a:prstGeom prst="rect">
            <a:avLst/>
          </a:prstGeom>
          <a:noFill/>
        </p:spPr>
        <p:txBody>
          <a:bodyPr wrap="none" rtlCol="0">
            <a:spAutoFit/>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其他類</a:t>
            </a: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r>
              <a:rPr lang="zh-TW" altLang="en-US" b="1" dirty="0">
                <a:solidFill>
                  <a:schemeClr val="bg1"/>
                </a:solidFill>
                <a:latin typeface="微軟正黑體" panose="020B0604030504040204" pitchFamily="34" charset="-120"/>
                <a:ea typeface="微軟正黑體" panose="020B0604030504040204" pitchFamily="34" charset="-120"/>
              </a:rPr>
              <a:t>課程</a:t>
            </a:r>
          </a:p>
        </p:txBody>
      </p:sp>
      <p:sp>
        <p:nvSpPr>
          <p:cNvPr id="92" name="文字方塊 91"/>
          <p:cNvSpPr txBox="1"/>
          <p:nvPr/>
        </p:nvSpPr>
        <p:spPr>
          <a:xfrm>
            <a:off x="2853372" y="4879936"/>
            <a:ext cx="1107996" cy="646331"/>
          </a:xfrm>
          <a:prstGeom prst="rect">
            <a:avLst/>
          </a:prstGeom>
          <a:noFill/>
        </p:spPr>
        <p:txBody>
          <a:bodyPr wrap="none" rtlCol="0">
            <a:spAutoFit/>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社團活動</a:t>
            </a:r>
          </a:p>
          <a:p>
            <a:pPr algn="ctr"/>
            <a:r>
              <a:rPr lang="zh-TW" altLang="en-US" b="1" dirty="0">
                <a:solidFill>
                  <a:schemeClr val="bg1"/>
                </a:solidFill>
                <a:latin typeface="微軟正黑體" panose="020B0604030504040204" pitchFamily="34" charset="-120"/>
                <a:ea typeface="微軟正黑體" panose="020B0604030504040204" pitchFamily="34" charset="-120"/>
              </a:rPr>
              <a:t>技藝課程</a:t>
            </a:r>
          </a:p>
        </p:txBody>
      </p:sp>
      <p:sp>
        <p:nvSpPr>
          <p:cNvPr id="94" name="標題 2"/>
          <p:cNvSpPr txBox="1">
            <a:spLocks/>
          </p:cNvSpPr>
          <p:nvPr/>
        </p:nvSpPr>
        <p:spPr bwMode="auto">
          <a:xfrm>
            <a:off x="766763" y="192161"/>
            <a:ext cx="3517205"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五、課程架構</a:t>
            </a:r>
          </a:p>
        </p:txBody>
      </p:sp>
      <p:sp>
        <p:nvSpPr>
          <p:cNvPr id="95" name="矩形 8"/>
          <p:cNvSpPr>
            <a:spLocks noChangeArrowheads="1"/>
          </p:cNvSpPr>
          <p:nvPr/>
        </p:nvSpPr>
        <p:spPr bwMode="auto">
          <a:xfrm>
            <a:off x="4147649" y="447055"/>
            <a:ext cx="4672823" cy="461665"/>
          </a:xfrm>
          <a:prstGeom prst="rect">
            <a:avLst/>
          </a:prstGeom>
          <a:noFill/>
          <a:ln w="9525">
            <a:noFill/>
            <a:miter lim="800000"/>
            <a:headEnd/>
            <a:tailEnd/>
          </a:ln>
        </p:spPr>
        <p:txBody>
          <a:bodyPr wrap="square">
            <a:spAutoFit/>
          </a:bodyPr>
          <a:lstStyle/>
          <a:p>
            <a:pPr defTabSz="1422400">
              <a:spcAft>
                <a:spcPct val="35000"/>
              </a:spcAft>
            </a:pPr>
            <a:r>
              <a:rPr lang="en-US" altLang="zh-TW" sz="2400">
                <a:solidFill>
                  <a:schemeClr val="bg1"/>
                </a:solidFill>
                <a:latin typeface="微軟正黑體" pitchFamily="34" charset="-120"/>
                <a:ea typeface="微軟正黑體" pitchFamily="34" charset="-120"/>
              </a:rPr>
              <a:t>(</a:t>
            </a:r>
            <a:r>
              <a:rPr lang="zh-TW" altLang="en-US" sz="2400">
                <a:solidFill>
                  <a:schemeClr val="bg1"/>
                </a:solidFill>
                <a:latin typeface="微軟正黑體" pitchFamily="34" charset="-120"/>
                <a:ea typeface="微軟正黑體" pitchFamily="34" charset="-120"/>
              </a:rPr>
              <a:t>二</a:t>
            </a:r>
            <a:r>
              <a:rPr lang="en-US" altLang="zh-TW" sz="2400">
                <a:solidFill>
                  <a:schemeClr val="bg1"/>
                </a:solidFill>
                <a:latin typeface="微軟正黑體" pitchFamily="34" charset="-120"/>
                <a:ea typeface="微軟正黑體" pitchFamily="34" charset="-120"/>
              </a:rPr>
              <a:t>)</a:t>
            </a:r>
            <a:r>
              <a:rPr lang="zh-TW" altLang="en-US" sz="2400">
                <a:solidFill>
                  <a:schemeClr val="bg1"/>
                </a:solidFill>
                <a:latin typeface="微軟正黑體" pitchFamily="34" charset="-120"/>
                <a:ea typeface="微軟正黑體" pitchFamily="34" charset="-120"/>
              </a:rPr>
              <a:t>國民中、小學課程規劃</a:t>
            </a:r>
          </a:p>
        </p:txBody>
      </p:sp>
      <p:pic>
        <p:nvPicPr>
          <p:cNvPr id="40" name="圖片 3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76743" y="2075279"/>
            <a:ext cx="1465818" cy="1538468"/>
          </a:xfrm>
          <a:prstGeom prst="rect">
            <a:avLst/>
          </a:prstGeom>
        </p:spPr>
      </p:pic>
      <p:sp>
        <p:nvSpPr>
          <p:cNvPr id="41" name="文字方塊 40"/>
          <p:cNvSpPr txBox="1"/>
          <p:nvPr/>
        </p:nvSpPr>
        <p:spPr>
          <a:xfrm>
            <a:off x="2976743" y="2624658"/>
            <a:ext cx="1107996" cy="646331"/>
          </a:xfrm>
          <a:prstGeom prst="rect">
            <a:avLst/>
          </a:prstGeom>
          <a:noFill/>
        </p:spPr>
        <p:txBody>
          <a:bodyPr wrap="none" rtlCol="0">
            <a:spAutoFit/>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統整性</a:t>
            </a:r>
            <a:br>
              <a:rPr lang="zh-TW" altLang="en-US" b="1" dirty="0">
                <a:solidFill>
                  <a:schemeClr val="bg1"/>
                </a:solidFill>
                <a:latin typeface="微軟正黑體" panose="020B0604030504040204" pitchFamily="34" charset="-120"/>
                <a:ea typeface="微軟正黑體" panose="020B0604030504040204" pitchFamily="34" charset="-120"/>
              </a:rPr>
            </a:br>
            <a:r>
              <a:rPr lang="zh-TW" altLang="en-US" b="1" dirty="0">
                <a:solidFill>
                  <a:schemeClr val="bg1"/>
                </a:solidFill>
                <a:latin typeface="微軟正黑體" panose="020B0604030504040204" pitchFamily="34" charset="-120"/>
                <a:ea typeface="微軟正黑體" panose="020B0604030504040204" pitchFamily="34" charset="-120"/>
              </a:rPr>
              <a:t>探究課程</a:t>
            </a:r>
          </a:p>
        </p:txBody>
      </p:sp>
      <p:pic>
        <p:nvPicPr>
          <p:cNvPr id="42" name="圖片 4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09334" y="4065201"/>
            <a:ext cx="1402845" cy="1472374"/>
          </a:xfrm>
          <a:prstGeom prst="rect">
            <a:avLst/>
          </a:prstGeom>
        </p:spPr>
      </p:pic>
      <p:sp>
        <p:nvSpPr>
          <p:cNvPr id="43" name="文字方塊 42"/>
          <p:cNvSpPr txBox="1"/>
          <p:nvPr/>
        </p:nvSpPr>
        <p:spPr>
          <a:xfrm>
            <a:off x="2775036" y="4572735"/>
            <a:ext cx="1107996" cy="646331"/>
          </a:xfrm>
          <a:prstGeom prst="rect">
            <a:avLst/>
          </a:prstGeom>
          <a:noFill/>
        </p:spPr>
        <p:txBody>
          <a:bodyPr wrap="none" rtlCol="0">
            <a:spAutoFit/>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社團活</a:t>
            </a:r>
          </a:p>
          <a:p>
            <a:pPr algn="ctr"/>
            <a:r>
              <a:rPr lang="zh-TW" altLang="en-US" b="1" dirty="0">
                <a:solidFill>
                  <a:schemeClr val="bg1"/>
                </a:solidFill>
                <a:latin typeface="微軟正黑體" panose="020B0604030504040204" pitchFamily="34" charset="-120"/>
                <a:ea typeface="微軟正黑體" panose="020B0604030504040204" pitchFamily="34" charset="-120"/>
              </a:rPr>
              <a:t>技藝課程</a:t>
            </a:r>
          </a:p>
        </p:txBody>
      </p:sp>
      <p:pic>
        <p:nvPicPr>
          <p:cNvPr id="44" name="圖片 4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82674" y="2106607"/>
            <a:ext cx="1402845" cy="1472374"/>
          </a:xfrm>
          <a:prstGeom prst="rect">
            <a:avLst/>
          </a:prstGeom>
        </p:spPr>
      </p:pic>
      <p:sp>
        <p:nvSpPr>
          <p:cNvPr id="45" name="文字方塊 44"/>
          <p:cNvSpPr txBox="1"/>
          <p:nvPr/>
        </p:nvSpPr>
        <p:spPr>
          <a:xfrm>
            <a:off x="4982674" y="2671691"/>
            <a:ext cx="1107996" cy="646331"/>
          </a:xfrm>
          <a:prstGeom prst="rect">
            <a:avLst/>
          </a:prstGeom>
          <a:noFill/>
        </p:spPr>
        <p:txBody>
          <a:bodyPr wrap="none" rtlCol="0">
            <a:spAutoFit/>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特殊需求</a:t>
            </a: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r>
              <a:rPr lang="zh-TW" altLang="en-US" b="1" dirty="0">
                <a:solidFill>
                  <a:schemeClr val="bg1"/>
                </a:solidFill>
                <a:latin typeface="微軟正黑體" panose="020B0604030504040204" pitchFamily="34" charset="-120"/>
                <a:ea typeface="微軟正黑體" panose="020B0604030504040204" pitchFamily="34" charset="-120"/>
              </a:rPr>
              <a:t>領域課程</a:t>
            </a:r>
          </a:p>
        </p:txBody>
      </p:sp>
      <p:pic>
        <p:nvPicPr>
          <p:cNvPr id="46" name="圖片 4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48143" y="3964088"/>
            <a:ext cx="1402845" cy="1472374"/>
          </a:xfrm>
          <a:prstGeom prst="rect">
            <a:avLst/>
          </a:prstGeom>
        </p:spPr>
      </p:pic>
      <p:sp>
        <p:nvSpPr>
          <p:cNvPr id="47" name="文字方塊 46"/>
          <p:cNvSpPr txBox="1"/>
          <p:nvPr/>
        </p:nvSpPr>
        <p:spPr>
          <a:xfrm>
            <a:off x="5256822" y="4554795"/>
            <a:ext cx="877163" cy="646331"/>
          </a:xfrm>
          <a:prstGeom prst="rect">
            <a:avLst/>
          </a:prstGeom>
          <a:noFill/>
        </p:spPr>
        <p:txBody>
          <a:bodyPr wrap="none" rtlCol="0">
            <a:spAutoFit/>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其他類</a:t>
            </a:r>
            <a:endParaRPr lang="en-US" altLang="zh-TW" b="1" dirty="0">
              <a:solidFill>
                <a:schemeClr val="bg1"/>
              </a:solidFill>
              <a:latin typeface="微軟正黑體" panose="020B0604030504040204" pitchFamily="34" charset="-120"/>
              <a:ea typeface="微軟正黑體" panose="020B0604030504040204" pitchFamily="34" charset="-120"/>
            </a:endParaRPr>
          </a:p>
          <a:p>
            <a:pPr algn="ctr"/>
            <a:r>
              <a:rPr lang="zh-TW" altLang="en-US" b="1" dirty="0">
                <a:solidFill>
                  <a:schemeClr val="bg1"/>
                </a:solidFill>
                <a:latin typeface="微軟正黑體" panose="020B0604030504040204" pitchFamily="34" charset="-120"/>
                <a:ea typeface="微軟正黑體" panose="020B0604030504040204" pitchFamily="34" charset="-120"/>
              </a:rPr>
              <a:t>課程</a:t>
            </a:r>
          </a:p>
        </p:txBody>
      </p:sp>
    </p:spTree>
    <p:extLst>
      <p:ext uri="{BB962C8B-B14F-4D97-AF65-F5344CB8AC3E}">
        <p14:creationId xmlns:p14="http://schemas.microsoft.com/office/powerpoint/2010/main" val="991145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600"/>
                                        <p:tgtEl>
                                          <p:spTgt spid="2"/>
                                        </p:tgtEl>
                                        <p:attrNameLst>
                                          <p:attrName>ppt_x</p:attrName>
                                        </p:attrNameLst>
                                      </p:cBhvr>
                                      <p:tavLst>
                                        <p:tav tm="0">
                                          <p:val>
                                            <p:strVal val="#ppt_x-#ppt_w*1.125000"/>
                                          </p:val>
                                        </p:tav>
                                        <p:tav tm="100000">
                                          <p:val>
                                            <p:strVal val="#ppt_x"/>
                                          </p:val>
                                        </p:tav>
                                      </p:tavLst>
                                    </p:anim>
                                    <p:animEffect transition="in" filter="wipe(right)">
                                      <p:cBhvr>
                                        <p:cTn id="8" dur="6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2"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600"/>
                                        <p:tgtEl>
                                          <p:spTgt spid="3"/>
                                        </p:tgtEl>
                                        <p:attrNameLst>
                                          <p:attrName>ppt_x</p:attrName>
                                        </p:attrNameLst>
                                      </p:cBhvr>
                                      <p:tavLst>
                                        <p:tav tm="0">
                                          <p:val>
                                            <p:strVal val="#ppt_x+#ppt_w*1.125000"/>
                                          </p:val>
                                        </p:tav>
                                        <p:tav tm="100000">
                                          <p:val>
                                            <p:strVal val="#ppt_x"/>
                                          </p:val>
                                        </p:tav>
                                      </p:tavLst>
                                    </p:anim>
                                    <p:animEffect transition="in" filter="wipe(left)">
                                      <p:cBhvr>
                                        <p:cTn id="14" dur="6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3756090006"/>
              </p:ext>
            </p:extLst>
          </p:nvPr>
        </p:nvGraphicFramePr>
        <p:xfrm>
          <a:off x="158417" y="1340772"/>
          <a:ext cx="8820473" cy="5400862"/>
        </p:xfrm>
        <a:graphic>
          <a:graphicData uri="http://schemas.openxmlformats.org/drawingml/2006/table">
            <a:tbl>
              <a:tblPr firstRow="1" bandRow="1">
                <a:tableStyleId>{93296810-A885-4BE3-A3E7-6D5BEEA58F35}</a:tableStyleId>
              </a:tblPr>
              <a:tblGrid>
                <a:gridCol w="823800">
                  <a:extLst>
                    <a:ext uri="{9D8B030D-6E8A-4147-A177-3AD203B41FA5}">
                      <a16:colId xmlns="" xmlns:a16="http://schemas.microsoft.com/office/drawing/2014/main" val="4160749867"/>
                    </a:ext>
                  </a:extLst>
                </a:gridCol>
                <a:gridCol w="3388161">
                  <a:extLst>
                    <a:ext uri="{9D8B030D-6E8A-4147-A177-3AD203B41FA5}">
                      <a16:colId xmlns="" xmlns:a16="http://schemas.microsoft.com/office/drawing/2014/main" val="1419308308"/>
                    </a:ext>
                  </a:extLst>
                </a:gridCol>
                <a:gridCol w="4608512">
                  <a:extLst>
                    <a:ext uri="{9D8B030D-6E8A-4147-A177-3AD203B41FA5}">
                      <a16:colId xmlns="" xmlns:a16="http://schemas.microsoft.com/office/drawing/2014/main" val="2664741494"/>
                    </a:ext>
                  </a:extLst>
                </a:gridCol>
              </a:tblGrid>
              <a:tr h="413007">
                <a:tc>
                  <a:txBody>
                    <a:bodyPr/>
                    <a:lstStyle/>
                    <a:p>
                      <a:pPr algn="ctr"/>
                      <a:endParaRPr lang="zh-TW" altLang="en-US" sz="2000" b="0" dirty="0">
                        <a:latin typeface="微軟正黑體" panose="020B0604030504040204" pitchFamily="34" charset="-120"/>
                        <a:ea typeface="微軟正黑體" panose="020B0604030504040204" pitchFamily="34" charset="-120"/>
                      </a:endParaRPr>
                    </a:p>
                  </a:txBody>
                  <a:tcPr anchor="ctr">
                    <a:solidFill>
                      <a:srgbClr val="E651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cap="none" normalizeH="0" baseline="0">
                          <a:ln>
                            <a:noFill/>
                          </a:ln>
                          <a:solidFill>
                            <a:srgbClr val="FFFFFF"/>
                          </a:solidFill>
                          <a:effectLst/>
                          <a:latin typeface="微軟正黑體" panose="020B0604030504040204" pitchFamily="34" charset="-120"/>
                          <a:ea typeface="微軟正黑體" panose="020B0604030504040204" pitchFamily="34" charset="-120"/>
                          <a:cs typeface="Arial" charset="0"/>
                          <a:sym typeface="Arial" charset="0"/>
                        </a:rPr>
                        <a:t>九年一貫</a:t>
                      </a:r>
                    </a:p>
                  </a:txBody>
                  <a:tcPr>
                    <a:solidFill>
                      <a:srgbClr val="E651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cap="none" normalizeH="0" baseline="0">
                          <a:ln>
                            <a:noFill/>
                          </a:ln>
                          <a:solidFill>
                            <a:srgbClr val="FFFFFF"/>
                          </a:solidFill>
                          <a:effectLst/>
                          <a:latin typeface="微軟正黑體" panose="020B0604030504040204" pitchFamily="34" charset="-120"/>
                          <a:ea typeface="微軟正黑體" panose="020B0604030504040204" pitchFamily="34" charset="-120"/>
                          <a:cs typeface="Arial" charset="0"/>
                          <a:sym typeface="Arial" charset="0"/>
                        </a:rPr>
                        <a:t>十二年國教</a:t>
                      </a:r>
                      <a:endParaRPr kumimoji="0" lang="en-US" altLang="zh-TW" sz="2000" b="0" i="0" u="none" strike="noStrike" cap="none" normalizeH="0" baseline="0">
                        <a:ln>
                          <a:noFill/>
                        </a:ln>
                        <a:solidFill>
                          <a:schemeClr val="bg1"/>
                        </a:solidFill>
                        <a:effectLst/>
                        <a:latin typeface="微軟正黑體" panose="020B0604030504040204" pitchFamily="34" charset="-120"/>
                        <a:ea typeface="微軟正黑體" panose="020B0604030504040204" pitchFamily="34" charset="-120"/>
                        <a:cs typeface="Arial" charset="0"/>
                        <a:sym typeface="Arial" charset="0"/>
                      </a:endParaRPr>
                    </a:p>
                  </a:txBody>
                  <a:tcPr>
                    <a:solidFill>
                      <a:srgbClr val="E65100"/>
                    </a:solidFill>
                  </a:tcPr>
                </a:tc>
                <a:extLst>
                  <a:ext uri="{0D108BD9-81ED-4DB2-BD59-A6C34878D82A}">
                    <a16:rowId xmlns="" xmlns:a16="http://schemas.microsoft.com/office/drawing/2014/main" val="1141503390"/>
                  </a:ext>
                </a:extLst>
              </a:tr>
              <a:tr h="730705">
                <a:tc>
                  <a:txBody>
                    <a:bodyPr/>
                    <a:lstStyle/>
                    <a:p>
                      <a:pPr algn="ctr"/>
                      <a:r>
                        <a:rPr lang="zh-TW" altLang="en-US" sz="2000">
                          <a:latin typeface="微軟正黑體" panose="020B0604030504040204" pitchFamily="34" charset="-120"/>
                          <a:ea typeface="微軟正黑體" panose="020B0604030504040204" pitchFamily="34" charset="-120"/>
                        </a:rPr>
                        <a:t>課程理念</a:t>
                      </a:r>
                    </a:p>
                  </a:txBody>
                  <a:tcPr anchor="ctr">
                    <a:solidFill>
                      <a:srgbClr val="C8E6C9"/>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charset="0"/>
                        </a:rPr>
                        <a:t>(</a:t>
                      </a:r>
                      <a:r>
                        <a:rPr kumimoji="0" lang="zh-TW" altLang="en-US"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charset="0"/>
                        </a:rPr>
                        <a:t>十大</a:t>
                      </a:r>
                      <a:r>
                        <a:rPr kumimoji="0" lang="en-US" altLang="zh-TW"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charset="0"/>
                        </a:rPr>
                        <a:t>)</a:t>
                      </a:r>
                      <a:r>
                        <a:rPr kumimoji="0" lang="zh-TW" altLang="en-US"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charset="0"/>
                        </a:rPr>
                        <a:t>基本能力</a:t>
                      </a:r>
                      <a:endParaRPr kumimoji="0" lang="en-US" altLang="zh-TW"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en-US"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charset="0"/>
                        </a:rPr>
                        <a:t>能力指標</a:t>
                      </a:r>
                    </a:p>
                  </a:txBody>
                  <a:tcPr>
                    <a:solidFill>
                      <a:srgbClr val="E8F5E9"/>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rPr>
                        <a:t>(</a:t>
                      </a:r>
                      <a:r>
                        <a:rPr kumimoji="0" lang="zh-TW" altLang="en-US"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rPr>
                        <a:t>三面九項</a:t>
                      </a:r>
                      <a:r>
                        <a:rPr kumimoji="0" lang="en-US" altLang="zh-TW"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rPr>
                        <a:t>)</a:t>
                      </a:r>
                      <a:r>
                        <a:rPr kumimoji="0" lang="zh-TW" altLang="en-US"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rPr>
                        <a:t>核心素養</a:t>
                      </a:r>
                      <a:endParaRPr kumimoji="0" lang="en-US" altLang="zh-TW"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en-US"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rPr>
                        <a:t>學習重點</a:t>
                      </a:r>
                      <a:r>
                        <a:rPr kumimoji="0" lang="en-US" altLang="zh-TW"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rPr>
                        <a:t>(</a:t>
                      </a:r>
                      <a:r>
                        <a:rPr kumimoji="0" lang="zh-TW" altLang="en-US"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rPr>
                        <a:t>學習內容、學習表現</a:t>
                      </a:r>
                      <a:r>
                        <a:rPr kumimoji="0" lang="en-US" altLang="zh-TW"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rPr>
                        <a:t>)</a:t>
                      </a:r>
                      <a:endParaRPr kumimoji="0" lang="zh-TW" altLang="en-US"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endParaRPr>
                    </a:p>
                  </a:txBody>
                  <a:tcPr>
                    <a:solidFill>
                      <a:srgbClr val="E8F5E9"/>
                    </a:solidFill>
                  </a:tcPr>
                </a:tc>
                <a:extLst>
                  <a:ext uri="{0D108BD9-81ED-4DB2-BD59-A6C34878D82A}">
                    <a16:rowId xmlns="" xmlns:a16="http://schemas.microsoft.com/office/drawing/2014/main" val="724125526"/>
                  </a:ext>
                </a:extLst>
              </a:tr>
              <a:tr h="413007">
                <a:tc rowSpan="7">
                  <a:txBody>
                    <a:bodyPr/>
                    <a:lstStyle/>
                    <a:p>
                      <a:pPr algn="ctr"/>
                      <a:r>
                        <a:rPr lang="zh-TW" altLang="en-US" sz="2000">
                          <a:latin typeface="微軟正黑體" panose="020B0604030504040204" pitchFamily="34" charset="-120"/>
                          <a:ea typeface="微軟正黑體" panose="020B0604030504040204" pitchFamily="34" charset="-120"/>
                        </a:rPr>
                        <a:t>課程</a:t>
                      </a:r>
                    </a:p>
                  </a:txBody>
                  <a:tcPr anchor="ctr">
                    <a:solidFill>
                      <a:srgbClr val="C8E6C9"/>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charset="0"/>
                          <a:sym typeface="Arial" charset="0"/>
                        </a:rPr>
                        <a:t>(七大)</a:t>
                      </a:r>
                      <a:r>
                        <a:rPr kumimoji="0" lang="zh-TW" altLang="en-US"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charset="0"/>
                          <a:sym typeface="Arial" charset="0"/>
                        </a:rPr>
                        <a:t>學習</a:t>
                      </a:r>
                      <a:r>
                        <a:rPr kumimoji="0" lang="en-US" altLang="zh-TW"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charset="0"/>
                          <a:sym typeface="Arial" charset="0"/>
                        </a:rPr>
                        <a:t>領域</a:t>
                      </a:r>
                      <a:endParaRPr kumimoji="0" lang="zh-TW" altLang="en-US"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charset="0"/>
                      </a:endParaRPr>
                    </a:p>
                  </a:txBody>
                  <a:tcPr>
                    <a:solidFill>
                      <a:srgbClr val="C8E6C9"/>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b="1" i="0" u="none" strike="noStrike" cap="none" normalizeH="0" baseline="0">
                          <a:ln>
                            <a:noFill/>
                          </a:ln>
                          <a:solidFill>
                            <a:srgbClr val="FF0000"/>
                          </a:solidFill>
                          <a:effectLst/>
                          <a:latin typeface="微軟正黑體" panose="020B0604030504040204" pitchFamily="34" charset="-120"/>
                          <a:ea typeface="微軟正黑體" panose="020B0604030504040204" pitchFamily="34" charset="-120"/>
                          <a:cs typeface="Arial" charset="0"/>
                          <a:sym typeface="Arial" charset="0"/>
                        </a:rPr>
                        <a:t>八</a:t>
                      </a:r>
                      <a:r>
                        <a:rPr kumimoji="0" lang="en-US" altLang="zh-TW"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rPr>
                        <a:t>大領域</a:t>
                      </a:r>
                      <a:endParaRPr kumimoji="0" lang="zh-TW" altLang="en-US"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endParaRPr>
                    </a:p>
                  </a:txBody>
                  <a:tcPr>
                    <a:solidFill>
                      <a:srgbClr val="C8E6C9"/>
                    </a:solidFill>
                  </a:tcPr>
                </a:tc>
                <a:extLst>
                  <a:ext uri="{0D108BD9-81ED-4DB2-BD59-A6C34878D82A}">
                    <a16:rowId xmlns="" xmlns:a16="http://schemas.microsoft.com/office/drawing/2014/main" val="3662671220"/>
                  </a:ext>
                </a:extLst>
              </a:tr>
              <a:tr h="413007">
                <a:tc vMerge="1">
                  <a:txBody>
                    <a:bodyPr/>
                    <a:lstStyle/>
                    <a:p>
                      <a:endParaRPr lang="zh-TW" altLang="en-US" sz="2000">
                        <a:latin typeface="微軟正黑體" panose="020B0604030504040204" pitchFamily="34" charset="-120"/>
                        <a:ea typeface="微軟正黑體" panose="020B0604030504040204" pitchFamily="34" charset="-120"/>
                      </a:endParaRPr>
                    </a:p>
                  </a:txBody>
                  <a:tcPr/>
                </a:tc>
                <a:tc>
                  <a:txBody>
                    <a:bodyPr/>
                    <a:lstStyle/>
                    <a:p>
                      <a:pPr marL="342900" indent="-342900">
                        <a:buFont typeface="Arial" panose="020B0604020202020204" pitchFamily="34" charset="0"/>
                        <a:buChar char="•"/>
                      </a:pPr>
                      <a:r>
                        <a:rPr lang="zh-TW" altLang="en-US" sz="2000">
                          <a:latin typeface="微軟正黑體" panose="020B0604030504040204" pitchFamily="34" charset="-120"/>
                          <a:ea typeface="微軟正黑體" panose="020B0604030504040204" pitchFamily="34" charset="-120"/>
                        </a:rPr>
                        <a:t>語文領域</a:t>
                      </a:r>
                    </a:p>
                  </a:txBody>
                  <a:tcPr>
                    <a:solidFill>
                      <a:srgbClr val="E8F5E9"/>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en-US" sz="2000" b="1" i="0" u="none" strike="noStrike" cap="none" normalizeH="0" baseline="0">
                          <a:ln>
                            <a:noFill/>
                          </a:ln>
                          <a:solidFill>
                            <a:srgbClr val="FF0000"/>
                          </a:solidFill>
                          <a:effectLst/>
                          <a:latin typeface="微軟正黑體" panose="020B0604030504040204" pitchFamily="34" charset="-120"/>
                          <a:ea typeface="微軟正黑體" panose="020B0604030504040204" pitchFamily="34" charset="-120"/>
                          <a:cs typeface="Arial" charset="0"/>
                          <a:sym typeface="Arial" charset="0"/>
                        </a:rPr>
                        <a:t>語文領域新增</a:t>
                      </a:r>
                      <a:r>
                        <a:rPr kumimoji="0" lang="en-US" altLang="zh-TW" sz="2000" b="1" i="0" u="none" strike="noStrike" cap="none" normalizeH="0" baseline="0">
                          <a:ln>
                            <a:noFill/>
                          </a:ln>
                          <a:solidFill>
                            <a:srgbClr val="FF0000"/>
                          </a:solidFill>
                          <a:effectLst/>
                          <a:latin typeface="微軟正黑體" panose="020B0604030504040204" pitchFamily="34" charset="-120"/>
                          <a:ea typeface="微軟正黑體" panose="020B0604030504040204" pitchFamily="34" charset="-120"/>
                          <a:cs typeface="Arial" charset="0"/>
                          <a:sym typeface="Arial" charset="0"/>
                        </a:rPr>
                        <a:t>「新住民語文」</a:t>
                      </a:r>
                      <a:r>
                        <a:rPr kumimoji="0" lang="zh-TW" altLang="en-US" sz="2000" b="1" i="0" u="none" strike="noStrike" cap="none" normalizeH="0" baseline="0">
                          <a:ln>
                            <a:noFill/>
                          </a:ln>
                          <a:solidFill>
                            <a:srgbClr val="FF0000"/>
                          </a:solidFill>
                          <a:effectLst/>
                          <a:latin typeface="微軟正黑體" panose="020B0604030504040204" pitchFamily="34" charset="-120"/>
                          <a:ea typeface="微軟正黑體" panose="020B0604030504040204" pitchFamily="34" charset="-120"/>
                          <a:cs typeface="Arial" charset="0"/>
                          <a:sym typeface="Arial" charset="0"/>
                        </a:rPr>
                        <a:t>選項</a:t>
                      </a:r>
                      <a:endParaRPr kumimoji="0" lang="en-US" altLang="zh-TW" sz="2000" b="1" i="0" u="none" strike="noStrike" cap="none" normalizeH="0" baseline="0">
                        <a:ln>
                          <a:noFill/>
                        </a:ln>
                        <a:solidFill>
                          <a:srgbClr val="FF0000"/>
                        </a:solidFill>
                        <a:effectLst/>
                        <a:latin typeface="微軟正黑體" panose="020B0604030504040204" pitchFamily="34" charset="-120"/>
                        <a:ea typeface="微軟正黑體" panose="020B0604030504040204" pitchFamily="34" charset="-120"/>
                        <a:cs typeface="Arial" charset="0"/>
                        <a:sym typeface="Arial" charset="0"/>
                      </a:endParaRPr>
                    </a:p>
                  </a:txBody>
                  <a:tcPr>
                    <a:solidFill>
                      <a:srgbClr val="E8F5E9"/>
                    </a:solidFill>
                  </a:tcPr>
                </a:tc>
                <a:extLst>
                  <a:ext uri="{0D108BD9-81ED-4DB2-BD59-A6C34878D82A}">
                    <a16:rowId xmlns="" xmlns:a16="http://schemas.microsoft.com/office/drawing/2014/main" val="3077237047"/>
                  </a:ext>
                </a:extLst>
              </a:tr>
              <a:tr h="413007">
                <a:tc vMerge="1">
                  <a:txBody>
                    <a:bodyPr/>
                    <a:lstStyle/>
                    <a:p>
                      <a:endParaRPr lang="zh-TW" altLang="en-US" sz="2000">
                        <a:latin typeface="微軟正黑體" panose="020B0604030504040204" pitchFamily="34" charset="-120"/>
                        <a:ea typeface="微軟正黑體" panose="020B0604030504040204" pitchFamily="34" charset="-120"/>
                      </a:endParaRPr>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rPr>
                        <a:t>原為</a:t>
                      </a:r>
                      <a:r>
                        <a:rPr kumimoji="0" lang="en-US" altLang="zh-TW" sz="2000" b="0" i="0" u="none" strike="noStrike" cap="none" normalizeH="0" baseline="0" dirty="0" err="1">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rPr>
                        <a:t>自然與生活科技</a:t>
                      </a:r>
                      <a:r>
                        <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rPr>
                        <a:t>領域</a:t>
                      </a:r>
                      <a:endPar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charset="0"/>
                      </a:endParaRPr>
                    </a:p>
                  </a:txBody>
                  <a:tcPr>
                    <a:solidFill>
                      <a:srgbClr val="C8E6C9"/>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b="0" i="0" u="none" strike="noStrike" cap="none" normalizeH="0" baseline="0" dirty="0" err="1">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rPr>
                        <a:t>分為</a:t>
                      </a:r>
                      <a:r>
                        <a:rPr kumimoji="0" lang="en-US" altLang="zh-TW" sz="2000" b="1" i="0" u="none" strike="noStrike" cap="none" normalizeH="0" baseline="0" dirty="0" err="1">
                          <a:ln>
                            <a:noFill/>
                          </a:ln>
                          <a:solidFill>
                            <a:srgbClr val="FF0000"/>
                          </a:solidFill>
                          <a:effectLst/>
                          <a:latin typeface="微軟正黑體" panose="020B0604030504040204" pitchFamily="34" charset="-120"/>
                          <a:ea typeface="微軟正黑體" panose="020B0604030504040204" pitchFamily="34" charset="-120"/>
                          <a:cs typeface="Arial" charset="0"/>
                          <a:sym typeface="Arial" charset="0"/>
                        </a:rPr>
                        <a:t>「自然科學」及「科技」</a:t>
                      </a:r>
                      <a:r>
                        <a:rPr kumimoji="0" lang="en-US" altLang="zh-TW" sz="2000" b="0" i="0" u="none" strike="noStrike" cap="none" normalizeH="0" baseline="0" dirty="0" err="1">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rPr>
                        <a:t>領域</a:t>
                      </a:r>
                      <a:endPar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charset="0"/>
                      </a:endParaRPr>
                    </a:p>
                  </a:txBody>
                  <a:tcPr>
                    <a:solidFill>
                      <a:srgbClr val="C8E6C9"/>
                    </a:solidFill>
                  </a:tcPr>
                </a:tc>
                <a:extLst>
                  <a:ext uri="{0D108BD9-81ED-4DB2-BD59-A6C34878D82A}">
                    <a16:rowId xmlns="" xmlns:a16="http://schemas.microsoft.com/office/drawing/2014/main" val="1821573569"/>
                  </a:ext>
                </a:extLst>
              </a:tr>
              <a:tr h="730705">
                <a:tc vMerge="1">
                  <a:txBody>
                    <a:bodyPr/>
                    <a:lstStyle/>
                    <a:p>
                      <a:endParaRPr lang="zh-TW" altLang="en-US" sz="2000">
                        <a:latin typeface="微軟正黑體" panose="020B0604030504040204" pitchFamily="34" charset="-120"/>
                        <a:ea typeface="微軟正黑體" panose="020B0604030504040204" pitchFamily="34" charset="-120"/>
                      </a:endParaRPr>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rPr>
                        <a:t>低年級「生活課程」與「綜合活動」分設</a:t>
                      </a:r>
                    </a:p>
                  </a:txBody>
                  <a:tcPr>
                    <a:solidFill>
                      <a:srgbClr val="E8F5E9"/>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rPr>
                        <a:t>低年級</a:t>
                      </a:r>
                      <a:r>
                        <a:rPr kumimoji="0" lang="en-US" altLang="zh-TW" sz="2000" b="1" i="0" u="none" strike="noStrike" cap="none" normalizeH="0" baseline="0">
                          <a:ln>
                            <a:noFill/>
                          </a:ln>
                          <a:solidFill>
                            <a:srgbClr val="FF0000"/>
                          </a:solidFill>
                          <a:effectLst/>
                          <a:latin typeface="微軟正黑體" panose="020B0604030504040204" pitchFamily="34" charset="-120"/>
                          <a:ea typeface="微軟正黑體" panose="020B0604030504040204" pitchFamily="34" charset="-120"/>
                          <a:cs typeface="Arial" charset="0"/>
                          <a:sym typeface="Arial" charset="0"/>
                        </a:rPr>
                        <a:t>「綜合活動」融入「生活課程」</a:t>
                      </a:r>
                    </a:p>
                  </a:txBody>
                  <a:tcPr>
                    <a:solidFill>
                      <a:srgbClr val="E8F5E9"/>
                    </a:solidFill>
                  </a:tcPr>
                </a:tc>
                <a:extLst>
                  <a:ext uri="{0D108BD9-81ED-4DB2-BD59-A6C34878D82A}">
                    <a16:rowId xmlns="" xmlns:a16="http://schemas.microsoft.com/office/drawing/2014/main" val="2208037882"/>
                  </a:ext>
                </a:extLst>
              </a:tr>
              <a:tr h="413007">
                <a:tc vMerge="1">
                  <a:txBody>
                    <a:bodyPr/>
                    <a:lstStyle/>
                    <a:p>
                      <a:endParaRPr lang="zh-TW" altLang="en-US" sz="2000">
                        <a:latin typeface="微軟正黑體" panose="020B0604030504040204" pitchFamily="34" charset="-120"/>
                        <a:ea typeface="微軟正黑體" panose="020B0604030504040204" pitchFamily="34" charset="-120"/>
                      </a:endParaRPr>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en-US"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rPr>
                        <a:t>原為藝術與人文領域</a:t>
                      </a:r>
                    </a:p>
                  </a:txBody>
                  <a:tcPr>
                    <a:solidFill>
                      <a:srgbClr val="C8E6C9"/>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en-US"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rPr>
                        <a:t>改名稱為</a:t>
                      </a:r>
                      <a:r>
                        <a:rPr kumimoji="0" lang="zh-TW" altLang="en-US" sz="2000" b="1" i="0" u="none" strike="noStrike" cap="none" normalizeH="0" baseline="0">
                          <a:ln>
                            <a:noFill/>
                          </a:ln>
                          <a:solidFill>
                            <a:srgbClr val="FF0000"/>
                          </a:solidFill>
                          <a:effectLst/>
                          <a:latin typeface="微軟正黑體" panose="020B0604030504040204" pitchFamily="34" charset="-120"/>
                          <a:ea typeface="微軟正黑體" panose="020B0604030504040204" pitchFamily="34" charset="-120"/>
                          <a:cs typeface="Arial" charset="0"/>
                          <a:sym typeface="Arial" charset="0"/>
                        </a:rPr>
                        <a:t>藝術</a:t>
                      </a:r>
                      <a:r>
                        <a:rPr kumimoji="0" lang="zh-TW" altLang="en-US"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rPr>
                        <a:t>領域</a:t>
                      </a:r>
                    </a:p>
                  </a:txBody>
                  <a:tcPr>
                    <a:solidFill>
                      <a:srgbClr val="C8E6C9"/>
                    </a:solidFill>
                  </a:tcPr>
                </a:tc>
                <a:extLst>
                  <a:ext uri="{0D108BD9-81ED-4DB2-BD59-A6C34878D82A}">
                    <a16:rowId xmlns="" xmlns:a16="http://schemas.microsoft.com/office/drawing/2014/main" val="224663303"/>
                  </a:ext>
                </a:extLst>
              </a:tr>
              <a:tr h="730705">
                <a:tc vMerge="1">
                  <a:txBody>
                    <a:bodyPr/>
                    <a:lstStyle/>
                    <a:p>
                      <a:endParaRPr lang="zh-TW" altLang="en-US" sz="2000">
                        <a:latin typeface="微軟正黑體" panose="020B0604030504040204" pitchFamily="34" charset="-120"/>
                        <a:ea typeface="微軟正黑體" panose="020B0604030504040204" pitchFamily="34" charset="-120"/>
                      </a:endParaRPr>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rPr>
                        <a:t>彈性學習「節數」，其使用無明確規範</a:t>
                      </a:r>
                    </a:p>
                  </a:txBody>
                  <a:tcPr>
                    <a:solidFill>
                      <a:srgbClr val="E8F5E9"/>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rPr>
                        <a:t>彈性學習</a:t>
                      </a:r>
                      <a:r>
                        <a:rPr kumimoji="0" lang="en-US" altLang="zh-TW" sz="2000" b="1" i="0" u="none" strike="noStrike" cap="none" normalizeH="0" baseline="0">
                          <a:ln>
                            <a:noFill/>
                          </a:ln>
                          <a:solidFill>
                            <a:srgbClr val="FF0000"/>
                          </a:solidFill>
                          <a:effectLst/>
                          <a:latin typeface="微軟正黑體" panose="020B0604030504040204" pitchFamily="34" charset="-120"/>
                          <a:ea typeface="微軟正黑體" panose="020B0604030504040204" pitchFamily="34" charset="-120"/>
                          <a:cs typeface="Arial" charset="0"/>
                          <a:sym typeface="Arial" charset="0"/>
                        </a:rPr>
                        <a:t>「課程」</a:t>
                      </a:r>
                      <a:r>
                        <a:rPr kumimoji="0" lang="en-US" altLang="zh-TW"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rPr>
                        <a:t>，其使用</a:t>
                      </a:r>
                      <a:r>
                        <a:rPr kumimoji="0" lang="en-US" altLang="zh-TW" sz="2000" b="1" i="0" u="none" strike="noStrike" cap="none" normalizeH="0" baseline="0">
                          <a:ln>
                            <a:noFill/>
                          </a:ln>
                          <a:solidFill>
                            <a:srgbClr val="FF0000"/>
                          </a:solidFill>
                          <a:effectLst/>
                          <a:latin typeface="微軟正黑體" panose="020B0604030504040204" pitchFamily="34" charset="-120"/>
                          <a:ea typeface="微軟正黑體" panose="020B0604030504040204" pitchFamily="34" charset="-120"/>
                          <a:cs typeface="Arial" charset="0"/>
                          <a:sym typeface="Arial" charset="0"/>
                        </a:rPr>
                        <a:t>有</a:t>
                      </a:r>
                      <a:r>
                        <a:rPr kumimoji="0" lang="en-US" altLang="zh-TW"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rPr>
                        <a:t>明確規範</a:t>
                      </a:r>
                      <a:endParaRPr kumimoji="0" lang="zh-TW" altLang="en-US"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endParaRPr>
                    </a:p>
                  </a:txBody>
                  <a:tcPr>
                    <a:solidFill>
                      <a:srgbClr val="E8F5E9"/>
                    </a:solidFill>
                  </a:tcPr>
                </a:tc>
                <a:extLst>
                  <a:ext uri="{0D108BD9-81ED-4DB2-BD59-A6C34878D82A}">
                    <a16:rowId xmlns="" xmlns:a16="http://schemas.microsoft.com/office/drawing/2014/main" val="3898236309"/>
                  </a:ext>
                </a:extLst>
              </a:tr>
              <a:tr h="413007">
                <a:tc vMerge="1">
                  <a:txBody>
                    <a:bodyPr/>
                    <a:lstStyle/>
                    <a:p>
                      <a:endParaRPr lang="zh-TW" altLang="en-US" sz="2000">
                        <a:latin typeface="微軟正黑體" panose="020B0604030504040204" pitchFamily="34" charset="-120"/>
                        <a:ea typeface="微軟正黑體" panose="020B0604030504040204" pitchFamily="34" charset="-120"/>
                      </a:endParaRPr>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charset="0"/>
                          <a:sym typeface="Arial" charset="0"/>
                        </a:rPr>
                        <a:t>重大議題設置課綱</a:t>
                      </a:r>
                      <a:endParaRPr kumimoji="0" lang="zh-TW" altLang="en-US"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charset="0"/>
                      </a:endParaRPr>
                    </a:p>
                  </a:txBody>
                  <a:tcPr>
                    <a:solidFill>
                      <a:srgbClr val="C8E6C9"/>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en-US"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rPr>
                        <a:t>時事</a:t>
                      </a:r>
                      <a:r>
                        <a:rPr kumimoji="0" lang="en-US" altLang="zh-TW"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rPr>
                        <a:t>議題</a:t>
                      </a:r>
                      <a:r>
                        <a:rPr kumimoji="0" lang="en-US" altLang="zh-TW" sz="2000" b="1" i="0" u="none" strike="noStrike" cap="none" normalizeH="0" baseline="0">
                          <a:ln>
                            <a:noFill/>
                          </a:ln>
                          <a:solidFill>
                            <a:srgbClr val="FF0000"/>
                          </a:solidFill>
                          <a:effectLst/>
                          <a:latin typeface="微軟正黑體" panose="020B0604030504040204" pitchFamily="34" charset="-120"/>
                          <a:ea typeface="微軟正黑體" panose="020B0604030504040204" pitchFamily="34" charset="-120"/>
                          <a:cs typeface="Arial" charset="0"/>
                          <a:sym typeface="Arial" charset="0"/>
                        </a:rPr>
                        <a:t>融入各領域</a:t>
                      </a:r>
                    </a:p>
                  </a:txBody>
                  <a:tcPr>
                    <a:solidFill>
                      <a:srgbClr val="C8E6C9"/>
                    </a:solidFill>
                  </a:tcPr>
                </a:tc>
                <a:extLst>
                  <a:ext uri="{0D108BD9-81ED-4DB2-BD59-A6C34878D82A}">
                    <a16:rowId xmlns="" xmlns:a16="http://schemas.microsoft.com/office/drawing/2014/main" val="3806657420"/>
                  </a:ext>
                </a:extLst>
              </a:tr>
              <a:tr h="730705">
                <a:tc>
                  <a:txBody>
                    <a:bodyPr/>
                    <a:lstStyle/>
                    <a:p>
                      <a:pPr algn="ctr"/>
                      <a:r>
                        <a:rPr lang="zh-TW" altLang="en-US" sz="2000">
                          <a:latin typeface="微軟正黑體" panose="020B0604030504040204" pitchFamily="34" charset="-120"/>
                          <a:ea typeface="微軟正黑體" panose="020B0604030504040204" pitchFamily="34" charset="-120"/>
                        </a:rPr>
                        <a:t>學習節數</a:t>
                      </a:r>
                    </a:p>
                  </a:txBody>
                  <a:tcPr anchor="ctr">
                    <a:solidFill>
                      <a:srgbClr val="C8E6C9"/>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charset="0"/>
                          <a:sym typeface="Arial" charset="0"/>
                        </a:rPr>
                        <a:t>節數採彈性比例制</a:t>
                      </a:r>
                      <a:endParaRPr kumimoji="0" lang="zh-TW" altLang="en-US"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charset="0"/>
                      </a:endParaRPr>
                    </a:p>
                  </a:txBody>
                  <a:tcPr>
                    <a:solidFill>
                      <a:srgbClr val="E8F5E9"/>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b="0" i="0" u="none" strike="noStrike" cap="none" normalizeH="0" baseline="0" dirty="0" err="1">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rPr>
                        <a:t>節數採</a:t>
                      </a:r>
                      <a:r>
                        <a:rPr kumimoji="0" lang="en-US" altLang="zh-TW" sz="2000" b="1" i="0" u="none" strike="noStrike" cap="none" normalizeH="0" baseline="0" dirty="0" err="1">
                          <a:ln>
                            <a:noFill/>
                          </a:ln>
                          <a:solidFill>
                            <a:srgbClr val="FF0000"/>
                          </a:solidFill>
                          <a:effectLst/>
                          <a:latin typeface="微軟正黑體" panose="020B0604030504040204" pitchFamily="34" charset="-120"/>
                          <a:ea typeface="微軟正黑體" panose="020B0604030504040204" pitchFamily="34" charset="-120"/>
                          <a:cs typeface="Arial" charset="0"/>
                          <a:sym typeface="Arial" charset="0"/>
                        </a:rPr>
                        <a:t>固定</a:t>
                      </a:r>
                      <a:r>
                        <a:rPr kumimoji="0" lang="en-US" altLang="zh-TW" sz="2000" b="0" i="0" u="none" strike="noStrike" cap="none" normalizeH="0" baseline="0" dirty="0" err="1">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rPr>
                        <a:t>制</a:t>
                      </a:r>
                      <a:endParaRPr kumimoji="0" lang="en-US" altLang="zh-TW"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2000" dirty="0">
                          <a:latin typeface="微軟正黑體" panose="020B0604030504040204" pitchFamily="34" charset="-120"/>
                          <a:ea typeface="微軟正黑體" panose="020B0604030504040204" pitchFamily="34" charset="-120"/>
                        </a:rPr>
                        <a:t>學習總節數不變</a:t>
                      </a:r>
                    </a:p>
                  </a:txBody>
                  <a:tcPr>
                    <a:solidFill>
                      <a:srgbClr val="E8F5E9"/>
                    </a:solidFill>
                  </a:tcPr>
                </a:tc>
                <a:extLst>
                  <a:ext uri="{0D108BD9-81ED-4DB2-BD59-A6C34878D82A}">
                    <a16:rowId xmlns="" xmlns:a16="http://schemas.microsoft.com/office/drawing/2014/main" val="1970807779"/>
                  </a:ext>
                </a:extLst>
              </a:tr>
            </a:tbl>
          </a:graphicData>
        </a:graphic>
      </p:graphicFrame>
      <p:sp>
        <p:nvSpPr>
          <p:cNvPr id="3" name="投影片編號版面配置區 2"/>
          <p:cNvSpPr>
            <a:spLocks noGrp="1"/>
          </p:cNvSpPr>
          <p:nvPr>
            <p:ph type="sldNum" sz="quarter" idx="12"/>
          </p:nvPr>
        </p:nvSpPr>
        <p:spPr/>
        <p:txBody>
          <a:bodyPr/>
          <a:lstStyle/>
          <a:p>
            <a:pPr>
              <a:defRPr/>
            </a:pPr>
            <a:fld id="{8598CAF7-0B11-4355-B351-D1350E429BEE}" type="slidenum">
              <a:rPr lang="zh-TW" altLang="en-US" smtClean="0"/>
              <a:pPr>
                <a:defRPr/>
              </a:pPr>
              <a:t>28</a:t>
            </a:fld>
            <a:endParaRPr lang="zh-TW" altLang="en-US"/>
          </a:p>
        </p:txBody>
      </p:sp>
      <p:sp>
        <p:nvSpPr>
          <p:cNvPr id="18" name="文字方塊 17"/>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8F5E9"/>
                </a:solidFill>
              </a:rPr>
              <a:t>3-5-3</a:t>
            </a:r>
            <a:r>
              <a:rPr lang="zh-TW" altLang="en-US" sz="1200">
                <a:solidFill>
                  <a:srgbClr val="E8F5E9"/>
                </a:solidFill>
              </a:rPr>
              <a:t>   </a:t>
            </a:r>
            <a:r>
              <a:rPr lang="en-US" altLang="zh-TW" sz="1200">
                <a:solidFill>
                  <a:srgbClr val="E8F5E9"/>
                </a:solidFill>
              </a:rPr>
              <a:t>/</a:t>
            </a:r>
            <a:r>
              <a:rPr lang="zh-TW" altLang="en-US" sz="1200">
                <a:solidFill>
                  <a:srgbClr val="E8F5E9"/>
                </a:solidFill>
              </a:rPr>
              <a:t> </a:t>
            </a:r>
          </a:p>
        </p:txBody>
      </p:sp>
      <p:sp>
        <p:nvSpPr>
          <p:cNvPr id="19" name="標題 2"/>
          <p:cNvSpPr txBox="1">
            <a:spLocks/>
          </p:cNvSpPr>
          <p:nvPr/>
        </p:nvSpPr>
        <p:spPr bwMode="auto">
          <a:xfrm>
            <a:off x="766763" y="192161"/>
            <a:ext cx="3517205"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五、課程架構</a:t>
            </a:r>
          </a:p>
        </p:txBody>
      </p:sp>
      <p:sp>
        <p:nvSpPr>
          <p:cNvPr id="8" name="矩形 8"/>
          <p:cNvSpPr>
            <a:spLocks noChangeArrowheads="1"/>
          </p:cNvSpPr>
          <p:nvPr/>
        </p:nvSpPr>
        <p:spPr bwMode="auto">
          <a:xfrm>
            <a:off x="3686250" y="444027"/>
            <a:ext cx="5472608" cy="461665"/>
          </a:xfrm>
          <a:prstGeom prst="rect">
            <a:avLst/>
          </a:prstGeom>
          <a:noFill/>
          <a:ln w="9525">
            <a:noFill/>
            <a:miter lim="800000"/>
            <a:headEnd/>
            <a:tailEnd/>
          </a:ln>
        </p:spPr>
        <p:txBody>
          <a:bodyPr wrap="square">
            <a:spAutoFit/>
          </a:bodyPr>
          <a:lstStyle/>
          <a:p>
            <a:pPr defTabSz="1422400">
              <a:spcAft>
                <a:spcPct val="35000"/>
              </a:spcAft>
            </a:pPr>
            <a:r>
              <a:rPr lang="en-US" altLang="zh-TW" sz="2400" spc="-70">
                <a:solidFill>
                  <a:schemeClr val="bg1"/>
                </a:solidFill>
                <a:latin typeface="微軟正黑體" pitchFamily="34" charset="-120"/>
                <a:ea typeface="微軟正黑體" pitchFamily="34" charset="-120"/>
              </a:rPr>
              <a:t>(</a:t>
            </a:r>
            <a:r>
              <a:rPr lang="zh-TW" altLang="en-US" sz="2400" spc="-70">
                <a:solidFill>
                  <a:schemeClr val="bg1"/>
                </a:solidFill>
                <a:latin typeface="微軟正黑體" pitchFamily="34" charset="-120"/>
                <a:ea typeface="微軟正黑體" pitchFamily="34" charset="-120"/>
              </a:rPr>
              <a:t>三</a:t>
            </a:r>
            <a:r>
              <a:rPr lang="en-US" altLang="zh-TW" sz="2400" spc="-70">
                <a:solidFill>
                  <a:schemeClr val="bg1"/>
                </a:solidFill>
                <a:latin typeface="微軟正黑體" pitchFamily="34" charset="-120"/>
                <a:ea typeface="微軟正黑體" pitchFamily="34" charset="-120"/>
              </a:rPr>
              <a:t>)</a:t>
            </a:r>
            <a:r>
              <a:rPr lang="zh-TW" altLang="en-US" sz="2400" spc="-70">
                <a:solidFill>
                  <a:schemeClr val="bg1"/>
                </a:solidFill>
                <a:latin typeface="微軟正黑體" pitchFamily="34" charset="-120"/>
                <a:ea typeface="微軟正黑體" pitchFamily="34" charset="-120"/>
              </a:rPr>
              <a:t>九年一貫課綱及十二年國教課綱比較</a:t>
            </a:r>
          </a:p>
        </p:txBody>
      </p:sp>
      <p:grpSp>
        <p:nvGrpSpPr>
          <p:cNvPr id="9" name="群組 8"/>
          <p:cNvGrpSpPr/>
          <p:nvPr/>
        </p:nvGrpSpPr>
        <p:grpSpPr>
          <a:xfrm>
            <a:off x="7782401" y="5445224"/>
            <a:ext cx="726613" cy="1221710"/>
            <a:chOff x="3457972" y="1196752"/>
            <a:chExt cx="2895227" cy="4867968"/>
          </a:xfrm>
          <a:solidFill>
            <a:srgbClr val="E65100"/>
          </a:solidFill>
        </p:grpSpPr>
        <p:sp>
          <p:nvSpPr>
            <p:cNvPr id="10" name="流程圖: 接點 9"/>
            <p:cNvSpPr/>
            <p:nvPr/>
          </p:nvSpPr>
          <p:spPr>
            <a:xfrm>
              <a:off x="4776583" y="1196752"/>
              <a:ext cx="936104" cy="936104"/>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1" name="圓角矩形 10"/>
            <p:cNvSpPr/>
            <p:nvPr/>
          </p:nvSpPr>
          <p:spPr>
            <a:xfrm>
              <a:off x="4776583" y="2240296"/>
              <a:ext cx="1123528" cy="1708760"/>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 name="圓角矩形 11"/>
            <p:cNvSpPr/>
            <p:nvPr/>
          </p:nvSpPr>
          <p:spPr>
            <a:xfrm>
              <a:off x="5410379" y="3544440"/>
              <a:ext cx="489732" cy="252028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 name="圓角矩形 12"/>
            <p:cNvSpPr/>
            <p:nvPr/>
          </p:nvSpPr>
          <p:spPr>
            <a:xfrm>
              <a:off x="4767674" y="3544439"/>
              <a:ext cx="489733" cy="2520281"/>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4" name="圓角矩形 8"/>
            <p:cNvSpPr/>
            <p:nvPr/>
          </p:nvSpPr>
          <p:spPr>
            <a:xfrm rot="21349714">
              <a:off x="5726068" y="2258357"/>
              <a:ext cx="627131" cy="1970089"/>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15" name="群組 14"/>
            <p:cNvGrpSpPr/>
            <p:nvPr/>
          </p:nvGrpSpPr>
          <p:grpSpPr>
            <a:xfrm>
              <a:off x="3457972" y="2264172"/>
              <a:ext cx="1591573" cy="453107"/>
              <a:chOff x="723609" y="2530960"/>
              <a:chExt cx="1591573" cy="453107"/>
            </a:xfrm>
            <a:grpFill/>
          </p:grpSpPr>
          <p:sp>
            <p:nvSpPr>
              <p:cNvPr id="16" name="圓角矩形 15"/>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 name="圓角矩形 16"/>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Tree>
    <p:extLst>
      <p:ext uri="{BB962C8B-B14F-4D97-AF65-F5344CB8AC3E}">
        <p14:creationId xmlns:p14="http://schemas.microsoft.com/office/powerpoint/2010/main" val="2804298450"/>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900"/>
                                        <p:tgtEl>
                                          <p:spTgt spid="9"/>
                                        </p:tgtEl>
                                      </p:cBhvr>
                                    </p:animEffect>
                                  </p:childTnLst>
                                </p:cTn>
                              </p:par>
                            </p:childTnLst>
                          </p:cTn>
                        </p:par>
                        <p:par>
                          <p:cTn id="8" fill="hold">
                            <p:stCondLst>
                              <p:cond delay="900"/>
                            </p:stCondLst>
                            <p:childTnLst>
                              <p:par>
                                <p:cTn id="9" presetID="42"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投影片編號版面配置區 10"/>
          <p:cNvSpPr>
            <a:spLocks noGrp="1"/>
          </p:cNvSpPr>
          <p:nvPr>
            <p:ph type="sldNum" sz="quarter" idx="12"/>
          </p:nvPr>
        </p:nvSpPr>
        <p:spPr/>
        <p:txBody>
          <a:bodyPr/>
          <a:lstStyle/>
          <a:p>
            <a:pPr>
              <a:defRPr/>
            </a:pPr>
            <a:fld id="{8598CAF7-0B11-4355-B351-D1350E429BEE}" type="slidenum">
              <a:rPr lang="zh-TW" altLang="en-US" smtClean="0"/>
              <a:pPr>
                <a:defRPr/>
              </a:pPr>
              <a:t>2</a:t>
            </a:fld>
            <a:endParaRPr lang="zh-TW" altLang="en-US"/>
          </a:p>
        </p:txBody>
      </p:sp>
      <p:graphicFrame>
        <p:nvGraphicFramePr>
          <p:cNvPr id="14" name="內容版面配置區 4"/>
          <p:cNvGraphicFramePr>
            <a:graphicFrameLocks noGrp="1"/>
          </p:cNvGraphicFramePr>
          <p:nvPr>
            <p:ph idx="4294967295"/>
            <p:extLst>
              <p:ext uri="{D42A27DB-BD31-4B8C-83A1-F6EECF244321}">
                <p14:modId xmlns:p14="http://schemas.microsoft.com/office/powerpoint/2010/main" val="1233179745"/>
              </p:ext>
            </p:extLst>
          </p:nvPr>
        </p:nvGraphicFramePr>
        <p:xfrm>
          <a:off x="827125" y="2515172"/>
          <a:ext cx="7895852" cy="3609205"/>
        </p:xfrm>
        <a:graphic>
          <a:graphicData uri="http://schemas.openxmlformats.org/drawingml/2006/table">
            <a:tbl>
              <a:tblPr/>
              <a:tblGrid>
                <a:gridCol w="1973963">
                  <a:extLst>
                    <a:ext uri="{9D8B030D-6E8A-4147-A177-3AD203B41FA5}">
                      <a16:colId xmlns="" xmlns:a16="http://schemas.microsoft.com/office/drawing/2014/main" val="20000"/>
                    </a:ext>
                  </a:extLst>
                </a:gridCol>
                <a:gridCol w="1973963">
                  <a:extLst>
                    <a:ext uri="{9D8B030D-6E8A-4147-A177-3AD203B41FA5}">
                      <a16:colId xmlns="" xmlns:a16="http://schemas.microsoft.com/office/drawing/2014/main" val="20001"/>
                    </a:ext>
                  </a:extLst>
                </a:gridCol>
                <a:gridCol w="1973963">
                  <a:extLst>
                    <a:ext uri="{9D8B030D-6E8A-4147-A177-3AD203B41FA5}">
                      <a16:colId xmlns="" xmlns:a16="http://schemas.microsoft.com/office/drawing/2014/main" val="20002"/>
                    </a:ext>
                  </a:extLst>
                </a:gridCol>
                <a:gridCol w="1973963">
                  <a:extLst>
                    <a:ext uri="{9D8B030D-6E8A-4147-A177-3AD203B41FA5}">
                      <a16:colId xmlns="" xmlns:a16="http://schemas.microsoft.com/office/drawing/2014/main" val="20003"/>
                    </a:ext>
                  </a:extLst>
                </a:gridCol>
              </a:tblGrid>
              <a:tr h="109826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8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0" lang="zh-TW" altLang="en-US" sz="24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階段</a:t>
                      </a:r>
                      <a:r>
                        <a:rPr kumimoji="0" lang="zh-TW" altLang="en-US" sz="24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別</a:t>
                      </a:r>
                      <a:endParaRPr kumimoji="0" lang="en-US" altLang="zh-TW" sz="24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4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學年度</a:t>
                      </a:r>
                    </a:p>
                  </a:txBody>
                  <a:tcPr anchor="ctr" horzOverflow="overflow">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ap="flat" cmpd="sng" algn="ctr">
                      <a:solidFill>
                        <a:schemeClr val="bg1"/>
                      </a:solidFill>
                      <a:prstDash val="solid"/>
                      <a:round/>
                      <a:headEnd type="none" w="med" len="med"/>
                      <a:tailEnd type="none" w="med" len="med"/>
                    </a:lnTlToBr>
                    <a:lnBlToTr>
                      <a:noFill/>
                    </a:lnBlToTr>
                    <a:solidFill>
                      <a:srgbClr val="BBDEFB"/>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國中生</a:t>
                      </a:r>
                      <a:endParaRPr kumimoji="0" lang="en-US" altLang="zh-TW" sz="2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升學率</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BBDEFB"/>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高中生</a:t>
                      </a:r>
                      <a:endParaRPr kumimoji="0" lang="en-US" altLang="zh-TW" sz="2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2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升學率</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BBDEFB"/>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高職生</a:t>
                      </a:r>
                      <a:endParaRPr kumimoji="0" lang="en-US" altLang="zh-TW" sz="2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2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升學率</a:t>
                      </a:r>
                    </a:p>
                  </a:txBody>
                  <a:tcPr anchor="ctr" horzOverflow="overflow">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BBDEFB"/>
                    </a:solidFill>
                  </a:tcPr>
                </a:tc>
                <a:extLst>
                  <a:ext uri="{0D108BD9-81ED-4DB2-BD59-A6C34878D82A}">
                    <a16:rowId xmlns="" xmlns:a16="http://schemas.microsoft.com/office/drawing/2014/main" val="10000"/>
                  </a:ext>
                </a:extLst>
              </a:tr>
              <a:tr h="66242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100</a:t>
                      </a:r>
                      <a:endParaRPr kumimoji="0" lang="zh-TW" altLang="en-US" sz="2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txBody>
                  <a:tcPr horzOverflow="overflow">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8BBD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97.67%</a:t>
                      </a:r>
                      <a:endParaRPr kumimoji="0" lang="zh-TW" altLang="en-US" sz="28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8BBD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94.67 %</a:t>
                      </a:r>
                      <a:endParaRPr kumimoji="0" lang="zh-TW" altLang="en-US" sz="28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8BBD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81.91 %</a:t>
                      </a:r>
                      <a:endParaRPr kumimoji="0" lang="zh-TW" altLang="en-US" sz="28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8BBD0"/>
                    </a:solidFill>
                  </a:tcPr>
                </a:tc>
                <a:extLst>
                  <a:ext uri="{0D108BD9-81ED-4DB2-BD59-A6C34878D82A}">
                    <a16:rowId xmlns="" xmlns:a16="http://schemas.microsoft.com/office/drawing/2014/main" val="10001"/>
                  </a:ext>
                </a:extLst>
              </a:tr>
              <a:tr h="60227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101</a:t>
                      </a:r>
                      <a:endParaRPr kumimoji="0" lang="zh-TW" altLang="en-US" sz="28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txBody>
                  <a:tcPr horzOverflow="overflow">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E4E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2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99.15 %</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E4E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2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94.75 %</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E4E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2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83.51 %</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E4EC"/>
                    </a:solidFill>
                  </a:tcPr>
                </a:tc>
                <a:extLst>
                  <a:ext uri="{0D108BD9-81ED-4DB2-BD59-A6C34878D82A}">
                    <a16:rowId xmlns="" xmlns:a16="http://schemas.microsoft.com/office/drawing/2014/main" val="10002"/>
                  </a:ext>
                </a:extLst>
              </a:tr>
              <a:tr h="64397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102</a:t>
                      </a:r>
                      <a:endParaRPr kumimoji="0" lang="zh-TW" altLang="en-US" sz="28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txBody>
                  <a:tcPr horzOverflow="overflow">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8BBD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2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99.39 % </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8BBD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2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95.50 %</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8BBD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2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81.10 %</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8BBD0"/>
                    </a:solidFill>
                  </a:tcPr>
                </a:tc>
                <a:extLst>
                  <a:ext uri="{0D108BD9-81ED-4DB2-BD59-A6C34878D82A}">
                    <a16:rowId xmlns="" xmlns:a16="http://schemas.microsoft.com/office/drawing/2014/main" val="10003"/>
                  </a:ext>
                </a:extLst>
              </a:tr>
              <a:tr h="60227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103</a:t>
                      </a:r>
                      <a:endParaRPr kumimoji="0" lang="zh-TW" altLang="en-US" sz="2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txBody>
                  <a:tcPr horzOverflow="overflow">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CE4E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2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99.52 %</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CE4E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2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95.70 %</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CE4E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2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81.01 %</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CE4EC"/>
                    </a:solidFill>
                  </a:tcPr>
                </a:tc>
                <a:extLst>
                  <a:ext uri="{0D108BD9-81ED-4DB2-BD59-A6C34878D82A}">
                    <a16:rowId xmlns="" xmlns:a16="http://schemas.microsoft.com/office/drawing/2014/main" val="10004"/>
                  </a:ext>
                </a:extLst>
              </a:tr>
            </a:tbl>
          </a:graphicData>
        </a:graphic>
      </p:graphicFrame>
      <p:sp>
        <p:nvSpPr>
          <p:cNvPr id="24577" name="標題 2"/>
          <p:cNvSpPr>
            <a:spLocks noGrp="1"/>
          </p:cNvSpPr>
          <p:nvPr>
            <p:ph type="title" idx="4294967295"/>
          </p:nvPr>
        </p:nvSpPr>
        <p:spPr>
          <a:xfrm>
            <a:off x="766763" y="192161"/>
            <a:ext cx="8377237" cy="965682"/>
          </a:xfrm>
          <a:effectLst>
            <a:outerShdw blurRad="76200" dist="38100" dir="5400000" algn="t" rotWithShape="0">
              <a:prstClr val="black">
                <a:alpha val="10000"/>
              </a:prstClr>
            </a:outerShdw>
          </a:effectLst>
        </p:spPr>
        <p:txBody>
          <a:bodyPr/>
          <a:lstStyle/>
          <a:p>
            <a:pPr algn="l" eaLnBrk="1" hangingPunct="1"/>
            <a:r>
              <a:rPr lang="zh-TW" altLang="en-US" sz="3600" b="1" dirty="0">
                <a:solidFill>
                  <a:schemeClr val="bg1"/>
                </a:solidFill>
                <a:cs typeface="Times New Roman" pitchFamily="18" charset="0"/>
              </a:rPr>
              <a:t>一、為何要研修新課綱？</a:t>
            </a:r>
            <a:endParaRPr lang="zh-TW" altLang="en-US" sz="2400" b="1" dirty="0">
              <a:solidFill>
                <a:schemeClr val="bg1"/>
              </a:solidFill>
              <a:cs typeface="Times New Roman" pitchFamily="18" charset="0"/>
            </a:endParaRPr>
          </a:p>
        </p:txBody>
      </p:sp>
      <p:sp>
        <p:nvSpPr>
          <p:cNvPr id="24609" name="文字方塊 2"/>
          <p:cNvSpPr txBox="1">
            <a:spLocks noChangeArrowheads="1"/>
          </p:cNvSpPr>
          <p:nvPr/>
        </p:nvSpPr>
        <p:spPr bwMode="auto">
          <a:xfrm>
            <a:off x="5711536" y="6330806"/>
            <a:ext cx="2808287" cy="307777"/>
          </a:xfrm>
          <a:prstGeom prst="rect">
            <a:avLst/>
          </a:prstGeom>
          <a:noFill/>
          <a:ln w="9525">
            <a:noFill/>
            <a:miter lim="800000"/>
            <a:headEnd/>
            <a:tailEnd/>
          </a:ln>
        </p:spPr>
        <p:txBody>
          <a:bodyPr>
            <a:spAutoFit/>
          </a:bodyPr>
          <a:lstStyle/>
          <a:p>
            <a:pPr algn="r"/>
            <a:r>
              <a:rPr lang="zh-TW" altLang="en-US" sz="1400">
                <a:solidFill>
                  <a:schemeClr val="bg1">
                    <a:lumMod val="65000"/>
                  </a:schemeClr>
                </a:solidFill>
                <a:latin typeface="微軟正黑體" panose="020B0604030504040204" pitchFamily="34" charset="-120"/>
                <a:ea typeface="微軟正黑體" panose="020B0604030504040204" pitchFamily="34" charset="-120"/>
                <a:cs typeface="Times New Roman" pitchFamily="18" charset="0"/>
              </a:rPr>
              <a:t>資料來源：教育部統計處</a:t>
            </a:r>
          </a:p>
        </p:txBody>
      </p:sp>
      <p:sp>
        <p:nvSpPr>
          <p:cNvPr id="2" name="矩形 1"/>
          <p:cNvSpPr/>
          <p:nvPr/>
        </p:nvSpPr>
        <p:spPr>
          <a:xfrm>
            <a:off x="766763" y="1351591"/>
            <a:ext cx="8130688" cy="830997"/>
          </a:xfrm>
          <a:prstGeom prst="rect">
            <a:avLst/>
          </a:prstGeom>
        </p:spPr>
        <p:txBody>
          <a:bodyPr wrap="square">
            <a:spAutoFit/>
          </a:bodyPr>
          <a:lstStyle/>
          <a:p>
            <a:pPr marL="533400" indent="-533400" defTabSz="1600200">
              <a:spcAft>
                <a:spcPct val="35000"/>
              </a:spcAft>
              <a:defRPr/>
            </a:pPr>
            <a:r>
              <a:rPr lang="en-US" altLang="zh-TW" sz="2400" dirty="0">
                <a:latin typeface="微軟正黑體" pitchFamily="34" charset="-120"/>
                <a:ea typeface="微軟正黑體" pitchFamily="34" charset="-120"/>
                <a:cs typeface="Times New Roman" pitchFamily="18" charset="0"/>
              </a:rPr>
              <a:t>(</a:t>
            </a:r>
            <a:r>
              <a:rPr lang="zh-TW" altLang="en-US" sz="2400" dirty="0">
                <a:latin typeface="微軟正黑體" pitchFamily="34" charset="-120"/>
                <a:ea typeface="微軟正黑體" pitchFamily="34" charset="-120"/>
                <a:cs typeface="Times New Roman" pitchFamily="18" charset="0"/>
              </a:rPr>
              <a:t>一</a:t>
            </a:r>
            <a:r>
              <a:rPr lang="en-US" altLang="zh-TW" sz="2400" dirty="0">
                <a:latin typeface="微軟正黑體" pitchFamily="34" charset="-120"/>
                <a:ea typeface="微軟正黑體" pitchFamily="34" charset="-120"/>
                <a:cs typeface="Times New Roman" pitchFamily="18" charset="0"/>
              </a:rPr>
              <a:t>)</a:t>
            </a:r>
            <a:r>
              <a:rPr lang="zh-TW" altLang="en-US" sz="2400" dirty="0">
                <a:latin typeface="微軟正黑體" pitchFamily="34" charset="-120"/>
                <a:ea typeface="微軟正黑體" pitchFamily="34" charset="-120"/>
                <a:cs typeface="Times New Roman" pitchFamily="18" charset="0"/>
              </a:rPr>
              <a:t>從升學率顯示，</a:t>
            </a:r>
            <a:r>
              <a:rPr lang="en-US" altLang="zh-TW" sz="2400" dirty="0">
                <a:latin typeface="微軟正黑體" pitchFamily="34" charset="-120"/>
                <a:ea typeface="微軟正黑體" pitchFamily="34" charset="-120"/>
                <a:cs typeface="Times New Roman" pitchFamily="18" charset="0"/>
              </a:rPr>
              <a:t/>
            </a:r>
            <a:br>
              <a:rPr lang="en-US" altLang="zh-TW" sz="2400" dirty="0">
                <a:latin typeface="微軟正黑體" pitchFamily="34" charset="-120"/>
                <a:ea typeface="微軟正黑體" pitchFamily="34" charset="-120"/>
                <a:cs typeface="Times New Roman" pitchFamily="18" charset="0"/>
              </a:rPr>
            </a:br>
            <a:r>
              <a:rPr lang="zh-TW" altLang="en-US" sz="2400" dirty="0">
                <a:latin typeface="微軟正黑體" pitchFamily="34" charset="-120"/>
                <a:ea typeface="微軟正黑體" pitchFamily="34" charset="-120"/>
                <a:cs typeface="Times New Roman" pitchFamily="18" charset="0"/>
              </a:rPr>
              <a:t>已具備十二年國民基本教育的條件</a:t>
            </a:r>
          </a:p>
        </p:txBody>
      </p:sp>
      <p:sp>
        <p:nvSpPr>
          <p:cNvPr id="23" name="橢圓 22"/>
          <p:cNvSpPr/>
          <p:nvPr/>
        </p:nvSpPr>
        <p:spPr>
          <a:xfrm>
            <a:off x="2726564" y="2538411"/>
            <a:ext cx="2159000" cy="1065212"/>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zh-TW" altLang="en-US"/>
          </a:p>
        </p:txBody>
      </p:sp>
      <p:sp>
        <p:nvSpPr>
          <p:cNvPr id="27" name="橢圓 26"/>
          <p:cNvSpPr/>
          <p:nvPr/>
        </p:nvSpPr>
        <p:spPr>
          <a:xfrm>
            <a:off x="2677002" y="5509165"/>
            <a:ext cx="2159000" cy="792162"/>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zh-TW" altLang="en-US"/>
          </a:p>
        </p:txBody>
      </p:sp>
      <p:sp>
        <p:nvSpPr>
          <p:cNvPr id="28" name="橢圓 27"/>
          <p:cNvSpPr/>
          <p:nvPr/>
        </p:nvSpPr>
        <p:spPr>
          <a:xfrm>
            <a:off x="4885564" y="2538411"/>
            <a:ext cx="4061832" cy="1081087"/>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zh-TW" altLang="en-US"/>
          </a:p>
        </p:txBody>
      </p:sp>
      <p:sp>
        <p:nvSpPr>
          <p:cNvPr id="29" name="橢圓 28"/>
          <p:cNvSpPr/>
          <p:nvPr/>
        </p:nvSpPr>
        <p:spPr>
          <a:xfrm>
            <a:off x="4750710" y="5509165"/>
            <a:ext cx="4117975" cy="792162"/>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zh-TW" altLang="en-US"/>
          </a:p>
        </p:txBody>
      </p:sp>
      <p:sp>
        <p:nvSpPr>
          <p:cNvPr id="4" name="文字方塊 3"/>
          <p:cNvSpPr txBox="1"/>
          <p:nvPr/>
        </p:nvSpPr>
        <p:spPr>
          <a:xfrm>
            <a:off x="7823246" y="-34986"/>
            <a:ext cx="1038071" cy="276999"/>
          </a:xfrm>
          <a:prstGeom prst="rect">
            <a:avLst/>
          </a:prstGeom>
          <a:noFill/>
        </p:spPr>
        <p:txBody>
          <a:bodyPr wrap="square" rtlCol="0">
            <a:spAutoFit/>
          </a:bodyPr>
          <a:lstStyle/>
          <a:p>
            <a:pPr algn="r"/>
            <a:r>
              <a:rPr lang="en-US" altLang="zh-TW" sz="1200">
                <a:solidFill>
                  <a:srgbClr val="F9BFD2"/>
                </a:solidFill>
              </a:rPr>
              <a:t>1-1-1</a:t>
            </a:r>
            <a:r>
              <a:rPr lang="zh-TW" altLang="en-US" sz="1200">
                <a:solidFill>
                  <a:srgbClr val="F9BFD2"/>
                </a:solidFill>
              </a:rPr>
              <a:t>   </a:t>
            </a:r>
            <a:r>
              <a:rPr lang="en-US" altLang="zh-TW" sz="1200">
                <a:solidFill>
                  <a:srgbClr val="F9BFD2"/>
                </a:solidFill>
              </a:rPr>
              <a:t>/</a:t>
            </a:r>
            <a:r>
              <a:rPr lang="zh-TW" altLang="en-US" sz="1200">
                <a:solidFill>
                  <a:srgbClr val="F9BFD2"/>
                </a:solidFill>
              </a:rPr>
              <a:t> </a:t>
            </a:r>
          </a:p>
        </p:txBody>
      </p:sp>
      <p:cxnSp>
        <p:nvCxnSpPr>
          <p:cNvPr id="8" name="直線接點 7"/>
          <p:cNvCxnSpPr/>
          <p:nvPr/>
        </p:nvCxnSpPr>
        <p:spPr>
          <a:xfrm>
            <a:off x="636588" y="2276872"/>
            <a:ext cx="8497953" cy="0"/>
          </a:xfrm>
          <a:prstGeom prst="line">
            <a:avLst/>
          </a:prstGeom>
          <a:ln w="19050">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17" name="群組 16"/>
          <p:cNvGrpSpPr/>
          <p:nvPr/>
        </p:nvGrpSpPr>
        <p:grpSpPr>
          <a:xfrm>
            <a:off x="8154429" y="1765212"/>
            <a:ext cx="730788" cy="507432"/>
            <a:chOff x="4187222" y="395028"/>
            <a:chExt cx="1944212" cy="1349989"/>
          </a:xfrm>
          <a:solidFill>
            <a:srgbClr val="92D050"/>
          </a:solidFill>
        </p:grpSpPr>
        <p:sp>
          <p:nvSpPr>
            <p:cNvPr id="18"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9"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0"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182551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8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25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25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25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2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7" grpId="0" animBg="1"/>
      <p:bldP spid="28" grpId="0" animBg="1"/>
      <p:bldP spid="2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extLst>
              <p:ext uri="{D42A27DB-BD31-4B8C-83A1-F6EECF244321}">
                <p14:modId xmlns:p14="http://schemas.microsoft.com/office/powerpoint/2010/main" val="2914335667"/>
              </p:ext>
            </p:extLst>
          </p:nvPr>
        </p:nvGraphicFramePr>
        <p:xfrm>
          <a:off x="395610" y="2001518"/>
          <a:ext cx="8424862" cy="4534853"/>
        </p:xfrm>
        <a:graphic>
          <a:graphicData uri="http://schemas.openxmlformats.org/drawingml/2006/table">
            <a:tbl>
              <a:tblPr/>
              <a:tblGrid>
                <a:gridCol w="1692275">
                  <a:extLst>
                    <a:ext uri="{9D8B030D-6E8A-4147-A177-3AD203B41FA5}">
                      <a16:colId xmlns="" xmlns:a16="http://schemas.microsoft.com/office/drawing/2014/main" val="20000"/>
                    </a:ext>
                  </a:extLst>
                </a:gridCol>
                <a:gridCol w="1511300">
                  <a:extLst>
                    <a:ext uri="{9D8B030D-6E8A-4147-A177-3AD203B41FA5}">
                      <a16:colId xmlns="" xmlns:a16="http://schemas.microsoft.com/office/drawing/2014/main" val="20001"/>
                    </a:ext>
                  </a:extLst>
                </a:gridCol>
                <a:gridCol w="1512887">
                  <a:extLst>
                    <a:ext uri="{9D8B030D-6E8A-4147-A177-3AD203B41FA5}">
                      <a16:colId xmlns="" xmlns:a16="http://schemas.microsoft.com/office/drawing/2014/main" val="20002"/>
                    </a:ext>
                  </a:extLst>
                </a:gridCol>
                <a:gridCol w="1584325">
                  <a:extLst>
                    <a:ext uri="{9D8B030D-6E8A-4147-A177-3AD203B41FA5}">
                      <a16:colId xmlns="" xmlns:a16="http://schemas.microsoft.com/office/drawing/2014/main" val="20003"/>
                    </a:ext>
                  </a:extLst>
                </a:gridCol>
                <a:gridCol w="2124075">
                  <a:extLst>
                    <a:ext uri="{9D8B030D-6E8A-4147-A177-3AD203B41FA5}">
                      <a16:colId xmlns="" xmlns:a16="http://schemas.microsoft.com/office/drawing/2014/main" val="20004"/>
                    </a:ext>
                  </a:extLst>
                </a:gridCol>
              </a:tblGrid>
              <a:tr h="900113">
                <a:tc>
                  <a:txBody>
                    <a:bodyPr/>
                    <a:lstStyle/>
                    <a:p>
                      <a:pPr marL="0" marR="0" lvl="0" indent="0" algn="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學習階段</a:t>
                      </a:r>
                    </a:p>
                    <a:p>
                      <a:pPr marL="0" marR="0" lvl="0" indent="0" algn="l" defTabSz="914400" rtl="0" eaLnBrk="0" fontAlgn="base" latinLnBrk="0" hangingPunct="0">
                        <a:lnSpc>
                          <a:spcPct val="110000"/>
                        </a:lnSpc>
                        <a:spcBef>
                          <a:spcPct val="0"/>
                        </a:spcBef>
                        <a:spcAft>
                          <a:spcPct val="0"/>
                        </a:spcAft>
                        <a:buClrTx/>
                        <a:buSzTx/>
                        <a:buFontTx/>
                        <a:buNone/>
                        <a:tabLst/>
                      </a:pPr>
                      <a:endParaRPr kumimoji="0" lang="en-US" altLang="zh-TW" sz="2000" b="1"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l"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學習節數</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lnBlToTr>
                      <a:noFill/>
                    </a:lnBlToTr>
                    <a:solidFill>
                      <a:srgbClr val="C8E6C9"/>
                    </a:solidFill>
                  </a:tcPr>
                </a:tc>
                <a:tc>
                  <a:txBody>
                    <a:bodyPr/>
                    <a:lstStyle/>
                    <a:p>
                      <a:pPr marL="0" marR="0" lvl="0" indent="0" algn="ctr" defTabSz="914400" rtl="0" eaLnBrk="0" fontAlgn="base" latinLnBrk="0" hangingPunct="0">
                        <a:lnSpc>
                          <a:spcPct val="100000"/>
                        </a:lnSpc>
                        <a:spcBef>
                          <a:spcPct val="0"/>
                        </a:spcBef>
                        <a:spcAft>
                          <a:spcPct val="0"/>
                        </a:spcAft>
                        <a:buClrTx/>
                        <a:buSzPct val="25000"/>
                        <a:buFontTx/>
                        <a:buNone/>
                        <a:tabLst/>
                      </a:pPr>
                      <a:r>
                        <a:rPr kumimoji="0" lang="zh-TW" altLang="en-US" sz="2800" b="1" i="0" u="none" strike="noStrike" cap="none" normalizeH="0" baseline="0">
                          <a:ln>
                            <a:noFill/>
                          </a:ln>
                          <a:solidFill>
                            <a:srgbClr val="002060"/>
                          </a:solidFill>
                          <a:effectLst/>
                          <a:latin typeface="微軟正黑體" pitchFamily="34" charset="-120"/>
                          <a:ea typeface="微軟正黑體" pitchFamily="34" charset="-120"/>
                          <a:cs typeface="Arial" charset="0"/>
                          <a:sym typeface="Arial" charset="0"/>
                        </a:rPr>
                        <a:t>一</a:t>
                      </a:r>
                      <a:endParaRPr kumimoji="0" lang="en-US" sz="2800" b="1" i="0" u="none" strike="noStrike" cap="none" normalizeH="0" baseline="0">
                        <a:ln>
                          <a:noFill/>
                        </a:ln>
                        <a:solidFill>
                          <a:srgbClr val="002060"/>
                        </a:solidFill>
                        <a:effectLst/>
                        <a:latin typeface="微軟正黑體" pitchFamily="34" charset="-120"/>
                        <a:ea typeface="微軟正黑體" pitchFamily="34" charset="-120"/>
                        <a:cs typeface="Arial" charset="0"/>
                        <a:sym typeface="Arial" charset="0"/>
                      </a:endParaRPr>
                    </a:p>
                  </a:txBody>
                  <a:tcPr marL="91455" marR="91455"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8E6C9"/>
                    </a:solidFill>
                  </a:tcPr>
                </a:tc>
                <a:tc>
                  <a:txBody>
                    <a:bodyPr/>
                    <a:lstStyle/>
                    <a:p>
                      <a:pPr marL="0" marR="0" lvl="0" indent="0" algn="ctr" defTabSz="914400" rtl="0" eaLnBrk="0" fontAlgn="base" latinLnBrk="0" hangingPunct="0">
                        <a:lnSpc>
                          <a:spcPct val="100000"/>
                        </a:lnSpc>
                        <a:spcBef>
                          <a:spcPct val="0"/>
                        </a:spcBef>
                        <a:spcAft>
                          <a:spcPct val="0"/>
                        </a:spcAft>
                        <a:buClrTx/>
                        <a:buSzPct val="25000"/>
                        <a:buFontTx/>
                        <a:buNone/>
                        <a:tabLst/>
                      </a:pPr>
                      <a:r>
                        <a:rPr kumimoji="0" lang="zh-TW" altLang="en-US" sz="2800" b="1" i="0" u="none" strike="noStrike" cap="none" normalizeH="0" baseline="0">
                          <a:ln>
                            <a:noFill/>
                          </a:ln>
                          <a:solidFill>
                            <a:srgbClr val="002060"/>
                          </a:solidFill>
                          <a:effectLst/>
                          <a:latin typeface="微軟正黑體" pitchFamily="34" charset="-120"/>
                          <a:ea typeface="微軟正黑體" pitchFamily="34" charset="-120"/>
                          <a:cs typeface="Arial" charset="0"/>
                          <a:sym typeface="Arial" charset="0"/>
                        </a:rPr>
                        <a:t>二</a:t>
                      </a:r>
                      <a:endParaRPr kumimoji="0" lang="en-US" sz="2800" b="1" i="0" u="none" strike="noStrike" cap="none" normalizeH="0" baseline="0">
                        <a:ln>
                          <a:noFill/>
                        </a:ln>
                        <a:solidFill>
                          <a:srgbClr val="002060"/>
                        </a:solidFill>
                        <a:effectLst/>
                        <a:latin typeface="微軟正黑體" pitchFamily="34" charset="-120"/>
                        <a:ea typeface="微軟正黑體" pitchFamily="34" charset="-120"/>
                        <a:cs typeface="Arial" charset="0"/>
                        <a:sym typeface="Arial" charset="0"/>
                      </a:endParaRPr>
                    </a:p>
                  </a:txBody>
                  <a:tcPr marL="91455" marR="91455"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8E6C9"/>
                    </a:solidFill>
                  </a:tcPr>
                </a:tc>
                <a:tc>
                  <a:txBody>
                    <a:bodyPr/>
                    <a:lstStyle/>
                    <a:p>
                      <a:pPr marL="0" marR="0" lvl="0" indent="0" algn="ctr" defTabSz="914400" rtl="0" eaLnBrk="0" fontAlgn="base" latinLnBrk="0" hangingPunct="0">
                        <a:lnSpc>
                          <a:spcPct val="100000"/>
                        </a:lnSpc>
                        <a:spcBef>
                          <a:spcPct val="0"/>
                        </a:spcBef>
                        <a:spcAft>
                          <a:spcPct val="0"/>
                        </a:spcAft>
                        <a:buClrTx/>
                        <a:buSzPct val="25000"/>
                        <a:buFontTx/>
                        <a:buNone/>
                        <a:tabLst/>
                      </a:pPr>
                      <a:r>
                        <a:rPr kumimoji="0" lang="zh-TW" altLang="en-US" sz="2800" b="1" i="0" u="none" strike="noStrike" cap="none" normalizeH="0" baseline="0">
                          <a:ln>
                            <a:noFill/>
                          </a:ln>
                          <a:solidFill>
                            <a:srgbClr val="002060"/>
                          </a:solidFill>
                          <a:effectLst/>
                          <a:latin typeface="微軟正黑體" pitchFamily="34" charset="-120"/>
                          <a:ea typeface="微軟正黑體" pitchFamily="34" charset="-120"/>
                          <a:cs typeface="Arial" charset="0"/>
                          <a:sym typeface="Arial" charset="0"/>
                        </a:rPr>
                        <a:t>三</a:t>
                      </a:r>
                      <a:endParaRPr kumimoji="0" lang="en-US" sz="2800" b="1" i="0" u="none" strike="noStrike" cap="none" normalizeH="0" baseline="0">
                        <a:ln>
                          <a:noFill/>
                        </a:ln>
                        <a:solidFill>
                          <a:srgbClr val="002060"/>
                        </a:solidFill>
                        <a:effectLst/>
                        <a:latin typeface="微軟正黑體" pitchFamily="34" charset="-120"/>
                        <a:ea typeface="微軟正黑體" pitchFamily="34" charset="-120"/>
                        <a:cs typeface="Arial" charset="0"/>
                        <a:sym typeface="Arial" charset="0"/>
                      </a:endParaRPr>
                    </a:p>
                  </a:txBody>
                  <a:tcPr marL="91455" marR="91455"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8E6C9"/>
                    </a:solidFill>
                  </a:tcPr>
                </a:tc>
                <a:tc>
                  <a:txBody>
                    <a:bodyPr/>
                    <a:lstStyle/>
                    <a:p>
                      <a:pPr marL="0" marR="0" lvl="0" indent="0" algn="ctr" defTabSz="914400" rtl="0" eaLnBrk="0" fontAlgn="base" latinLnBrk="0" hangingPunct="0">
                        <a:lnSpc>
                          <a:spcPct val="100000"/>
                        </a:lnSpc>
                        <a:spcBef>
                          <a:spcPct val="0"/>
                        </a:spcBef>
                        <a:spcAft>
                          <a:spcPct val="0"/>
                        </a:spcAft>
                        <a:buClrTx/>
                        <a:buSzPct val="25000"/>
                        <a:buFontTx/>
                        <a:buNone/>
                        <a:tabLst/>
                      </a:pPr>
                      <a:r>
                        <a:rPr kumimoji="0" lang="zh-TW" altLang="en-US" sz="2800" b="1" i="0" u="none" strike="noStrike" cap="none" normalizeH="0" baseline="0" dirty="0">
                          <a:ln>
                            <a:noFill/>
                          </a:ln>
                          <a:solidFill>
                            <a:srgbClr val="002060"/>
                          </a:solidFill>
                          <a:effectLst/>
                          <a:latin typeface="微軟正黑體" pitchFamily="34" charset="-120"/>
                          <a:ea typeface="微軟正黑體" pitchFamily="34" charset="-120"/>
                          <a:cs typeface="Arial" charset="0"/>
                          <a:sym typeface="Arial" charset="0"/>
                        </a:rPr>
                        <a:t>四</a:t>
                      </a:r>
                      <a:endParaRPr kumimoji="0" lang="en-US" sz="2800" b="1" i="0" u="none" strike="noStrike" cap="none" normalizeH="0" baseline="0" dirty="0">
                        <a:ln>
                          <a:noFill/>
                        </a:ln>
                        <a:solidFill>
                          <a:srgbClr val="002060"/>
                        </a:solidFill>
                        <a:effectLst/>
                        <a:latin typeface="微軟正黑體" pitchFamily="34" charset="-120"/>
                        <a:ea typeface="微軟正黑體" pitchFamily="34" charset="-120"/>
                        <a:cs typeface="Arial" charset="0"/>
                        <a:sym typeface="Arial" charset="0"/>
                      </a:endParaRPr>
                    </a:p>
                  </a:txBody>
                  <a:tcPr marL="91455" marR="91455"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8E6C9"/>
                    </a:solidFill>
                  </a:tcPr>
                </a:tc>
                <a:extLst>
                  <a:ext uri="{0D108BD9-81ED-4DB2-BD59-A6C34878D82A}">
                    <a16:rowId xmlns="" xmlns:a16="http://schemas.microsoft.com/office/drawing/2014/main" val="10000"/>
                  </a:ext>
                </a:extLst>
              </a:tr>
              <a:tr h="1260475">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領域學習課程每週節數</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8E6C9"/>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維持</a:t>
                      </a:r>
                      <a:endParaRPr kumimoji="0" lang="en-US" altLang="zh-TW"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en-US" altLang="zh-TW"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20</a:t>
                      </a:r>
                      <a:r>
                        <a:rPr kumimoji="0" lang="zh-TW" altLang="en-US"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F5E9"/>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維持</a:t>
                      </a:r>
                      <a:endParaRPr kumimoji="0" lang="en-US" altLang="zh-TW"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en-US" altLang="zh-TW"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25</a:t>
                      </a:r>
                      <a:r>
                        <a:rPr kumimoji="0" lang="zh-TW" altLang="en-US"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F5E9"/>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1"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原</a:t>
                      </a:r>
                      <a:r>
                        <a:rPr kumimoji="0" lang="en-US" altLang="zh-TW" sz="2000" b="1"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27</a:t>
                      </a:r>
                      <a:r>
                        <a:rPr kumimoji="0" lang="zh-TW" altLang="en-US" sz="2000" b="1"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endParaRPr kumimoji="0" lang="en-US" altLang="zh-TW" sz="2000" b="1"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1" i="0" u="none" strike="noStrike" cap="none" normalizeH="0" baseline="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改為</a:t>
                      </a:r>
                      <a:r>
                        <a:rPr kumimoji="0" lang="en-US" altLang="zh-TW" sz="2000" b="1" i="0" u="none" strike="noStrike" cap="none" normalizeH="0" baseline="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26</a:t>
                      </a:r>
                      <a:r>
                        <a:rPr kumimoji="0" lang="zh-TW" altLang="en-US" sz="2000" b="1" i="0" u="none" strike="noStrike" cap="none" normalizeH="0" baseline="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3E0"/>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1"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原</a:t>
                      </a:r>
                      <a:r>
                        <a:rPr kumimoji="0" lang="en-US" altLang="zh-TW" sz="2000" b="1"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7</a:t>
                      </a:r>
                      <a:r>
                        <a:rPr kumimoji="0" lang="zh-TW" altLang="en-US" sz="2000" b="1"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a:t>
                      </a:r>
                      <a:r>
                        <a:rPr kumimoji="0" lang="en-US" altLang="zh-TW" sz="2000" b="1"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8</a:t>
                      </a:r>
                      <a:r>
                        <a:rPr kumimoji="0" lang="zh-TW" altLang="en-US" sz="2000" b="1"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年級</a:t>
                      </a:r>
                      <a:r>
                        <a:rPr kumimoji="0" lang="en-US" altLang="zh-TW" sz="2000" b="1"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28</a:t>
                      </a:r>
                      <a:r>
                        <a:rPr kumimoji="0" lang="zh-TW" altLang="en-US" sz="2000" b="1"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r>
                        <a:rPr kumimoji="0" lang="en-US" altLang="zh-TW" sz="2000" b="1"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9</a:t>
                      </a:r>
                      <a:r>
                        <a:rPr kumimoji="0" lang="zh-TW" altLang="en-US" sz="2000" b="1"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年級</a:t>
                      </a:r>
                      <a:r>
                        <a:rPr kumimoji="0" lang="en-US" altLang="zh-TW" sz="2000" b="1"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30</a:t>
                      </a:r>
                      <a:r>
                        <a:rPr kumimoji="0" lang="zh-TW" altLang="en-US" sz="2000" b="1"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p>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1" i="0" u="none" strike="noStrike" cap="none" normalizeH="0" baseline="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皆改為</a:t>
                      </a:r>
                      <a:r>
                        <a:rPr kumimoji="0" lang="en-US" altLang="zh-TW" sz="2000" b="1" i="0" u="none" strike="noStrike" cap="none" normalizeH="0" baseline="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29</a:t>
                      </a:r>
                      <a:r>
                        <a:rPr kumimoji="0" lang="zh-TW" altLang="en-US" sz="2000" b="1" i="0" u="none" strike="noStrike" cap="none" normalizeH="0" baseline="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3E0"/>
                    </a:solidFill>
                  </a:tcPr>
                </a:tc>
                <a:extLst>
                  <a:ext uri="{0D108BD9-81ED-4DB2-BD59-A6C34878D82A}">
                    <a16:rowId xmlns="" xmlns:a16="http://schemas.microsoft.com/office/drawing/2014/main" val="10001"/>
                  </a:ext>
                </a:extLst>
              </a:tr>
              <a:tr h="1260475">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彈性學習課程</a:t>
                      </a:r>
                      <a:endParaRPr kumimoji="0" lang="en-US" altLang="zh-TW"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每週節數</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8E6C9"/>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維持</a:t>
                      </a:r>
                      <a:endParaRPr kumimoji="0" lang="en-US" altLang="zh-TW"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en-US" altLang="zh-TW"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2-4</a:t>
                      </a:r>
                      <a:r>
                        <a:rPr kumimoji="0" lang="zh-TW" altLang="en-US"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F5E9"/>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維持</a:t>
                      </a:r>
                      <a:endParaRPr kumimoji="0" lang="en-US" altLang="zh-TW"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en-US" altLang="zh-TW"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3-6</a:t>
                      </a:r>
                      <a:r>
                        <a:rPr kumimoji="0" lang="zh-TW" altLang="en-US"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F5E9"/>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1"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原</a:t>
                      </a:r>
                      <a:r>
                        <a:rPr kumimoji="0" lang="en-US" altLang="zh-TW" sz="2000" b="1"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3-6</a:t>
                      </a:r>
                      <a:r>
                        <a:rPr kumimoji="0" lang="zh-TW" altLang="en-US" sz="2000" b="1"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endParaRPr kumimoji="0" lang="en-US" altLang="zh-TW" sz="2000" b="1"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1" i="0" u="none" strike="noStrike" cap="none" normalizeH="0" baseline="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改為</a:t>
                      </a:r>
                      <a:r>
                        <a:rPr kumimoji="0" lang="en-US" altLang="zh-TW" sz="2000" b="1" i="0" u="none" strike="noStrike" cap="none" normalizeH="0" baseline="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4-7</a:t>
                      </a:r>
                      <a:r>
                        <a:rPr kumimoji="0" lang="zh-TW" altLang="en-US" sz="2000" b="1" i="0" u="none" strike="noStrike" cap="none" normalizeH="0" baseline="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3E0"/>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原</a:t>
                      </a:r>
                      <a:r>
                        <a:rPr kumimoji="0" lang="en-US" altLang="zh-TW"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7</a:t>
                      </a:r>
                      <a:r>
                        <a:rPr kumimoji="0" lang="zh-TW" altLang="en-US"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a:t>
                      </a:r>
                      <a:r>
                        <a:rPr kumimoji="0" lang="en-US" altLang="zh-TW"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8</a:t>
                      </a:r>
                      <a:r>
                        <a:rPr kumimoji="0" lang="zh-TW" altLang="en-US"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年級</a:t>
                      </a:r>
                      <a:r>
                        <a:rPr kumimoji="0" lang="en-US" altLang="zh-TW"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4-6</a:t>
                      </a:r>
                      <a:r>
                        <a:rPr kumimoji="0" lang="zh-TW" altLang="en-US"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r>
                        <a:rPr kumimoji="0" lang="en-US" altLang="zh-TW"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9</a:t>
                      </a:r>
                      <a:r>
                        <a:rPr kumimoji="0" lang="zh-TW" altLang="en-US"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年級</a:t>
                      </a:r>
                      <a:r>
                        <a:rPr kumimoji="0" lang="en-US" altLang="zh-TW"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3-5</a:t>
                      </a:r>
                      <a:r>
                        <a:rPr kumimoji="0" lang="zh-TW" altLang="en-US"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p>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皆改為</a:t>
                      </a:r>
                      <a:r>
                        <a:rPr kumimoji="0" lang="en-US" altLang="zh-TW" sz="20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3-6</a:t>
                      </a:r>
                      <a:r>
                        <a:rPr kumimoji="0" lang="zh-TW" altLang="en-US" sz="20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3E0"/>
                    </a:solidFill>
                  </a:tcPr>
                </a:tc>
                <a:extLst>
                  <a:ext uri="{0D108BD9-81ED-4DB2-BD59-A6C34878D82A}">
                    <a16:rowId xmlns="" xmlns:a16="http://schemas.microsoft.com/office/drawing/2014/main" val="10002"/>
                  </a:ext>
                </a:extLst>
              </a:tr>
              <a:tr h="1008063">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每週</a:t>
                      </a:r>
                    </a:p>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總學習節數</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8E6C9"/>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維持</a:t>
                      </a:r>
                      <a:endParaRPr kumimoji="0" lang="en-US" altLang="zh-TW"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en-US" altLang="zh-TW"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22-24</a:t>
                      </a:r>
                      <a:r>
                        <a:rPr kumimoji="0" lang="zh-TW" altLang="en-US"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F5E9"/>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維持</a:t>
                      </a:r>
                      <a:endParaRPr kumimoji="0" lang="en-US" altLang="zh-TW"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en-US" altLang="zh-TW"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28-31</a:t>
                      </a:r>
                      <a:r>
                        <a:rPr kumimoji="0" lang="zh-TW" altLang="en-US"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F5E9"/>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維持</a:t>
                      </a:r>
                      <a:endParaRPr kumimoji="0" lang="en-US" altLang="zh-TW"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en-US" altLang="zh-TW"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30-33</a:t>
                      </a:r>
                      <a:r>
                        <a:rPr kumimoji="0" lang="zh-TW" altLang="en-US" sz="2000" b="0" i="0" u="none" strike="noStrike" cap="none" normalizeH="0" baseline="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F5E9"/>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維持</a:t>
                      </a:r>
                      <a:endPar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32-35</a:t>
                      </a: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F5E9"/>
                    </a:solidFill>
                  </a:tcPr>
                </a:tc>
                <a:extLst>
                  <a:ext uri="{0D108BD9-81ED-4DB2-BD59-A6C34878D82A}">
                    <a16:rowId xmlns="" xmlns:a16="http://schemas.microsoft.com/office/drawing/2014/main" val="10003"/>
                  </a:ext>
                </a:extLst>
              </a:tr>
            </a:tbl>
          </a:graphicData>
        </a:graphic>
      </p:graphicFrame>
      <p:sp>
        <p:nvSpPr>
          <p:cNvPr id="2" name="矩形 1"/>
          <p:cNvSpPr/>
          <p:nvPr/>
        </p:nvSpPr>
        <p:spPr>
          <a:xfrm>
            <a:off x="783134" y="1354216"/>
            <a:ext cx="6741860" cy="461665"/>
          </a:xfrm>
          <a:prstGeom prst="rect">
            <a:avLst/>
          </a:prstGeom>
        </p:spPr>
        <p:txBody>
          <a:bodyPr wrap="square">
            <a:spAutoFit/>
          </a:bodyPr>
          <a:lstStyle/>
          <a:p>
            <a:r>
              <a:rPr lang="zh-TW" altLang="en-US" sz="2400">
                <a:latin typeface="微軟正黑體" panose="020B0604030504040204" pitchFamily="34" charset="-120"/>
                <a:ea typeface="微軟正黑體" panose="020B0604030504040204" pitchFamily="34" charset="-120"/>
              </a:rPr>
              <a:t>九年一貫課綱及十二年國教新課綱學習節數更動</a:t>
            </a:r>
          </a:p>
        </p:txBody>
      </p:sp>
      <p:grpSp>
        <p:nvGrpSpPr>
          <p:cNvPr id="10" name="群組 9"/>
          <p:cNvGrpSpPr/>
          <p:nvPr/>
        </p:nvGrpSpPr>
        <p:grpSpPr>
          <a:xfrm>
            <a:off x="8015064" y="1494086"/>
            <a:ext cx="730788" cy="507432"/>
            <a:chOff x="4187222" y="395028"/>
            <a:chExt cx="1944212" cy="1349989"/>
          </a:xfrm>
          <a:solidFill>
            <a:srgbClr val="92D050"/>
          </a:solidFill>
        </p:grpSpPr>
        <p:sp>
          <p:nvSpPr>
            <p:cNvPr id="11"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3" name="投影片編號版面配置區 2"/>
          <p:cNvSpPr>
            <a:spLocks noGrp="1"/>
          </p:cNvSpPr>
          <p:nvPr>
            <p:ph type="sldNum" sz="quarter" idx="12"/>
          </p:nvPr>
        </p:nvSpPr>
        <p:spPr/>
        <p:txBody>
          <a:bodyPr/>
          <a:lstStyle/>
          <a:p>
            <a:pPr>
              <a:defRPr/>
            </a:pPr>
            <a:fld id="{8598CAF7-0B11-4355-B351-D1350E429BEE}" type="slidenum">
              <a:rPr lang="zh-TW" altLang="en-US" smtClean="0"/>
              <a:pPr>
                <a:defRPr/>
              </a:pPr>
              <a:t>29</a:t>
            </a:fld>
            <a:endParaRPr lang="zh-TW" altLang="en-US"/>
          </a:p>
        </p:txBody>
      </p:sp>
      <p:sp>
        <p:nvSpPr>
          <p:cNvPr id="20" name="文字方塊 19"/>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8F5E9"/>
                </a:solidFill>
              </a:rPr>
              <a:t>3-5-3</a:t>
            </a:r>
            <a:r>
              <a:rPr lang="zh-TW" altLang="en-US" sz="1200">
                <a:solidFill>
                  <a:srgbClr val="E8F5E9"/>
                </a:solidFill>
              </a:rPr>
              <a:t>   </a:t>
            </a:r>
            <a:r>
              <a:rPr lang="en-US" altLang="zh-TW" sz="1200">
                <a:solidFill>
                  <a:srgbClr val="E8F5E9"/>
                </a:solidFill>
              </a:rPr>
              <a:t>/</a:t>
            </a:r>
            <a:r>
              <a:rPr lang="zh-TW" altLang="en-US" sz="1200">
                <a:solidFill>
                  <a:srgbClr val="E8F5E9"/>
                </a:solidFill>
              </a:rPr>
              <a:t> </a:t>
            </a:r>
          </a:p>
        </p:txBody>
      </p:sp>
      <p:sp>
        <p:nvSpPr>
          <p:cNvPr id="21" name="標題 2"/>
          <p:cNvSpPr txBox="1">
            <a:spLocks/>
          </p:cNvSpPr>
          <p:nvPr/>
        </p:nvSpPr>
        <p:spPr bwMode="auto">
          <a:xfrm>
            <a:off x="766763" y="192161"/>
            <a:ext cx="3517205"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五、課程架構</a:t>
            </a:r>
          </a:p>
        </p:txBody>
      </p:sp>
      <p:sp>
        <p:nvSpPr>
          <p:cNvPr id="22" name="矩形 8"/>
          <p:cNvSpPr>
            <a:spLocks noChangeArrowheads="1"/>
          </p:cNvSpPr>
          <p:nvPr/>
        </p:nvSpPr>
        <p:spPr bwMode="auto">
          <a:xfrm>
            <a:off x="3686250" y="444027"/>
            <a:ext cx="5472608" cy="461665"/>
          </a:xfrm>
          <a:prstGeom prst="rect">
            <a:avLst/>
          </a:prstGeom>
          <a:noFill/>
          <a:ln w="9525">
            <a:noFill/>
            <a:miter lim="800000"/>
            <a:headEnd/>
            <a:tailEnd/>
          </a:ln>
        </p:spPr>
        <p:txBody>
          <a:bodyPr wrap="square">
            <a:spAutoFit/>
          </a:bodyPr>
          <a:lstStyle/>
          <a:p>
            <a:pPr defTabSz="1422400">
              <a:spcAft>
                <a:spcPct val="35000"/>
              </a:spcAft>
            </a:pPr>
            <a:r>
              <a:rPr lang="en-US" altLang="zh-TW" sz="2400" spc="-70">
                <a:solidFill>
                  <a:schemeClr val="bg1"/>
                </a:solidFill>
                <a:latin typeface="微軟正黑體" pitchFamily="34" charset="-120"/>
                <a:ea typeface="微軟正黑體" pitchFamily="34" charset="-120"/>
              </a:rPr>
              <a:t>(</a:t>
            </a:r>
            <a:r>
              <a:rPr lang="zh-TW" altLang="en-US" sz="2400" spc="-70">
                <a:solidFill>
                  <a:schemeClr val="bg1"/>
                </a:solidFill>
                <a:latin typeface="微軟正黑體" pitchFamily="34" charset="-120"/>
                <a:ea typeface="微軟正黑體" pitchFamily="34" charset="-120"/>
              </a:rPr>
              <a:t>三</a:t>
            </a:r>
            <a:r>
              <a:rPr lang="en-US" altLang="zh-TW" sz="2400" spc="-70">
                <a:solidFill>
                  <a:schemeClr val="bg1"/>
                </a:solidFill>
                <a:latin typeface="微軟正黑體" pitchFamily="34" charset="-120"/>
                <a:ea typeface="微軟正黑體" pitchFamily="34" charset="-120"/>
              </a:rPr>
              <a:t>)</a:t>
            </a:r>
            <a:r>
              <a:rPr lang="zh-TW" altLang="en-US" sz="2400" spc="-70">
                <a:solidFill>
                  <a:schemeClr val="bg1"/>
                </a:solidFill>
                <a:latin typeface="微軟正黑體" pitchFamily="34" charset="-120"/>
                <a:ea typeface="微軟正黑體" pitchFamily="34" charset="-120"/>
              </a:rPr>
              <a:t>九年一貫課綱及十二年國教課綱比較</a:t>
            </a:r>
          </a:p>
        </p:txBody>
      </p:sp>
    </p:spTree>
    <p:extLst>
      <p:ext uri="{BB962C8B-B14F-4D97-AF65-F5344CB8AC3E}">
        <p14:creationId xmlns:p14="http://schemas.microsoft.com/office/powerpoint/2010/main" val="663003440"/>
      </p:ext>
    </p:extLst>
  </p:cSld>
  <p:clrMapOvr>
    <a:masterClrMapping/>
  </p:clrMapOvr>
  <p:transition spd="slow">
    <p:cu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8"/>
          <p:cNvSpPr>
            <a:spLocks noChangeArrowheads="1"/>
          </p:cNvSpPr>
          <p:nvPr/>
        </p:nvSpPr>
        <p:spPr bwMode="auto">
          <a:xfrm>
            <a:off x="782398" y="1367187"/>
            <a:ext cx="7469503" cy="461665"/>
          </a:xfrm>
          <a:prstGeom prst="rect">
            <a:avLst/>
          </a:prstGeom>
          <a:noFill/>
          <a:ln w="9525">
            <a:noFill/>
            <a:miter lim="800000"/>
            <a:headEnd/>
            <a:tailEnd/>
          </a:ln>
        </p:spPr>
        <p:txBody>
          <a:bodyPr wrap="square">
            <a:spAutoFit/>
          </a:bodyPr>
          <a:lstStyle/>
          <a:p>
            <a:pPr defTabSz="1422400">
              <a:spcAft>
                <a:spcPct val="35000"/>
              </a:spcAft>
            </a:pPr>
            <a:r>
              <a:rPr lang="en-US" altLang="zh-TW" sz="2400">
                <a:latin typeface="微軟正黑體" pitchFamily="34" charset="-120"/>
                <a:ea typeface="微軟正黑體" pitchFamily="34" charset="-120"/>
              </a:rPr>
              <a:t>(</a:t>
            </a:r>
            <a:r>
              <a:rPr lang="zh-TW" altLang="en-US" sz="2400">
                <a:latin typeface="微軟正黑體" pitchFamily="34" charset="-120"/>
                <a:ea typeface="微軟正黑體" pitchFamily="34" charset="-120"/>
              </a:rPr>
              <a:t>四</a:t>
            </a:r>
            <a:r>
              <a:rPr lang="en-US" altLang="zh-TW" sz="2400">
                <a:latin typeface="微軟正黑體" pitchFamily="34" charset="-120"/>
                <a:ea typeface="微軟正黑體" pitchFamily="34" charset="-120"/>
              </a:rPr>
              <a:t>)</a:t>
            </a:r>
            <a:r>
              <a:rPr lang="zh-TW" altLang="en-US" sz="2400">
                <a:latin typeface="微軟正黑體" pitchFamily="34" charset="-120"/>
                <a:ea typeface="微軟正黑體" pitchFamily="34" charset="-120"/>
              </a:rPr>
              <a:t>領域課程可依學校需求彈性組合</a:t>
            </a:r>
          </a:p>
        </p:txBody>
      </p:sp>
      <p:grpSp>
        <p:nvGrpSpPr>
          <p:cNvPr id="5" name="群組 4"/>
          <p:cNvGrpSpPr/>
          <p:nvPr/>
        </p:nvGrpSpPr>
        <p:grpSpPr>
          <a:xfrm>
            <a:off x="611560" y="2276872"/>
            <a:ext cx="4289050" cy="1222891"/>
            <a:chOff x="611560" y="2276872"/>
            <a:chExt cx="4289050" cy="1222891"/>
          </a:xfrm>
        </p:grpSpPr>
        <p:sp>
          <p:nvSpPr>
            <p:cNvPr id="10" name="矩形 9"/>
            <p:cNvSpPr/>
            <p:nvPr/>
          </p:nvSpPr>
          <p:spPr>
            <a:xfrm>
              <a:off x="1913437" y="2525995"/>
              <a:ext cx="2987173" cy="830997"/>
            </a:xfrm>
            <a:prstGeom prst="rect">
              <a:avLst/>
            </a:prstGeom>
          </p:spPr>
          <p:txBody>
            <a:bodyPr wrap="square">
              <a:spAutoFit/>
            </a:bodyPr>
            <a:lstStyle/>
            <a:p>
              <a:r>
                <a:rPr lang="zh-TW" altLang="en-US" sz="2400">
                  <a:latin typeface="微軟正黑體" panose="020B0604030504040204" pitchFamily="34" charset="-120"/>
                  <a:ea typeface="微軟正黑體" panose="020B0604030504040204" pitchFamily="34" charset="-120"/>
                </a:rPr>
                <a:t>以週為單位</a:t>
              </a:r>
              <a:endParaRPr lang="en-US" altLang="zh-TW" sz="2400">
                <a:latin typeface="微軟正黑體" panose="020B0604030504040204" pitchFamily="34" charset="-120"/>
                <a:ea typeface="微軟正黑體" panose="020B0604030504040204" pitchFamily="34" charset="-120"/>
              </a:endParaRPr>
            </a:p>
            <a:p>
              <a:r>
                <a:rPr lang="zh-TW" altLang="en-US" sz="2400">
                  <a:latin typeface="微軟正黑體" panose="020B0604030504040204" pitchFamily="34" charset="-120"/>
                  <a:ea typeface="微軟正黑體" panose="020B0604030504040204" pitchFamily="34" charset="-120"/>
                </a:rPr>
                <a:t>每週</a:t>
              </a:r>
              <a:r>
                <a:rPr lang="en-US" altLang="zh-TW" sz="2400">
                  <a:latin typeface="微軟正黑體" panose="020B0604030504040204" pitchFamily="34" charset="-120"/>
                  <a:ea typeface="微軟正黑體" panose="020B0604030504040204" pitchFamily="34" charset="-120"/>
                </a:rPr>
                <a:t>1</a:t>
              </a:r>
              <a:r>
                <a:rPr lang="zh-TW" altLang="en-US" sz="2400">
                  <a:latin typeface="微軟正黑體" panose="020B0604030504040204" pitchFamily="34" charset="-120"/>
                  <a:ea typeface="微軟正黑體" panose="020B0604030504040204" pitchFamily="34" charset="-120"/>
                </a:rPr>
                <a:t>節或隔週</a:t>
              </a:r>
              <a:r>
                <a:rPr lang="en-US" altLang="zh-TW" sz="2400">
                  <a:latin typeface="微軟正黑體" panose="020B0604030504040204" pitchFamily="34" charset="-120"/>
                  <a:ea typeface="微軟正黑體" panose="020B0604030504040204" pitchFamily="34" charset="-120"/>
                </a:rPr>
                <a:t>2</a:t>
              </a:r>
              <a:r>
                <a:rPr lang="zh-TW" altLang="en-US" sz="2400">
                  <a:latin typeface="微軟正黑體" panose="020B0604030504040204" pitchFamily="34" charset="-120"/>
                  <a:ea typeface="微軟正黑體" panose="020B0604030504040204" pitchFamily="34" charset="-120"/>
                </a:rPr>
                <a:t>節</a:t>
              </a:r>
            </a:p>
          </p:txBody>
        </p:sp>
        <p:grpSp>
          <p:nvGrpSpPr>
            <p:cNvPr id="20" name="群組 19"/>
            <p:cNvGrpSpPr/>
            <p:nvPr/>
          </p:nvGrpSpPr>
          <p:grpSpPr>
            <a:xfrm>
              <a:off x="611560" y="2276872"/>
              <a:ext cx="1204807" cy="1222891"/>
              <a:chOff x="715437" y="2276872"/>
              <a:chExt cx="1204807" cy="1222891"/>
            </a:xfrm>
            <a:solidFill>
              <a:srgbClr val="7B1FA2"/>
            </a:solidFill>
          </p:grpSpPr>
          <p:sp>
            <p:nvSpPr>
              <p:cNvPr id="2" name="橢圓 1"/>
              <p:cNvSpPr/>
              <p:nvPr/>
            </p:nvSpPr>
            <p:spPr>
              <a:xfrm>
                <a:off x="715437" y="2276872"/>
                <a:ext cx="1204807" cy="1204807"/>
              </a:xfrm>
              <a:prstGeom prst="ellipse">
                <a:avLst/>
              </a:prstGeom>
              <a:solidFill>
                <a:srgbClr val="AD1457"/>
              </a:solidFill>
            </p:spPr>
            <p:txBody>
              <a:bodyPr wrap="non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1" name="文字方塊 10"/>
              <p:cNvSpPr txBox="1"/>
              <p:nvPr/>
            </p:nvSpPr>
            <p:spPr>
              <a:xfrm>
                <a:off x="753327" y="2299434"/>
                <a:ext cx="1107996" cy="1200329"/>
              </a:xfrm>
              <a:prstGeom prst="rect">
                <a:avLst/>
              </a:prstGeom>
              <a:noFill/>
            </p:spPr>
            <p:txBody>
              <a:bodyPr wrap="none" rtlCol="0">
                <a:spAutoFit/>
              </a:bodyPr>
              <a:lstStyle/>
              <a:p>
                <a:r>
                  <a:rPr lang="zh-TW" altLang="en-US" sz="7200">
                    <a:solidFill>
                      <a:schemeClr val="bg1"/>
                    </a:solidFill>
                    <a:latin typeface="微軟正黑體" panose="020B0604030504040204" pitchFamily="34" charset="-120"/>
                    <a:ea typeface="微軟正黑體" panose="020B0604030504040204" pitchFamily="34" charset="-120"/>
                  </a:rPr>
                  <a:t>週</a:t>
                </a:r>
              </a:p>
            </p:txBody>
          </p:sp>
        </p:grpSp>
      </p:grpSp>
      <p:grpSp>
        <p:nvGrpSpPr>
          <p:cNvPr id="6" name="群組 5"/>
          <p:cNvGrpSpPr/>
          <p:nvPr/>
        </p:nvGrpSpPr>
        <p:grpSpPr>
          <a:xfrm>
            <a:off x="611560" y="3689857"/>
            <a:ext cx="4289050" cy="1231983"/>
            <a:chOff x="611560" y="3689857"/>
            <a:chExt cx="4289050" cy="1231983"/>
          </a:xfrm>
        </p:grpSpPr>
        <p:sp>
          <p:nvSpPr>
            <p:cNvPr id="34" name="矩形 33"/>
            <p:cNvSpPr/>
            <p:nvPr/>
          </p:nvSpPr>
          <p:spPr>
            <a:xfrm>
              <a:off x="1913437" y="3894147"/>
              <a:ext cx="2987173" cy="830997"/>
            </a:xfrm>
            <a:prstGeom prst="rect">
              <a:avLst/>
            </a:prstGeom>
          </p:spPr>
          <p:txBody>
            <a:bodyPr wrap="square">
              <a:spAutoFit/>
            </a:bodyPr>
            <a:lstStyle/>
            <a:p>
              <a:r>
                <a:rPr lang="zh-TW" altLang="en-US" sz="2400">
                  <a:latin typeface="微軟正黑體" panose="020B0604030504040204" pitchFamily="34" charset="-120"/>
                  <a:ea typeface="微軟正黑體" panose="020B0604030504040204" pitchFamily="34" charset="-120"/>
                </a:rPr>
                <a:t>以學期為單位</a:t>
              </a:r>
              <a:endParaRPr lang="en-US" altLang="zh-TW" sz="2400">
                <a:latin typeface="微軟正黑體" panose="020B0604030504040204" pitchFamily="34" charset="-120"/>
                <a:ea typeface="微軟正黑體" panose="020B0604030504040204" pitchFamily="34" charset="-120"/>
              </a:endParaRPr>
            </a:p>
            <a:p>
              <a:r>
                <a:rPr lang="zh-TW" altLang="en-US" sz="2400">
                  <a:latin typeface="微軟正黑體" panose="020B0604030504040204" pitchFamily="34" charset="-120"/>
                  <a:ea typeface="微軟正黑體" panose="020B0604030504040204" pitchFamily="34" charset="-120"/>
                </a:rPr>
                <a:t>上下學期各排</a:t>
              </a:r>
              <a:r>
                <a:rPr lang="en-US" altLang="zh-TW" sz="2400">
                  <a:latin typeface="微軟正黑體" panose="020B0604030504040204" pitchFamily="34" charset="-120"/>
                  <a:ea typeface="微軟正黑體" panose="020B0604030504040204" pitchFamily="34" charset="-120"/>
                </a:rPr>
                <a:t>2</a:t>
              </a:r>
              <a:r>
                <a:rPr lang="zh-TW" altLang="en-US" sz="2400">
                  <a:latin typeface="微軟正黑體" panose="020B0604030504040204" pitchFamily="34" charset="-120"/>
                  <a:ea typeface="微軟正黑體" panose="020B0604030504040204" pitchFamily="34" charset="-120"/>
                </a:rPr>
                <a:t>節</a:t>
              </a:r>
            </a:p>
          </p:txBody>
        </p:sp>
        <p:grpSp>
          <p:nvGrpSpPr>
            <p:cNvPr id="42" name="群組 41"/>
            <p:cNvGrpSpPr/>
            <p:nvPr/>
          </p:nvGrpSpPr>
          <p:grpSpPr>
            <a:xfrm>
              <a:off x="611560" y="3689857"/>
              <a:ext cx="1204807" cy="1231983"/>
              <a:chOff x="683568" y="3714726"/>
              <a:chExt cx="1204807" cy="1231983"/>
            </a:xfrm>
            <a:solidFill>
              <a:srgbClr val="E65100"/>
            </a:solidFill>
          </p:grpSpPr>
          <p:sp>
            <p:nvSpPr>
              <p:cNvPr id="32" name="橢圓 31"/>
              <p:cNvSpPr/>
              <p:nvPr/>
            </p:nvSpPr>
            <p:spPr>
              <a:xfrm>
                <a:off x="683568" y="3714726"/>
                <a:ext cx="1204807" cy="1204807"/>
              </a:xfrm>
              <a:prstGeom prst="ellipse">
                <a:avLst/>
              </a:prstGeom>
              <a:grpFill/>
            </p:spPr>
            <p:txBody>
              <a:bodyPr wrap="non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38" name="文字方塊 37"/>
              <p:cNvSpPr txBox="1"/>
              <p:nvPr/>
            </p:nvSpPr>
            <p:spPr>
              <a:xfrm>
                <a:off x="740130" y="3746380"/>
                <a:ext cx="1107996" cy="1200329"/>
              </a:xfrm>
              <a:prstGeom prst="rect">
                <a:avLst/>
              </a:prstGeom>
              <a:noFill/>
            </p:spPr>
            <p:txBody>
              <a:bodyPr wrap="none" rtlCol="0">
                <a:spAutoFit/>
              </a:bodyPr>
              <a:lstStyle/>
              <a:p>
                <a:r>
                  <a:rPr lang="zh-TW" altLang="en-US" sz="7200">
                    <a:solidFill>
                      <a:schemeClr val="bg1"/>
                    </a:solidFill>
                    <a:latin typeface="微軟正黑體" panose="020B0604030504040204" pitchFamily="34" charset="-120"/>
                    <a:ea typeface="微軟正黑體" panose="020B0604030504040204" pitchFamily="34" charset="-120"/>
                  </a:rPr>
                  <a:t>期</a:t>
                </a:r>
              </a:p>
            </p:txBody>
          </p:sp>
        </p:grpSp>
      </p:grpSp>
      <p:grpSp>
        <p:nvGrpSpPr>
          <p:cNvPr id="7" name="群組 6"/>
          <p:cNvGrpSpPr/>
          <p:nvPr/>
        </p:nvGrpSpPr>
        <p:grpSpPr>
          <a:xfrm>
            <a:off x="611560" y="5111934"/>
            <a:ext cx="4289050" cy="1229958"/>
            <a:chOff x="611560" y="5111934"/>
            <a:chExt cx="4289050" cy="1229958"/>
          </a:xfrm>
        </p:grpSpPr>
        <p:sp>
          <p:nvSpPr>
            <p:cNvPr id="35" name="矩形 34"/>
            <p:cNvSpPr/>
            <p:nvPr/>
          </p:nvSpPr>
          <p:spPr>
            <a:xfrm>
              <a:off x="1913437" y="5307512"/>
              <a:ext cx="2987173" cy="830997"/>
            </a:xfrm>
            <a:prstGeom prst="rect">
              <a:avLst/>
            </a:prstGeom>
          </p:spPr>
          <p:txBody>
            <a:bodyPr wrap="square">
              <a:spAutoFit/>
            </a:bodyPr>
            <a:lstStyle/>
            <a:p>
              <a:r>
                <a:rPr lang="zh-TW" altLang="en-US" sz="2400">
                  <a:latin typeface="微軟正黑體" panose="020B0604030504040204" pitchFamily="34" charset="-120"/>
                  <a:ea typeface="微軟正黑體" panose="020B0604030504040204" pitchFamily="34" charset="-120"/>
                </a:rPr>
                <a:t>跨階段彈性開課</a:t>
              </a:r>
            </a:p>
            <a:p>
              <a:r>
                <a:rPr lang="zh-TW" altLang="en-US" sz="2400">
                  <a:latin typeface="微軟正黑體" panose="020B0604030504040204" pitchFamily="34" charset="-120"/>
                  <a:ea typeface="微軟正黑體" panose="020B0604030504040204" pitchFamily="34" charset="-120"/>
                </a:rPr>
                <a:t>依學習階段調整</a:t>
              </a:r>
            </a:p>
          </p:txBody>
        </p:sp>
        <p:grpSp>
          <p:nvGrpSpPr>
            <p:cNvPr id="43" name="群組 42"/>
            <p:cNvGrpSpPr/>
            <p:nvPr/>
          </p:nvGrpSpPr>
          <p:grpSpPr>
            <a:xfrm>
              <a:off x="611560" y="5111934"/>
              <a:ext cx="1204807" cy="1229958"/>
              <a:chOff x="683569" y="5111934"/>
              <a:chExt cx="1204807" cy="1229958"/>
            </a:xfrm>
            <a:solidFill>
              <a:srgbClr val="1B5E20"/>
            </a:solidFill>
          </p:grpSpPr>
          <p:sp>
            <p:nvSpPr>
              <p:cNvPr id="33" name="橢圓 32"/>
              <p:cNvSpPr/>
              <p:nvPr/>
            </p:nvSpPr>
            <p:spPr>
              <a:xfrm>
                <a:off x="683569" y="5111934"/>
                <a:ext cx="1204807" cy="1204807"/>
              </a:xfrm>
              <a:prstGeom prst="ellipse">
                <a:avLst/>
              </a:prstGeom>
              <a:grpFill/>
            </p:spPr>
            <p:txBody>
              <a:bodyPr wrap="non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39" name="文字方塊 38"/>
              <p:cNvSpPr txBox="1"/>
              <p:nvPr/>
            </p:nvSpPr>
            <p:spPr>
              <a:xfrm>
                <a:off x="743907" y="5141563"/>
                <a:ext cx="1107996" cy="1200329"/>
              </a:xfrm>
              <a:prstGeom prst="rect">
                <a:avLst/>
              </a:prstGeom>
              <a:noFill/>
            </p:spPr>
            <p:txBody>
              <a:bodyPr wrap="none" rtlCol="0">
                <a:spAutoFit/>
              </a:bodyPr>
              <a:lstStyle/>
              <a:p>
                <a:r>
                  <a:rPr lang="zh-TW" altLang="en-US" sz="7200">
                    <a:solidFill>
                      <a:schemeClr val="bg1"/>
                    </a:solidFill>
                    <a:latin typeface="微軟正黑體" panose="020B0604030504040204" pitchFamily="34" charset="-120"/>
                    <a:ea typeface="微軟正黑體" panose="020B0604030504040204" pitchFamily="34" charset="-120"/>
                  </a:rPr>
                  <a:t>段</a:t>
                </a:r>
              </a:p>
            </p:txBody>
          </p:sp>
        </p:grpSp>
      </p:grpSp>
      <p:grpSp>
        <p:nvGrpSpPr>
          <p:cNvPr id="14" name="群組 13"/>
          <p:cNvGrpSpPr/>
          <p:nvPr/>
        </p:nvGrpSpPr>
        <p:grpSpPr>
          <a:xfrm>
            <a:off x="4764431" y="3789040"/>
            <a:ext cx="4229355" cy="1200329"/>
            <a:chOff x="4764431" y="3789040"/>
            <a:chExt cx="4229355" cy="1200329"/>
          </a:xfrm>
        </p:grpSpPr>
        <p:sp>
          <p:nvSpPr>
            <p:cNvPr id="37" name="矩形 36"/>
            <p:cNvSpPr/>
            <p:nvPr/>
          </p:nvSpPr>
          <p:spPr>
            <a:xfrm>
              <a:off x="6006613" y="3966155"/>
              <a:ext cx="2987173" cy="830997"/>
            </a:xfrm>
            <a:prstGeom prst="rect">
              <a:avLst/>
            </a:prstGeom>
          </p:spPr>
          <p:txBody>
            <a:bodyPr wrap="square">
              <a:spAutoFit/>
            </a:bodyPr>
            <a:lstStyle/>
            <a:p>
              <a:r>
                <a:rPr lang="zh-TW" altLang="en-US" sz="2400">
                  <a:latin typeface="微軟正黑體" panose="020B0604030504040204" pitchFamily="34" charset="-120"/>
                  <a:ea typeface="微軟正黑體" panose="020B0604030504040204" pitchFamily="34" charset="-120"/>
                </a:rPr>
                <a:t>第四階段領域內跨科</a:t>
              </a:r>
              <a:endParaRPr lang="en-US" altLang="zh-TW" sz="2400">
                <a:latin typeface="微軟正黑體" panose="020B0604030504040204" pitchFamily="34" charset="-120"/>
                <a:ea typeface="微軟正黑體" panose="020B0604030504040204" pitchFamily="34" charset="-120"/>
              </a:endParaRPr>
            </a:p>
            <a:p>
              <a:r>
                <a:rPr lang="zh-TW" altLang="en-US" sz="2400">
                  <a:latin typeface="微軟正黑體" panose="020B0604030504040204" pitchFamily="34" charset="-120"/>
                  <a:ea typeface="微軟正黑體" panose="020B0604030504040204" pitchFamily="34" charset="-120"/>
                </a:rPr>
                <a:t>含數個科目之領域</a:t>
              </a:r>
            </a:p>
          </p:txBody>
        </p:sp>
        <p:grpSp>
          <p:nvGrpSpPr>
            <p:cNvPr id="12" name="群組 11"/>
            <p:cNvGrpSpPr/>
            <p:nvPr/>
          </p:nvGrpSpPr>
          <p:grpSpPr>
            <a:xfrm>
              <a:off x="4764431" y="3789040"/>
              <a:ext cx="1061650" cy="1200329"/>
              <a:chOff x="4815734" y="4220806"/>
              <a:chExt cx="1061650" cy="1200329"/>
            </a:xfrm>
            <a:solidFill>
              <a:srgbClr val="771EA0"/>
            </a:solidFill>
          </p:grpSpPr>
          <p:sp>
            <p:nvSpPr>
              <p:cNvPr id="4" name="矩形 3"/>
              <p:cNvSpPr/>
              <p:nvPr/>
            </p:nvSpPr>
            <p:spPr>
              <a:xfrm>
                <a:off x="4855984" y="4286112"/>
                <a:ext cx="1021400" cy="1021400"/>
              </a:xfrm>
              <a:prstGeom prst="rect">
                <a:avLst/>
              </a:prstGeom>
              <a:grpFill/>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1" name="文字方塊 40"/>
              <p:cNvSpPr txBox="1"/>
              <p:nvPr/>
            </p:nvSpPr>
            <p:spPr>
              <a:xfrm>
                <a:off x="4815734" y="4220806"/>
                <a:ext cx="1035465" cy="1200329"/>
              </a:xfrm>
              <a:prstGeom prst="rect">
                <a:avLst/>
              </a:prstGeom>
              <a:noFill/>
            </p:spPr>
            <p:txBody>
              <a:bodyPr wrap="square" rtlCol="0">
                <a:spAutoFit/>
              </a:bodyPr>
              <a:lstStyle/>
              <a:p>
                <a:r>
                  <a:rPr lang="zh-TW" altLang="en-US" sz="7200">
                    <a:solidFill>
                      <a:schemeClr val="bg1"/>
                    </a:solidFill>
                    <a:latin typeface="微軟正黑體" panose="020B0604030504040204" pitchFamily="34" charset="-120"/>
                    <a:ea typeface="微軟正黑體" panose="020B0604030504040204" pitchFamily="34" charset="-120"/>
                  </a:rPr>
                  <a:t>科</a:t>
                </a:r>
              </a:p>
            </p:txBody>
          </p:sp>
        </p:grpSp>
      </p:grpSp>
      <p:grpSp>
        <p:nvGrpSpPr>
          <p:cNvPr id="23" name="群組 22"/>
          <p:cNvGrpSpPr/>
          <p:nvPr/>
        </p:nvGrpSpPr>
        <p:grpSpPr>
          <a:xfrm>
            <a:off x="7886507" y="1481408"/>
            <a:ext cx="730788" cy="507432"/>
            <a:chOff x="4187222" y="395028"/>
            <a:chExt cx="1944212" cy="1349989"/>
          </a:xfrm>
          <a:solidFill>
            <a:srgbClr val="92D050"/>
          </a:solidFill>
        </p:grpSpPr>
        <p:sp>
          <p:nvSpPr>
            <p:cNvPr id="24"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5"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6"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13" name="群組 12"/>
          <p:cNvGrpSpPr/>
          <p:nvPr/>
        </p:nvGrpSpPr>
        <p:grpSpPr>
          <a:xfrm>
            <a:off x="4756594" y="2348880"/>
            <a:ext cx="4237192" cy="1200329"/>
            <a:chOff x="4756594" y="2348880"/>
            <a:chExt cx="4237192" cy="1200329"/>
          </a:xfrm>
        </p:grpSpPr>
        <p:sp>
          <p:nvSpPr>
            <p:cNvPr id="36" name="矩形 35"/>
            <p:cNvSpPr/>
            <p:nvPr/>
          </p:nvSpPr>
          <p:spPr>
            <a:xfrm>
              <a:off x="6006613" y="2348880"/>
              <a:ext cx="2987173" cy="1200329"/>
            </a:xfrm>
            <a:prstGeom prst="rect">
              <a:avLst/>
            </a:prstGeom>
          </p:spPr>
          <p:txBody>
            <a:bodyPr wrap="square">
              <a:spAutoFit/>
            </a:bodyPr>
            <a:lstStyle/>
            <a:p>
              <a:r>
                <a:rPr lang="zh-TW" altLang="en-US" sz="2400">
                  <a:latin typeface="微軟正黑體" panose="020B0604030504040204" pitchFamily="34" charset="-120"/>
                  <a:ea typeface="微軟正黑體" panose="020B0604030504040204" pitchFamily="34" charset="-120"/>
                </a:rPr>
                <a:t>跨領域統整</a:t>
              </a:r>
              <a:endParaRPr lang="en-US" altLang="zh-TW" sz="2400">
                <a:latin typeface="微軟正黑體" panose="020B0604030504040204" pitchFamily="34" charset="-120"/>
                <a:ea typeface="微軟正黑體" panose="020B0604030504040204" pitchFamily="34" charset="-120"/>
              </a:endParaRPr>
            </a:p>
            <a:p>
              <a:r>
                <a:rPr lang="zh-TW" altLang="en-US" sz="2400">
                  <a:latin typeface="微軟正黑體" panose="020B0604030504040204" pitchFamily="34" charset="-120"/>
                  <a:ea typeface="微軟正黑體" panose="020B0604030504040204" pitchFamily="34" charset="-120"/>
                </a:rPr>
                <a:t>總節數不超過</a:t>
              </a:r>
              <a:r>
                <a:rPr lang="en-US" altLang="zh-TW" sz="2400">
                  <a:latin typeface="微軟正黑體" panose="020B0604030504040204" pitchFamily="34" charset="-120"/>
                  <a:ea typeface="微軟正黑體" panose="020B0604030504040204" pitchFamily="34" charset="-120"/>
                </a:rPr>
                <a:t>1/5</a:t>
              </a:r>
              <a:r>
                <a:rPr lang="zh-TW" altLang="en-US" sz="2400">
                  <a:latin typeface="微軟正黑體" panose="020B0604030504040204" pitchFamily="34" charset="-120"/>
                  <a:ea typeface="微軟正黑體" panose="020B0604030504040204" pitchFamily="34" charset="-120"/>
                </a:rPr>
                <a:t>，可協同</a:t>
              </a:r>
            </a:p>
          </p:txBody>
        </p:sp>
        <p:grpSp>
          <p:nvGrpSpPr>
            <p:cNvPr id="9" name="群組 8"/>
            <p:cNvGrpSpPr/>
            <p:nvPr/>
          </p:nvGrpSpPr>
          <p:grpSpPr>
            <a:xfrm>
              <a:off x="4756594" y="2348880"/>
              <a:ext cx="1115231" cy="1200329"/>
              <a:chOff x="4870665" y="5097095"/>
              <a:chExt cx="1115231" cy="1200329"/>
            </a:xfrm>
            <a:solidFill>
              <a:srgbClr val="1565C0"/>
            </a:solidFill>
          </p:grpSpPr>
          <p:sp>
            <p:nvSpPr>
              <p:cNvPr id="8" name="八邊形 7"/>
              <p:cNvSpPr/>
              <p:nvPr/>
            </p:nvSpPr>
            <p:spPr>
              <a:xfrm>
                <a:off x="4879893" y="5104209"/>
                <a:ext cx="1106003" cy="1106003"/>
              </a:xfrm>
              <a:prstGeom prst="octagon">
                <a:avLst/>
              </a:prstGeom>
              <a:grpFill/>
              <a:ln>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8" name="文字方塊 47"/>
              <p:cNvSpPr txBox="1"/>
              <p:nvPr/>
            </p:nvSpPr>
            <p:spPr>
              <a:xfrm>
                <a:off x="4870665" y="5097095"/>
                <a:ext cx="1107996" cy="1200329"/>
              </a:xfrm>
              <a:prstGeom prst="rect">
                <a:avLst/>
              </a:prstGeom>
              <a:noFill/>
            </p:spPr>
            <p:txBody>
              <a:bodyPr wrap="none" rtlCol="0">
                <a:spAutoFit/>
              </a:bodyPr>
              <a:lstStyle/>
              <a:p>
                <a:r>
                  <a:rPr lang="zh-TW" altLang="en-US" sz="7200">
                    <a:solidFill>
                      <a:schemeClr val="bg1"/>
                    </a:solidFill>
                    <a:latin typeface="微軟正黑體" panose="020B0604030504040204" pitchFamily="34" charset="-120"/>
                    <a:ea typeface="微軟正黑體" panose="020B0604030504040204" pitchFamily="34" charset="-120"/>
                  </a:rPr>
                  <a:t>領</a:t>
                </a:r>
              </a:p>
            </p:txBody>
          </p:sp>
        </p:grpSp>
      </p:grpSp>
      <p:sp>
        <p:nvSpPr>
          <p:cNvPr id="3" name="投影片編號版面配置區 2"/>
          <p:cNvSpPr>
            <a:spLocks noGrp="1"/>
          </p:cNvSpPr>
          <p:nvPr>
            <p:ph type="sldNum" sz="quarter" idx="12"/>
          </p:nvPr>
        </p:nvSpPr>
        <p:spPr/>
        <p:txBody>
          <a:bodyPr/>
          <a:lstStyle/>
          <a:p>
            <a:pPr>
              <a:defRPr/>
            </a:pPr>
            <a:fld id="{8598CAF7-0B11-4355-B351-D1350E429BEE}" type="slidenum">
              <a:rPr lang="zh-TW" altLang="en-US" smtClean="0"/>
              <a:pPr>
                <a:defRPr/>
              </a:pPr>
              <a:t>30</a:t>
            </a:fld>
            <a:endParaRPr lang="zh-TW" altLang="en-US"/>
          </a:p>
        </p:txBody>
      </p:sp>
      <p:sp>
        <p:nvSpPr>
          <p:cNvPr id="40" name="文字方塊 39"/>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8F5E9"/>
                </a:solidFill>
              </a:rPr>
              <a:t>3-5-4</a:t>
            </a:r>
            <a:r>
              <a:rPr lang="zh-TW" altLang="en-US" sz="1200">
                <a:solidFill>
                  <a:srgbClr val="E8F5E9"/>
                </a:solidFill>
              </a:rPr>
              <a:t>   </a:t>
            </a:r>
            <a:r>
              <a:rPr lang="en-US" altLang="zh-TW" sz="1200">
                <a:solidFill>
                  <a:srgbClr val="E8F5E9"/>
                </a:solidFill>
              </a:rPr>
              <a:t>/</a:t>
            </a:r>
            <a:r>
              <a:rPr lang="zh-TW" altLang="en-US" sz="1200">
                <a:solidFill>
                  <a:srgbClr val="E8F5E9"/>
                </a:solidFill>
              </a:rPr>
              <a:t> </a:t>
            </a:r>
          </a:p>
        </p:txBody>
      </p:sp>
      <p:sp>
        <p:nvSpPr>
          <p:cNvPr id="45" name="標題 2"/>
          <p:cNvSpPr txBox="1">
            <a:spLocks/>
          </p:cNvSpPr>
          <p:nvPr/>
        </p:nvSpPr>
        <p:spPr bwMode="auto">
          <a:xfrm>
            <a:off x="766763" y="192161"/>
            <a:ext cx="3517205"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五、課程架構</a:t>
            </a:r>
          </a:p>
        </p:txBody>
      </p:sp>
      <p:cxnSp>
        <p:nvCxnSpPr>
          <p:cNvPr id="46" name="直線接點 45"/>
          <p:cNvCxnSpPr/>
          <p:nvPr/>
        </p:nvCxnSpPr>
        <p:spPr>
          <a:xfrm>
            <a:off x="659142" y="1988840"/>
            <a:ext cx="8497953" cy="0"/>
          </a:xfrm>
          <a:prstGeom prst="line">
            <a:avLst/>
          </a:prstGeom>
          <a:ln w="19050">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4" name="直線接點 43"/>
          <p:cNvCxnSpPr/>
          <p:nvPr/>
        </p:nvCxnSpPr>
        <p:spPr>
          <a:xfrm>
            <a:off x="2051720" y="3645024"/>
            <a:ext cx="2448272" cy="0"/>
          </a:xfrm>
          <a:prstGeom prst="line">
            <a:avLst/>
          </a:prstGeom>
          <a:ln w="19050">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7" name="直線接點 46"/>
          <p:cNvCxnSpPr/>
          <p:nvPr/>
        </p:nvCxnSpPr>
        <p:spPr>
          <a:xfrm>
            <a:off x="2051720" y="5099777"/>
            <a:ext cx="2448272" cy="0"/>
          </a:xfrm>
          <a:prstGeom prst="line">
            <a:avLst/>
          </a:prstGeom>
          <a:ln w="19050">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9" name="直線接點 48"/>
          <p:cNvCxnSpPr/>
          <p:nvPr/>
        </p:nvCxnSpPr>
        <p:spPr>
          <a:xfrm>
            <a:off x="6156176" y="3645024"/>
            <a:ext cx="2448272" cy="0"/>
          </a:xfrm>
          <a:prstGeom prst="line">
            <a:avLst/>
          </a:prstGeom>
          <a:ln w="19050">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4957497"/>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p:tgtEl>
                                          <p:spTgt spid="6"/>
                                        </p:tgtEl>
                                        <p:attrNameLst>
                                          <p:attrName>ppt_y</p:attrName>
                                        </p:attrNameLst>
                                      </p:cBhvr>
                                      <p:tavLst>
                                        <p:tav tm="0">
                                          <p:val>
                                            <p:strVal val="#ppt_y+#ppt_h*1.125000"/>
                                          </p:val>
                                        </p:tav>
                                        <p:tav tm="100000">
                                          <p:val>
                                            <p:strVal val="#ppt_y"/>
                                          </p:val>
                                        </p:tav>
                                      </p:tavLst>
                                    </p:anim>
                                    <p:animEffect transition="in" filter="wipe(up)">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p:tgtEl>
                                          <p:spTgt spid="7"/>
                                        </p:tgtEl>
                                        <p:attrNameLst>
                                          <p:attrName>ppt_y</p:attrName>
                                        </p:attrNameLst>
                                      </p:cBhvr>
                                      <p:tavLst>
                                        <p:tav tm="0">
                                          <p:val>
                                            <p:strVal val="#ppt_y+#ppt_h*1.125000"/>
                                          </p:val>
                                        </p:tav>
                                        <p:tav tm="100000">
                                          <p:val>
                                            <p:strVal val="#ppt_y"/>
                                          </p:val>
                                        </p:tav>
                                      </p:tavLst>
                                    </p:anim>
                                    <p:animEffect transition="in" filter="wipe(up)">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p:tgtEl>
                                          <p:spTgt spid="13"/>
                                        </p:tgtEl>
                                        <p:attrNameLst>
                                          <p:attrName>ppt_y</p:attrName>
                                        </p:attrNameLst>
                                      </p:cBhvr>
                                      <p:tavLst>
                                        <p:tav tm="0">
                                          <p:val>
                                            <p:strVal val="#ppt_y+#ppt_h*1.125000"/>
                                          </p:val>
                                        </p:tav>
                                        <p:tav tm="100000">
                                          <p:val>
                                            <p:strVal val="#ppt_y"/>
                                          </p:val>
                                        </p:tav>
                                      </p:tavLst>
                                    </p:anim>
                                    <p:animEffect transition="in" filter="wipe(up)">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p:tgtEl>
                                          <p:spTgt spid="14"/>
                                        </p:tgtEl>
                                        <p:attrNameLst>
                                          <p:attrName>ppt_y</p:attrName>
                                        </p:attrNameLst>
                                      </p:cBhvr>
                                      <p:tavLst>
                                        <p:tav tm="0">
                                          <p:val>
                                            <p:strVal val="#ppt_y+#ppt_h*1.125000"/>
                                          </p:val>
                                        </p:tav>
                                        <p:tav tm="100000">
                                          <p:val>
                                            <p:strVal val="#ppt_y"/>
                                          </p:val>
                                        </p:tav>
                                      </p:tavLst>
                                    </p:anim>
                                    <p:animEffect transition="in" filter="wipe(up)">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圓角矩形 51"/>
          <p:cNvSpPr/>
          <p:nvPr/>
        </p:nvSpPr>
        <p:spPr>
          <a:xfrm>
            <a:off x="5036960" y="2333251"/>
            <a:ext cx="3881840" cy="3123374"/>
          </a:xfrm>
          <a:prstGeom prst="roundRect">
            <a:avLst>
              <a:gd name="adj" fmla="val 4365"/>
            </a:avLst>
          </a:prstGeom>
          <a:solidFill>
            <a:srgbClr val="E3F2FD"/>
          </a:solidFill>
          <a:ln w="38100" cap="rnd">
            <a:noFill/>
          </a:ln>
        </p:spPr>
        <p:txBody>
          <a:bodyPr rtlCol="0" anchor="ctr"/>
          <a:lstStyle/>
          <a:p>
            <a:pPr algn="ctr"/>
            <a:endParaRPr lang="zh-TW" altLang="en-US"/>
          </a:p>
        </p:txBody>
      </p:sp>
      <p:sp>
        <p:nvSpPr>
          <p:cNvPr id="2" name="圓角矩形 1"/>
          <p:cNvSpPr/>
          <p:nvPr/>
        </p:nvSpPr>
        <p:spPr>
          <a:xfrm>
            <a:off x="1187624" y="4653028"/>
            <a:ext cx="3881840" cy="599829"/>
          </a:xfrm>
          <a:prstGeom prst="roundRect">
            <a:avLst/>
          </a:prstGeom>
          <a:solidFill>
            <a:srgbClr val="E3F2FD"/>
          </a:solidFill>
          <a:ln w="38100" cap="rnd">
            <a:noFill/>
          </a:ln>
        </p:spPr>
        <p:txBody>
          <a:bodyPr rtlCol="0" anchor="ctr"/>
          <a:lstStyle/>
          <a:p>
            <a:pPr algn="ctr"/>
            <a:endParaRPr lang="zh-TW" altLang="en-US"/>
          </a:p>
        </p:txBody>
      </p:sp>
      <p:sp>
        <p:nvSpPr>
          <p:cNvPr id="184" name="圓角矩形 183"/>
          <p:cNvSpPr/>
          <p:nvPr/>
        </p:nvSpPr>
        <p:spPr>
          <a:xfrm>
            <a:off x="0" y="0"/>
            <a:ext cx="9144000" cy="1730525"/>
          </a:xfrm>
          <a:prstGeom prst="roundRect">
            <a:avLst>
              <a:gd name="adj" fmla="val 0"/>
            </a:avLst>
          </a:prstGeom>
          <a:solidFill>
            <a:srgbClr val="1976D2"/>
          </a:solidFill>
          <a:effectLst>
            <a:outerShdw blurRad="50800" dist="38100" dir="5400000" algn="t" rotWithShape="0">
              <a:prstClr val="black">
                <a:alpha val="10000"/>
              </a:prstClr>
            </a:outerShdw>
          </a:effectLst>
        </p:spPr>
        <p:txBody>
          <a:bodyPr wrap="square" rtlCol="0" anchor="ctr">
            <a:spAutoFit/>
          </a:bodyPr>
          <a:lstStyle/>
          <a:p>
            <a:pPr algn="ctr"/>
            <a:endParaRPr lang="zh-TW" altLang="en-US" sz="2400">
              <a:solidFill>
                <a:srgbClr val="9C27B0"/>
              </a:solidFill>
              <a:latin typeface="微軟正黑體" panose="020B0604030504040204" pitchFamily="34" charset="-120"/>
              <a:ea typeface="微軟正黑體" panose="020B0604030504040204" pitchFamily="34" charset="-120"/>
            </a:endParaRPr>
          </a:p>
        </p:txBody>
      </p:sp>
      <p:sp>
        <p:nvSpPr>
          <p:cNvPr id="33" name="文字方塊 32"/>
          <p:cNvSpPr txBox="1"/>
          <p:nvPr/>
        </p:nvSpPr>
        <p:spPr>
          <a:xfrm>
            <a:off x="6781791" y="433819"/>
            <a:ext cx="2398721" cy="1015663"/>
          </a:xfrm>
          <a:prstGeom prst="rect">
            <a:avLst/>
          </a:prstGeom>
          <a:noFill/>
        </p:spPr>
        <p:txBody>
          <a:bodyPr wrap="square" rtlCol="0">
            <a:spAutoFit/>
          </a:bodyPr>
          <a:lstStyle/>
          <a:p>
            <a:r>
              <a:rPr lang="zh-TW" altLang="en-US" sz="6000" b="1">
                <a:solidFill>
                  <a:schemeClr val="bg1"/>
                </a:solidFill>
                <a:latin typeface="微軟正黑體" panose="020B0604030504040204" pitchFamily="34" charset="-120"/>
                <a:ea typeface="微軟正黑體" panose="020B0604030504040204" pitchFamily="34" charset="-120"/>
              </a:rPr>
              <a:t>目錄</a:t>
            </a:r>
          </a:p>
        </p:txBody>
      </p:sp>
      <p:sp>
        <p:nvSpPr>
          <p:cNvPr id="34" name="矩形 33"/>
          <p:cNvSpPr/>
          <p:nvPr/>
        </p:nvSpPr>
        <p:spPr>
          <a:xfrm>
            <a:off x="6485222" y="602725"/>
            <a:ext cx="202295" cy="6634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5" name="文字方塊 24"/>
          <p:cNvSpPr txBox="1"/>
          <p:nvPr/>
        </p:nvSpPr>
        <p:spPr>
          <a:xfrm>
            <a:off x="1293955" y="3374246"/>
            <a:ext cx="3994303"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貳、新課</a:t>
            </a:r>
            <a:r>
              <a:rPr lang="zh-TW" altLang="en-US" sz="2800" b="1">
                <a:latin typeface="微軟正黑體" panose="020B0604030504040204" pitchFamily="34" charset="-120"/>
                <a:ea typeface="微軟正黑體" panose="020B0604030504040204" pitchFamily="34" charset="-120"/>
              </a:rPr>
              <a:t>綱的研</a:t>
            </a:r>
            <a:r>
              <a:rPr lang="zh-TW" altLang="en-US" sz="2800" b="1" dirty="0">
                <a:latin typeface="微軟正黑體" panose="020B0604030504040204" pitchFamily="34" charset="-120"/>
                <a:ea typeface="微軟正黑體" panose="020B0604030504040204" pitchFamily="34" charset="-120"/>
              </a:rPr>
              <a:t>修歷程</a:t>
            </a:r>
          </a:p>
        </p:txBody>
      </p:sp>
      <p:sp>
        <p:nvSpPr>
          <p:cNvPr id="26" name="文字方塊 25"/>
          <p:cNvSpPr txBox="1"/>
          <p:nvPr/>
        </p:nvSpPr>
        <p:spPr>
          <a:xfrm>
            <a:off x="1266224" y="4040021"/>
            <a:ext cx="4008714"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參、新課</a:t>
            </a:r>
            <a:r>
              <a:rPr lang="zh-TW" altLang="en-US" sz="2800" b="1">
                <a:latin typeface="微軟正黑體" panose="020B0604030504040204" pitchFamily="34" charset="-120"/>
                <a:ea typeface="微軟正黑體" panose="020B0604030504040204" pitchFamily="34" charset="-120"/>
              </a:rPr>
              <a:t>綱的重要</a:t>
            </a:r>
            <a:r>
              <a:rPr lang="zh-TW" altLang="en-US" sz="2800" b="1" dirty="0">
                <a:latin typeface="微軟正黑體" panose="020B0604030504040204" pitchFamily="34" charset="-120"/>
                <a:ea typeface="微軟正黑體" panose="020B0604030504040204" pitchFamily="34" charset="-120"/>
              </a:rPr>
              <a:t>內涵</a:t>
            </a:r>
          </a:p>
        </p:txBody>
      </p:sp>
      <p:sp>
        <p:nvSpPr>
          <p:cNvPr id="27" name="文字方塊 26"/>
          <p:cNvSpPr txBox="1"/>
          <p:nvPr/>
        </p:nvSpPr>
        <p:spPr>
          <a:xfrm>
            <a:off x="1266224" y="4671749"/>
            <a:ext cx="4690692"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肆、政府層級的整備與推動</a:t>
            </a:r>
          </a:p>
        </p:txBody>
      </p:sp>
      <p:sp>
        <p:nvSpPr>
          <p:cNvPr id="28" name="文字方塊 27"/>
          <p:cNvSpPr txBox="1"/>
          <p:nvPr/>
        </p:nvSpPr>
        <p:spPr>
          <a:xfrm>
            <a:off x="1293955" y="5372908"/>
            <a:ext cx="5393562"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伍、學校實踐新課綱的第一哩路</a:t>
            </a:r>
          </a:p>
        </p:txBody>
      </p:sp>
      <p:sp>
        <p:nvSpPr>
          <p:cNvPr id="32" name="文字方塊 31"/>
          <p:cNvSpPr txBox="1"/>
          <p:nvPr/>
        </p:nvSpPr>
        <p:spPr>
          <a:xfrm>
            <a:off x="1293955" y="2735503"/>
            <a:ext cx="3743005"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壹、新課</a:t>
            </a:r>
            <a:r>
              <a:rPr lang="zh-TW" altLang="en-US" sz="2800" b="1">
                <a:latin typeface="微軟正黑體" panose="020B0604030504040204" pitchFamily="34" charset="-120"/>
                <a:ea typeface="微軟正黑體" panose="020B0604030504040204" pitchFamily="34" charset="-120"/>
              </a:rPr>
              <a:t>綱的研</a:t>
            </a:r>
            <a:r>
              <a:rPr lang="zh-TW" altLang="en-US" sz="2800" b="1" dirty="0">
                <a:latin typeface="微軟正黑體" panose="020B0604030504040204" pitchFamily="34" charset="-120"/>
                <a:ea typeface="微軟正黑體" panose="020B0604030504040204" pitchFamily="34" charset="-120"/>
              </a:rPr>
              <a:t>修背景</a:t>
            </a:r>
          </a:p>
        </p:txBody>
      </p:sp>
      <p:sp>
        <p:nvSpPr>
          <p:cNvPr id="6" name="矩形 5"/>
          <p:cNvSpPr/>
          <p:nvPr/>
        </p:nvSpPr>
        <p:spPr>
          <a:xfrm>
            <a:off x="2771800" y="542787"/>
            <a:ext cx="3523481" cy="830997"/>
          </a:xfrm>
          <a:prstGeom prst="rect">
            <a:avLst/>
          </a:prstGeom>
        </p:spPr>
        <p:txBody>
          <a:bodyPr wrap="square">
            <a:spAutoFit/>
          </a:bodyPr>
          <a:lstStyle/>
          <a:p>
            <a:pPr algn="r"/>
            <a:r>
              <a:rPr lang="zh-TW" altLang="en-US" sz="2400" b="1">
                <a:solidFill>
                  <a:schemeClr val="bg1"/>
                </a:solidFill>
                <a:latin typeface="微軟正黑體" panose="020B0604030504040204" pitchFamily="34" charset="-120"/>
                <a:ea typeface="微軟正黑體" panose="020B0604030504040204" pitchFamily="34" charset="-120"/>
              </a:rPr>
              <a:t>十二年國民基本教育</a:t>
            </a:r>
          </a:p>
          <a:p>
            <a:pPr algn="r"/>
            <a:r>
              <a:rPr lang="zh-TW" altLang="en-US" sz="2400" b="1">
                <a:solidFill>
                  <a:schemeClr val="bg1"/>
                </a:solidFill>
                <a:latin typeface="微軟正黑體" panose="020B0604030504040204" pitchFamily="34" charset="-120"/>
                <a:ea typeface="微軟正黑體" panose="020B0604030504040204" pitchFamily="34" charset="-120"/>
              </a:rPr>
              <a:t>課程綱要總綱宣講</a:t>
            </a:r>
          </a:p>
        </p:txBody>
      </p:sp>
      <p:grpSp>
        <p:nvGrpSpPr>
          <p:cNvPr id="3" name="群組 2"/>
          <p:cNvGrpSpPr/>
          <p:nvPr/>
        </p:nvGrpSpPr>
        <p:grpSpPr>
          <a:xfrm>
            <a:off x="7043718" y="5316771"/>
            <a:ext cx="1155281" cy="1455354"/>
            <a:chOff x="5824492" y="2760936"/>
            <a:chExt cx="2627381" cy="3309818"/>
          </a:xfrm>
        </p:grpSpPr>
        <p:grpSp>
          <p:nvGrpSpPr>
            <p:cNvPr id="39" name="群組 38"/>
            <p:cNvGrpSpPr/>
            <p:nvPr/>
          </p:nvGrpSpPr>
          <p:grpSpPr>
            <a:xfrm>
              <a:off x="5824492" y="2760936"/>
              <a:ext cx="2627381" cy="1690147"/>
              <a:chOff x="5771788" y="3043525"/>
              <a:chExt cx="514470" cy="294608"/>
            </a:xfrm>
            <a:solidFill>
              <a:srgbClr val="64B5F6"/>
            </a:solidFill>
            <a:effectLst>
              <a:outerShdw blurRad="50800" dist="38100" dir="5400000" algn="t" rotWithShape="0">
                <a:prstClr val="black">
                  <a:alpha val="20000"/>
                </a:prstClr>
              </a:outerShdw>
            </a:effectLst>
          </p:grpSpPr>
          <p:grpSp>
            <p:nvGrpSpPr>
              <p:cNvPr id="42" name="群組 41"/>
              <p:cNvGrpSpPr/>
              <p:nvPr/>
            </p:nvGrpSpPr>
            <p:grpSpPr>
              <a:xfrm>
                <a:off x="5771788" y="3043525"/>
                <a:ext cx="514470" cy="294608"/>
                <a:chOff x="1475656" y="2780928"/>
                <a:chExt cx="6248400" cy="3578101"/>
              </a:xfrm>
              <a:grpFill/>
            </p:grpSpPr>
            <p:sp>
              <p:nvSpPr>
                <p:cNvPr id="51" name="手繪多邊形 50"/>
                <p:cNvSpPr/>
                <p:nvPr/>
              </p:nvSpPr>
              <p:spPr>
                <a:xfrm>
                  <a:off x="1475656" y="2781301"/>
                  <a:ext cx="6248400" cy="3577728"/>
                </a:xfrm>
                <a:custGeom>
                  <a:avLst/>
                  <a:gdLst>
                    <a:gd name="connsiteX0" fmla="*/ 279400 w 6400800"/>
                    <a:gd name="connsiteY0" fmla="*/ 0 h 3581400"/>
                    <a:gd name="connsiteX1" fmla="*/ 38100 w 6400800"/>
                    <a:gd name="connsiteY1" fmla="*/ 317500 h 3581400"/>
                    <a:gd name="connsiteX2" fmla="*/ 0 w 6400800"/>
                    <a:gd name="connsiteY2" fmla="*/ 3238500 h 3581400"/>
                    <a:gd name="connsiteX3" fmla="*/ 2921000 w 6400800"/>
                    <a:gd name="connsiteY3" fmla="*/ 3581400 h 3581400"/>
                    <a:gd name="connsiteX4" fmla="*/ 3492500 w 6400800"/>
                    <a:gd name="connsiteY4" fmla="*/ 3568700 h 3581400"/>
                    <a:gd name="connsiteX5" fmla="*/ 6400800 w 6400800"/>
                    <a:gd name="connsiteY5" fmla="*/ 3251200 h 3581400"/>
                    <a:gd name="connsiteX6" fmla="*/ 6400800 w 6400800"/>
                    <a:gd name="connsiteY6" fmla="*/ 368300 h 3581400"/>
                    <a:gd name="connsiteX7" fmla="*/ 6045200 w 6400800"/>
                    <a:gd name="connsiteY7" fmla="*/ 25400 h 3581400"/>
                    <a:gd name="connsiteX8" fmla="*/ 3759200 w 6400800"/>
                    <a:gd name="connsiteY8" fmla="*/ 647700 h 3581400"/>
                    <a:gd name="connsiteX9" fmla="*/ 825500 w 6400800"/>
                    <a:gd name="connsiteY9" fmla="*/ 469900 h 3581400"/>
                    <a:gd name="connsiteX10" fmla="*/ 279400 w 6400800"/>
                    <a:gd name="connsiteY10" fmla="*/ 0 h 3581400"/>
                    <a:gd name="connsiteX0" fmla="*/ 279400 w 6400800"/>
                    <a:gd name="connsiteY0" fmla="*/ 0 h 3635119"/>
                    <a:gd name="connsiteX1" fmla="*/ 38100 w 6400800"/>
                    <a:gd name="connsiteY1" fmla="*/ 317500 h 3635119"/>
                    <a:gd name="connsiteX2" fmla="*/ 0 w 6400800"/>
                    <a:gd name="connsiteY2" fmla="*/ 3238500 h 3635119"/>
                    <a:gd name="connsiteX3" fmla="*/ 2921000 w 6400800"/>
                    <a:gd name="connsiteY3" fmla="*/ 3581400 h 3635119"/>
                    <a:gd name="connsiteX4" fmla="*/ 3492500 w 6400800"/>
                    <a:gd name="connsiteY4" fmla="*/ 3568700 h 3635119"/>
                    <a:gd name="connsiteX5" fmla="*/ 6400800 w 6400800"/>
                    <a:gd name="connsiteY5" fmla="*/ 3251200 h 3635119"/>
                    <a:gd name="connsiteX6" fmla="*/ 6400800 w 6400800"/>
                    <a:gd name="connsiteY6" fmla="*/ 368300 h 3635119"/>
                    <a:gd name="connsiteX7" fmla="*/ 6045200 w 6400800"/>
                    <a:gd name="connsiteY7" fmla="*/ 25400 h 3635119"/>
                    <a:gd name="connsiteX8" fmla="*/ 3759200 w 6400800"/>
                    <a:gd name="connsiteY8" fmla="*/ 647700 h 3635119"/>
                    <a:gd name="connsiteX9" fmla="*/ 825500 w 6400800"/>
                    <a:gd name="connsiteY9" fmla="*/ 469900 h 3635119"/>
                    <a:gd name="connsiteX10" fmla="*/ 279400 w 6400800"/>
                    <a:gd name="connsiteY10" fmla="*/ 0 h 3635119"/>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759200 w 6400800"/>
                    <a:gd name="connsiteY8" fmla="*/ 647700 h 3656926"/>
                    <a:gd name="connsiteX9" fmla="*/ 825500 w 6400800"/>
                    <a:gd name="connsiteY9" fmla="*/ 4699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25500 w 6400800"/>
                    <a:gd name="connsiteY9" fmla="*/ 4699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25500 w 6400800"/>
                    <a:gd name="connsiteY9" fmla="*/ 4699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63600 w 6400800"/>
                    <a:gd name="connsiteY9" fmla="*/ 1778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63600 w 6400800"/>
                    <a:gd name="connsiteY9" fmla="*/ 1778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90900 w 6400800"/>
                    <a:gd name="connsiteY8" fmla="*/ 292100 h 3656926"/>
                    <a:gd name="connsiteX9" fmla="*/ 863600 w 6400800"/>
                    <a:gd name="connsiteY9" fmla="*/ 1778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324600 w 6400800"/>
                    <a:gd name="connsiteY6" fmla="*/ 368300 h 3656926"/>
                    <a:gd name="connsiteX7" fmla="*/ 6045200 w 6400800"/>
                    <a:gd name="connsiteY7" fmla="*/ 25400 h 3656926"/>
                    <a:gd name="connsiteX8" fmla="*/ 3390900 w 6400800"/>
                    <a:gd name="connsiteY8" fmla="*/ 292100 h 3656926"/>
                    <a:gd name="connsiteX9" fmla="*/ 863600 w 6400800"/>
                    <a:gd name="connsiteY9" fmla="*/ 177800 h 3656926"/>
                    <a:gd name="connsiteX10" fmla="*/ 279400 w 6400800"/>
                    <a:gd name="connsiteY10" fmla="*/ 0 h 3656926"/>
                    <a:gd name="connsiteX0" fmla="*/ 279400 w 6324600"/>
                    <a:gd name="connsiteY0" fmla="*/ 0 h 3656926"/>
                    <a:gd name="connsiteX1" fmla="*/ 38100 w 6324600"/>
                    <a:gd name="connsiteY1" fmla="*/ 317500 h 3656926"/>
                    <a:gd name="connsiteX2" fmla="*/ 0 w 6324600"/>
                    <a:gd name="connsiteY2" fmla="*/ 3238500 h 3656926"/>
                    <a:gd name="connsiteX3" fmla="*/ 2921000 w 6324600"/>
                    <a:gd name="connsiteY3" fmla="*/ 3581400 h 3656926"/>
                    <a:gd name="connsiteX4" fmla="*/ 3492500 w 6324600"/>
                    <a:gd name="connsiteY4" fmla="*/ 3568700 h 3656926"/>
                    <a:gd name="connsiteX5" fmla="*/ 6299200 w 6324600"/>
                    <a:gd name="connsiteY5" fmla="*/ 3251200 h 3656926"/>
                    <a:gd name="connsiteX6" fmla="*/ 6324600 w 6324600"/>
                    <a:gd name="connsiteY6" fmla="*/ 368300 h 3656926"/>
                    <a:gd name="connsiteX7" fmla="*/ 6045200 w 6324600"/>
                    <a:gd name="connsiteY7" fmla="*/ 25400 h 3656926"/>
                    <a:gd name="connsiteX8" fmla="*/ 3390900 w 6324600"/>
                    <a:gd name="connsiteY8" fmla="*/ 292100 h 3656926"/>
                    <a:gd name="connsiteX9" fmla="*/ 863600 w 6324600"/>
                    <a:gd name="connsiteY9" fmla="*/ 177800 h 3656926"/>
                    <a:gd name="connsiteX10" fmla="*/ 279400 w 6324600"/>
                    <a:gd name="connsiteY10" fmla="*/ 0 h 3656926"/>
                    <a:gd name="connsiteX0" fmla="*/ 279400 w 6324600"/>
                    <a:gd name="connsiteY0" fmla="*/ 0 h 3619086"/>
                    <a:gd name="connsiteX1" fmla="*/ 38100 w 6324600"/>
                    <a:gd name="connsiteY1" fmla="*/ 317500 h 3619086"/>
                    <a:gd name="connsiteX2" fmla="*/ 0 w 6324600"/>
                    <a:gd name="connsiteY2" fmla="*/ 3238500 h 3619086"/>
                    <a:gd name="connsiteX3" fmla="*/ 2921000 w 6324600"/>
                    <a:gd name="connsiteY3" fmla="*/ 3581400 h 3619086"/>
                    <a:gd name="connsiteX4" fmla="*/ 3543300 w 6324600"/>
                    <a:gd name="connsiteY4" fmla="*/ 3479800 h 3619086"/>
                    <a:gd name="connsiteX5" fmla="*/ 6299200 w 6324600"/>
                    <a:gd name="connsiteY5" fmla="*/ 3251200 h 3619086"/>
                    <a:gd name="connsiteX6" fmla="*/ 6324600 w 6324600"/>
                    <a:gd name="connsiteY6" fmla="*/ 368300 h 3619086"/>
                    <a:gd name="connsiteX7" fmla="*/ 6045200 w 6324600"/>
                    <a:gd name="connsiteY7" fmla="*/ 25400 h 3619086"/>
                    <a:gd name="connsiteX8" fmla="*/ 3390900 w 6324600"/>
                    <a:gd name="connsiteY8" fmla="*/ 292100 h 3619086"/>
                    <a:gd name="connsiteX9" fmla="*/ 863600 w 6324600"/>
                    <a:gd name="connsiteY9" fmla="*/ 177800 h 3619086"/>
                    <a:gd name="connsiteX10" fmla="*/ 279400 w 6324600"/>
                    <a:gd name="connsiteY10" fmla="*/ 0 h 3619086"/>
                    <a:gd name="connsiteX0" fmla="*/ 279400 w 6324600"/>
                    <a:gd name="connsiteY0" fmla="*/ 0 h 3562899"/>
                    <a:gd name="connsiteX1" fmla="*/ 38100 w 6324600"/>
                    <a:gd name="connsiteY1" fmla="*/ 317500 h 3562899"/>
                    <a:gd name="connsiteX2" fmla="*/ 0 w 6324600"/>
                    <a:gd name="connsiteY2" fmla="*/ 3238500 h 3562899"/>
                    <a:gd name="connsiteX3" fmla="*/ 2933700 w 6324600"/>
                    <a:gd name="connsiteY3" fmla="*/ 3479800 h 3562899"/>
                    <a:gd name="connsiteX4" fmla="*/ 3543300 w 6324600"/>
                    <a:gd name="connsiteY4" fmla="*/ 3479800 h 3562899"/>
                    <a:gd name="connsiteX5" fmla="*/ 6299200 w 6324600"/>
                    <a:gd name="connsiteY5" fmla="*/ 3251200 h 3562899"/>
                    <a:gd name="connsiteX6" fmla="*/ 6324600 w 6324600"/>
                    <a:gd name="connsiteY6" fmla="*/ 368300 h 3562899"/>
                    <a:gd name="connsiteX7" fmla="*/ 6045200 w 6324600"/>
                    <a:gd name="connsiteY7" fmla="*/ 25400 h 3562899"/>
                    <a:gd name="connsiteX8" fmla="*/ 3390900 w 6324600"/>
                    <a:gd name="connsiteY8" fmla="*/ 292100 h 3562899"/>
                    <a:gd name="connsiteX9" fmla="*/ 863600 w 6324600"/>
                    <a:gd name="connsiteY9" fmla="*/ 177800 h 3562899"/>
                    <a:gd name="connsiteX10" fmla="*/ 279400 w 6324600"/>
                    <a:gd name="connsiteY10" fmla="*/ 0 h 3562899"/>
                    <a:gd name="connsiteX0" fmla="*/ 241300 w 6286500"/>
                    <a:gd name="connsiteY0" fmla="*/ 0 h 3562899"/>
                    <a:gd name="connsiteX1" fmla="*/ 0 w 6286500"/>
                    <a:gd name="connsiteY1" fmla="*/ 317500 h 3562899"/>
                    <a:gd name="connsiteX2" fmla="*/ 12700 w 6286500"/>
                    <a:gd name="connsiteY2" fmla="*/ 3149600 h 3562899"/>
                    <a:gd name="connsiteX3" fmla="*/ 2895600 w 6286500"/>
                    <a:gd name="connsiteY3" fmla="*/ 3479800 h 3562899"/>
                    <a:gd name="connsiteX4" fmla="*/ 3505200 w 6286500"/>
                    <a:gd name="connsiteY4" fmla="*/ 3479800 h 3562899"/>
                    <a:gd name="connsiteX5" fmla="*/ 6261100 w 6286500"/>
                    <a:gd name="connsiteY5" fmla="*/ 3251200 h 3562899"/>
                    <a:gd name="connsiteX6" fmla="*/ 6286500 w 6286500"/>
                    <a:gd name="connsiteY6" fmla="*/ 368300 h 3562899"/>
                    <a:gd name="connsiteX7" fmla="*/ 6007100 w 6286500"/>
                    <a:gd name="connsiteY7" fmla="*/ 25400 h 3562899"/>
                    <a:gd name="connsiteX8" fmla="*/ 3352800 w 6286500"/>
                    <a:gd name="connsiteY8" fmla="*/ 292100 h 3562899"/>
                    <a:gd name="connsiteX9" fmla="*/ 825500 w 6286500"/>
                    <a:gd name="connsiteY9" fmla="*/ 177800 h 3562899"/>
                    <a:gd name="connsiteX10" fmla="*/ 241300 w 6286500"/>
                    <a:gd name="connsiteY10" fmla="*/ 0 h 3562899"/>
                    <a:gd name="connsiteX0" fmla="*/ 228968 w 6274168"/>
                    <a:gd name="connsiteY0" fmla="*/ 0 h 3562899"/>
                    <a:gd name="connsiteX1" fmla="*/ 25768 w 6274168"/>
                    <a:gd name="connsiteY1" fmla="*/ 304800 h 3562899"/>
                    <a:gd name="connsiteX2" fmla="*/ 368 w 6274168"/>
                    <a:gd name="connsiteY2" fmla="*/ 3149600 h 3562899"/>
                    <a:gd name="connsiteX3" fmla="*/ 2883268 w 6274168"/>
                    <a:gd name="connsiteY3" fmla="*/ 3479800 h 3562899"/>
                    <a:gd name="connsiteX4" fmla="*/ 3492868 w 6274168"/>
                    <a:gd name="connsiteY4" fmla="*/ 3479800 h 3562899"/>
                    <a:gd name="connsiteX5" fmla="*/ 6248768 w 6274168"/>
                    <a:gd name="connsiteY5" fmla="*/ 3251200 h 3562899"/>
                    <a:gd name="connsiteX6" fmla="*/ 6274168 w 6274168"/>
                    <a:gd name="connsiteY6" fmla="*/ 368300 h 3562899"/>
                    <a:gd name="connsiteX7" fmla="*/ 5994768 w 6274168"/>
                    <a:gd name="connsiteY7" fmla="*/ 25400 h 3562899"/>
                    <a:gd name="connsiteX8" fmla="*/ 3340468 w 6274168"/>
                    <a:gd name="connsiteY8" fmla="*/ 292100 h 3562899"/>
                    <a:gd name="connsiteX9" fmla="*/ 813168 w 6274168"/>
                    <a:gd name="connsiteY9" fmla="*/ 177800 h 3562899"/>
                    <a:gd name="connsiteX10" fmla="*/ 228968 w 6274168"/>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69000 w 6248400"/>
                    <a:gd name="connsiteY7" fmla="*/ 25400 h 3562899"/>
                    <a:gd name="connsiteX8" fmla="*/ 3314700 w 6248400"/>
                    <a:gd name="connsiteY8" fmla="*/ 292100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6003871 w 6248400"/>
                    <a:gd name="connsiteY7" fmla="*/ 6027 h 3562899"/>
                    <a:gd name="connsiteX8" fmla="*/ 3314700 w 6248400"/>
                    <a:gd name="connsiteY8" fmla="*/ 292100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96122 w 6248400"/>
                    <a:gd name="connsiteY7" fmla="*/ 9902 h 3562899"/>
                    <a:gd name="connsiteX8" fmla="*/ 3314700 w 6248400"/>
                    <a:gd name="connsiteY8" fmla="*/ 292100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96122 w 6248400"/>
                    <a:gd name="connsiteY7" fmla="*/ 9902 h 3562899"/>
                    <a:gd name="connsiteX8" fmla="*/ 3186839 w 6248400"/>
                    <a:gd name="connsiteY8" fmla="*/ 264978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96122 w 6248400"/>
                    <a:gd name="connsiteY7" fmla="*/ 9902 h 3562899"/>
                    <a:gd name="connsiteX8" fmla="*/ 3186839 w 6248400"/>
                    <a:gd name="connsiteY8" fmla="*/ 264978 h 3562899"/>
                    <a:gd name="connsiteX9" fmla="*/ 787400 w 6248400"/>
                    <a:gd name="connsiteY9" fmla="*/ 177800 h 3562899"/>
                    <a:gd name="connsiteX10" fmla="*/ 203200 w 6248400"/>
                    <a:gd name="connsiteY10" fmla="*/ 0 h 3562899"/>
                    <a:gd name="connsiteX0" fmla="*/ 203200 w 6248400"/>
                    <a:gd name="connsiteY0" fmla="*/ 0 h 3567830"/>
                    <a:gd name="connsiteX1" fmla="*/ 0 w 6248400"/>
                    <a:gd name="connsiteY1" fmla="*/ 304800 h 3567830"/>
                    <a:gd name="connsiteX2" fmla="*/ 12700 w 6248400"/>
                    <a:gd name="connsiteY2" fmla="*/ 3149600 h 3567830"/>
                    <a:gd name="connsiteX3" fmla="*/ 2857500 w 6248400"/>
                    <a:gd name="connsiteY3" fmla="*/ 3479800 h 3567830"/>
                    <a:gd name="connsiteX4" fmla="*/ 3467100 w 6248400"/>
                    <a:gd name="connsiteY4" fmla="*/ 3479800 h 3567830"/>
                    <a:gd name="connsiteX5" fmla="*/ 6223000 w 6248400"/>
                    <a:gd name="connsiteY5" fmla="*/ 3251200 h 3567830"/>
                    <a:gd name="connsiteX6" fmla="*/ 6248400 w 6248400"/>
                    <a:gd name="connsiteY6" fmla="*/ 368300 h 3567830"/>
                    <a:gd name="connsiteX7" fmla="*/ 5996122 w 6248400"/>
                    <a:gd name="connsiteY7" fmla="*/ 9902 h 3567830"/>
                    <a:gd name="connsiteX8" fmla="*/ 3186839 w 6248400"/>
                    <a:gd name="connsiteY8" fmla="*/ 264978 h 3567830"/>
                    <a:gd name="connsiteX9" fmla="*/ 787400 w 6248400"/>
                    <a:gd name="connsiteY9" fmla="*/ 177800 h 3567830"/>
                    <a:gd name="connsiteX10" fmla="*/ 203200 w 6248400"/>
                    <a:gd name="connsiteY10" fmla="*/ 0 h 3567830"/>
                    <a:gd name="connsiteX0" fmla="*/ 203200 w 6248400"/>
                    <a:gd name="connsiteY0" fmla="*/ 0 h 3584379"/>
                    <a:gd name="connsiteX1" fmla="*/ 0 w 6248400"/>
                    <a:gd name="connsiteY1" fmla="*/ 304800 h 3584379"/>
                    <a:gd name="connsiteX2" fmla="*/ 12700 w 6248400"/>
                    <a:gd name="connsiteY2" fmla="*/ 3149600 h 3584379"/>
                    <a:gd name="connsiteX3" fmla="*/ 2857500 w 6248400"/>
                    <a:gd name="connsiteY3" fmla="*/ 3479800 h 3584379"/>
                    <a:gd name="connsiteX4" fmla="*/ 3467100 w 6248400"/>
                    <a:gd name="connsiteY4" fmla="*/ 3479800 h 3584379"/>
                    <a:gd name="connsiteX5" fmla="*/ 6223000 w 6248400"/>
                    <a:gd name="connsiteY5" fmla="*/ 3251200 h 3584379"/>
                    <a:gd name="connsiteX6" fmla="*/ 6248400 w 6248400"/>
                    <a:gd name="connsiteY6" fmla="*/ 368300 h 3584379"/>
                    <a:gd name="connsiteX7" fmla="*/ 5996122 w 6248400"/>
                    <a:gd name="connsiteY7" fmla="*/ 9902 h 3584379"/>
                    <a:gd name="connsiteX8" fmla="*/ 3186839 w 6248400"/>
                    <a:gd name="connsiteY8" fmla="*/ 264978 h 3584379"/>
                    <a:gd name="connsiteX9" fmla="*/ 787400 w 6248400"/>
                    <a:gd name="connsiteY9" fmla="*/ 177800 h 3584379"/>
                    <a:gd name="connsiteX10" fmla="*/ 203200 w 6248400"/>
                    <a:gd name="connsiteY10" fmla="*/ 0 h 3584379"/>
                    <a:gd name="connsiteX0" fmla="*/ 203200 w 6248400"/>
                    <a:gd name="connsiteY0" fmla="*/ 0 h 3581680"/>
                    <a:gd name="connsiteX1" fmla="*/ 0 w 6248400"/>
                    <a:gd name="connsiteY1" fmla="*/ 304800 h 3581680"/>
                    <a:gd name="connsiteX2" fmla="*/ 12700 w 6248400"/>
                    <a:gd name="connsiteY2" fmla="*/ 3149600 h 3581680"/>
                    <a:gd name="connsiteX3" fmla="*/ 2857500 w 6248400"/>
                    <a:gd name="connsiteY3" fmla="*/ 3479800 h 3581680"/>
                    <a:gd name="connsiteX4" fmla="*/ 3467100 w 6248400"/>
                    <a:gd name="connsiteY4" fmla="*/ 3479800 h 3581680"/>
                    <a:gd name="connsiteX5" fmla="*/ 6223000 w 6248400"/>
                    <a:gd name="connsiteY5" fmla="*/ 3251200 h 3581680"/>
                    <a:gd name="connsiteX6" fmla="*/ 6248400 w 6248400"/>
                    <a:gd name="connsiteY6" fmla="*/ 368300 h 3581680"/>
                    <a:gd name="connsiteX7" fmla="*/ 5996122 w 6248400"/>
                    <a:gd name="connsiteY7" fmla="*/ 9902 h 3581680"/>
                    <a:gd name="connsiteX8" fmla="*/ 3186839 w 6248400"/>
                    <a:gd name="connsiteY8" fmla="*/ 264978 h 3581680"/>
                    <a:gd name="connsiteX9" fmla="*/ 787400 w 6248400"/>
                    <a:gd name="connsiteY9" fmla="*/ 177800 h 3581680"/>
                    <a:gd name="connsiteX10" fmla="*/ 203200 w 6248400"/>
                    <a:gd name="connsiteY10" fmla="*/ 0 h 3581680"/>
                    <a:gd name="connsiteX0" fmla="*/ 203200 w 6248400"/>
                    <a:gd name="connsiteY0" fmla="*/ 0 h 3577728"/>
                    <a:gd name="connsiteX1" fmla="*/ 0 w 6248400"/>
                    <a:gd name="connsiteY1" fmla="*/ 304800 h 3577728"/>
                    <a:gd name="connsiteX2" fmla="*/ 12700 w 6248400"/>
                    <a:gd name="connsiteY2" fmla="*/ 3149600 h 3577728"/>
                    <a:gd name="connsiteX3" fmla="*/ 2857500 w 6248400"/>
                    <a:gd name="connsiteY3" fmla="*/ 3479800 h 3577728"/>
                    <a:gd name="connsiteX4" fmla="*/ 3467100 w 6248400"/>
                    <a:gd name="connsiteY4" fmla="*/ 3479800 h 3577728"/>
                    <a:gd name="connsiteX5" fmla="*/ 6223000 w 6248400"/>
                    <a:gd name="connsiteY5" fmla="*/ 3251200 h 3577728"/>
                    <a:gd name="connsiteX6" fmla="*/ 6248400 w 6248400"/>
                    <a:gd name="connsiteY6" fmla="*/ 368300 h 3577728"/>
                    <a:gd name="connsiteX7" fmla="*/ 5996122 w 6248400"/>
                    <a:gd name="connsiteY7" fmla="*/ 9902 h 3577728"/>
                    <a:gd name="connsiteX8" fmla="*/ 3186839 w 6248400"/>
                    <a:gd name="connsiteY8" fmla="*/ 264978 h 3577728"/>
                    <a:gd name="connsiteX9" fmla="*/ 787400 w 6248400"/>
                    <a:gd name="connsiteY9" fmla="*/ 177800 h 3577728"/>
                    <a:gd name="connsiteX10" fmla="*/ 203200 w 6248400"/>
                    <a:gd name="connsiteY10" fmla="*/ 0 h 3577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48400" h="3577728">
                      <a:moveTo>
                        <a:pt x="203200" y="0"/>
                      </a:moveTo>
                      <a:lnTo>
                        <a:pt x="0" y="304800"/>
                      </a:lnTo>
                      <a:cubicBezTo>
                        <a:pt x="4233" y="1248833"/>
                        <a:pt x="8467" y="2205567"/>
                        <a:pt x="12700" y="3149600"/>
                      </a:cubicBezTo>
                      <a:lnTo>
                        <a:pt x="2857500" y="3479800"/>
                      </a:lnTo>
                      <a:cubicBezTo>
                        <a:pt x="3078996" y="3582764"/>
                        <a:pt x="3151537" y="3635357"/>
                        <a:pt x="3467100" y="3479800"/>
                      </a:cubicBezTo>
                      <a:lnTo>
                        <a:pt x="6223000" y="3251200"/>
                      </a:lnTo>
                      <a:lnTo>
                        <a:pt x="6248400" y="368300"/>
                      </a:lnTo>
                      <a:lnTo>
                        <a:pt x="5996122" y="9902"/>
                      </a:lnTo>
                      <a:lnTo>
                        <a:pt x="3186839" y="264978"/>
                      </a:lnTo>
                      <a:cubicBezTo>
                        <a:pt x="2972589" y="268206"/>
                        <a:pt x="1595967" y="266700"/>
                        <a:pt x="787400" y="177800"/>
                      </a:cubicBezTo>
                      <a:lnTo>
                        <a:pt x="203200" y="0"/>
                      </a:ln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6" name="手繪多邊形 55"/>
                <p:cNvSpPr/>
                <p:nvPr/>
              </p:nvSpPr>
              <p:spPr>
                <a:xfrm flipH="1">
                  <a:off x="4639632" y="2780928"/>
                  <a:ext cx="2832100" cy="3302000"/>
                </a:xfrm>
                <a:custGeom>
                  <a:avLst/>
                  <a:gdLst>
                    <a:gd name="connsiteX0" fmla="*/ 2730500 w 2730500"/>
                    <a:gd name="connsiteY0" fmla="*/ 3302000 h 3302000"/>
                    <a:gd name="connsiteX1" fmla="*/ 2730500 w 2730500"/>
                    <a:gd name="connsiteY1" fmla="*/ 304800 h 3302000"/>
                    <a:gd name="connsiteX2" fmla="*/ 0 w 2730500"/>
                    <a:gd name="connsiteY2" fmla="*/ 0 h 3302000"/>
                    <a:gd name="connsiteX3" fmla="*/ 38100 w 2730500"/>
                    <a:gd name="connsiteY3" fmla="*/ 2971800 h 3302000"/>
                    <a:gd name="connsiteX4" fmla="*/ 2730500 w 2730500"/>
                    <a:gd name="connsiteY4" fmla="*/ 3302000 h 3302000"/>
                    <a:gd name="connsiteX0" fmla="*/ 2692400 w 2692400"/>
                    <a:gd name="connsiteY0" fmla="*/ 3378200 h 3378200"/>
                    <a:gd name="connsiteX1" fmla="*/ 2692400 w 2692400"/>
                    <a:gd name="connsiteY1" fmla="*/ 381000 h 3378200"/>
                    <a:gd name="connsiteX2" fmla="*/ 0 w 2692400"/>
                    <a:gd name="connsiteY2" fmla="*/ 0 h 3378200"/>
                    <a:gd name="connsiteX3" fmla="*/ 0 w 2692400"/>
                    <a:gd name="connsiteY3" fmla="*/ 3048000 h 3378200"/>
                    <a:gd name="connsiteX4" fmla="*/ 2692400 w 2692400"/>
                    <a:gd name="connsiteY4" fmla="*/ 3378200 h 3378200"/>
                    <a:gd name="connsiteX0" fmla="*/ 2832100 w 2832100"/>
                    <a:gd name="connsiteY0" fmla="*/ 3263900 h 3263900"/>
                    <a:gd name="connsiteX1" fmla="*/ 2832100 w 2832100"/>
                    <a:gd name="connsiteY1" fmla="*/ 266700 h 3263900"/>
                    <a:gd name="connsiteX2" fmla="*/ 0 w 2832100"/>
                    <a:gd name="connsiteY2" fmla="*/ 0 h 3263900"/>
                    <a:gd name="connsiteX3" fmla="*/ 139700 w 2832100"/>
                    <a:gd name="connsiteY3" fmla="*/ 2933700 h 3263900"/>
                    <a:gd name="connsiteX4" fmla="*/ 2832100 w 2832100"/>
                    <a:gd name="connsiteY4" fmla="*/ 3263900 h 3263900"/>
                    <a:gd name="connsiteX0" fmla="*/ 2832100 w 2832100"/>
                    <a:gd name="connsiteY0" fmla="*/ 3263900 h 3263900"/>
                    <a:gd name="connsiteX1" fmla="*/ 2832100 w 2832100"/>
                    <a:gd name="connsiteY1" fmla="*/ 266700 h 3263900"/>
                    <a:gd name="connsiteX2" fmla="*/ 0 w 2832100"/>
                    <a:gd name="connsiteY2" fmla="*/ 0 h 3263900"/>
                    <a:gd name="connsiteX3" fmla="*/ 12700 w 2832100"/>
                    <a:gd name="connsiteY3" fmla="*/ 3009900 h 3263900"/>
                    <a:gd name="connsiteX4" fmla="*/ 2832100 w 2832100"/>
                    <a:gd name="connsiteY4" fmla="*/ 3263900 h 3263900"/>
                    <a:gd name="connsiteX0" fmla="*/ 2857500 w 2857500"/>
                    <a:gd name="connsiteY0" fmla="*/ 3314700 h 3314700"/>
                    <a:gd name="connsiteX1" fmla="*/ 2832100 w 2857500"/>
                    <a:gd name="connsiteY1" fmla="*/ 266700 h 3314700"/>
                    <a:gd name="connsiteX2" fmla="*/ 0 w 2857500"/>
                    <a:gd name="connsiteY2" fmla="*/ 0 h 3314700"/>
                    <a:gd name="connsiteX3" fmla="*/ 12700 w 2857500"/>
                    <a:gd name="connsiteY3" fmla="*/ 3009900 h 3314700"/>
                    <a:gd name="connsiteX4" fmla="*/ 2857500 w 2857500"/>
                    <a:gd name="connsiteY4" fmla="*/ 3314700 h 3314700"/>
                    <a:gd name="connsiteX0" fmla="*/ 2819400 w 2832100"/>
                    <a:gd name="connsiteY0" fmla="*/ 3302000 h 3302000"/>
                    <a:gd name="connsiteX1" fmla="*/ 2832100 w 2832100"/>
                    <a:gd name="connsiteY1" fmla="*/ 266700 h 3302000"/>
                    <a:gd name="connsiteX2" fmla="*/ 0 w 2832100"/>
                    <a:gd name="connsiteY2" fmla="*/ 0 h 3302000"/>
                    <a:gd name="connsiteX3" fmla="*/ 12700 w 2832100"/>
                    <a:gd name="connsiteY3" fmla="*/ 3009900 h 3302000"/>
                    <a:gd name="connsiteX4" fmla="*/ 2819400 w 2832100"/>
                    <a:gd name="connsiteY4" fmla="*/ 3302000 h 330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2100" h="3302000">
                      <a:moveTo>
                        <a:pt x="2819400" y="3302000"/>
                      </a:moveTo>
                      <a:cubicBezTo>
                        <a:pt x="2823633" y="2290233"/>
                        <a:pt x="2827867" y="1278467"/>
                        <a:pt x="2832100" y="266700"/>
                      </a:cubicBezTo>
                      <a:lnTo>
                        <a:pt x="0" y="0"/>
                      </a:lnTo>
                      <a:cubicBezTo>
                        <a:pt x="4233" y="1003300"/>
                        <a:pt x="8467" y="2006600"/>
                        <a:pt x="12700" y="3009900"/>
                      </a:cubicBezTo>
                      <a:lnTo>
                        <a:pt x="2819400" y="3302000"/>
                      </a:lnTo>
                      <a:close/>
                    </a:path>
                  </a:pathLst>
                </a:cu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7" name="手繪多邊形 56"/>
                <p:cNvSpPr/>
                <p:nvPr/>
              </p:nvSpPr>
              <p:spPr>
                <a:xfrm>
                  <a:off x="1706209" y="2780928"/>
                  <a:ext cx="2857500" cy="3314700"/>
                </a:xfrm>
                <a:custGeom>
                  <a:avLst/>
                  <a:gdLst>
                    <a:gd name="connsiteX0" fmla="*/ 2730500 w 2730500"/>
                    <a:gd name="connsiteY0" fmla="*/ 3302000 h 3302000"/>
                    <a:gd name="connsiteX1" fmla="*/ 2730500 w 2730500"/>
                    <a:gd name="connsiteY1" fmla="*/ 304800 h 3302000"/>
                    <a:gd name="connsiteX2" fmla="*/ 0 w 2730500"/>
                    <a:gd name="connsiteY2" fmla="*/ 0 h 3302000"/>
                    <a:gd name="connsiteX3" fmla="*/ 38100 w 2730500"/>
                    <a:gd name="connsiteY3" fmla="*/ 2971800 h 3302000"/>
                    <a:gd name="connsiteX4" fmla="*/ 2730500 w 2730500"/>
                    <a:gd name="connsiteY4" fmla="*/ 3302000 h 3302000"/>
                    <a:gd name="connsiteX0" fmla="*/ 2692400 w 2692400"/>
                    <a:gd name="connsiteY0" fmla="*/ 3378200 h 3378200"/>
                    <a:gd name="connsiteX1" fmla="*/ 2692400 w 2692400"/>
                    <a:gd name="connsiteY1" fmla="*/ 381000 h 3378200"/>
                    <a:gd name="connsiteX2" fmla="*/ 0 w 2692400"/>
                    <a:gd name="connsiteY2" fmla="*/ 0 h 3378200"/>
                    <a:gd name="connsiteX3" fmla="*/ 0 w 2692400"/>
                    <a:gd name="connsiteY3" fmla="*/ 3048000 h 3378200"/>
                    <a:gd name="connsiteX4" fmla="*/ 2692400 w 2692400"/>
                    <a:gd name="connsiteY4" fmla="*/ 3378200 h 3378200"/>
                    <a:gd name="connsiteX0" fmla="*/ 2832100 w 2832100"/>
                    <a:gd name="connsiteY0" fmla="*/ 3263900 h 3263900"/>
                    <a:gd name="connsiteX1" fmla="*/ 2832100 w 2832100"/>
                    <a:gd name="connsiteY1" fmla="*/ 266700 h 3263900"/>
                    <a:gd name="connsiteX2" fmla="*/ 0 w 2832100"/>
                    <a:gd name="connsiteY2" fmla="*/ 0 h 3263900"/>
                    <a:gd name="connsiteX3" fmla="*/ 139700 w 2832100"/>
                    <a:gd name="connsiteY3" fmla="*/ 2933700 h 3263900"/>
                    <a:gd name="connsiteX4" fmla="*/ 2832100 w 2832100"/>
                    <a:gd name="connsiteY4" fmla="*/ 3263900 h 3263900"/>
                    <a:gd name="connsiteX0" fmla="*/ 2832100 w 2832100"/>
                    <a:gd name="connsiteY0" fmla="*/ 3263900 h 3263900"/>
                    <a:gd name="connsiteX1" fmla="*/ 2832100 w 2832100"/>
                    <a:gd name="connsiteY1" fmla="*/ 266700 h 3263900"/>
                    <a:gd name="connsiteX2" fmla="*/ 0 w 2832100"/>
                    <a:gd name="connsiteY2" fmla="*/ 0 h 3263900"/>
                    <a:gd name="connsiteX3" fmla="*/ 12700 w 2832100"/>
                    <a:gd name="connsiteY3" fmla="*/ 3009900 h 3263900"/>
                    <a:gd name="connsiteX4" fmla="*/ 2832100 w 2832100"/>
                    <a:gd name="connsiteY4" fmla="*/ 3263900 h 3263900"/>
                    <a:gd name="connsiteX0" fmla="*/ 2857500 w 2857500"/>
                    <a:gd name="connsiteY0" fmla="*/ 3314700 h 3314700"/>
                    <a:gd name="connsiteX1" fmla="*/ 2832100 w 2857500"/>
                    <a:gd name="connsiteY1" fmla="*/ 266700 h 3314700"/>
                    <a:gd name="connsiteX2" fmla="*/ 0 w 2857500"/>
                    <a:gd name="connsiteY2" fmla="*/ 0 h 3314700"/>
                    <a:gd name="connsiteX3" fmla="*/ 12700 w 2857500"/>
                    <a:gd name="connsiteY3" fmla="*/ 3009900 h 3314700"/>
                    <a:gd name="connsiteX4" fmla="*/ 2857500 w 2857500"/>
                    <a:gd name="connsiteY4" fmla="*/ 3314700 h 3314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00" h="3314700">
                      <a:moveTo>
                        <a:pt x="2857500" y="3314700"/>
                      </a:moveTo>
                      <a:lnTo>
                        <a:pt x="2832100" y="266700"/>
                      </a:lnTo>
                      <a:lnTo>
                        <a:pt x="0" y="0"/>
                      </a:lnTo>
                      <a:cubicBezTo>
                        <a:pt x="4233" y="1003300"/>
                        <a:pt x="8467" y="2006600"/>
                        <a:pt x="12700" y="3009900"/>
                      </a:cubicBezTo>
                      <a:lnTo>
                        <a:pt x="2857500" y="3314700"/>
                      </a:lnTo>
                      <a:close/>
                    </a:path>
                  </a:pathLst>
                </a:cu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43" name="群組 42"/>
              <p:cNvGrpSpPr/>
              <p:nvPr/>
            </p:nvGrpSpPr>
            <p:grpSpPr>
              <a:xfrm>
                <a:off x="5865134" y="3120178"/>
                <a:ext cx="93421" cy="142489"/>
                <a:chOff x="5865134" y="3120178"/>
                <a:chExt cx="93421" cy="142489"/>
              </a:xfrm>
              <a:grpFill/>
            </p:grpSpPr>
            <p:sp>
              <p:nvSpPr>
                <p:cNvPr id="48" name="圓角矩形 47"/>
                <p:cNvSpPr/>
                <p:nvPr/>
              </p:nvSpPr>
              <p:spPr>
                <a:xfrm rot="5832160">
                  <a:off x="5900305" y="3085008"/>
                  <a:ext cx="22833" cy="93174"/>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9" name="圓角矩形 48"/>
                <p:cNvSpPr/>
                <p:nvPr/>
              </p:nvSpPr>
              <p:spPr>
                <a:xfrm rot="5832160">
                  <a:off x="5900304" y="3140956"/>
                  <a:ext cx="22833" cy="93174"/>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50" name="圓角矩形 49"/>
                <p:cNvSpPr/>
                <p:nvPr/>
              </p:nvSpPr>
              <p:spPr>
                <a:xfrm rot="5832160">
                  <a:off x="5900551" y="3204664"/>
                  <a:ext cx="22833" cy="93174"/>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nvGrpSpPr>
              <p:cNvPr id="44" name="群組 43"/>
              <p:cNvGrpSpPr/>
              <p:nvPr/>
            </p:nvGrpSpPr>
            <p:grpSpPr>
              <a:xfrm flipH="1">
                <a:off x="6096665" y="3116784"/>
                <a:ext cx="93421" cy="142489"/>
                <a:chOff x="5865134" y="3120178"/>
                <a:chExt cx="93421" cy="142489"/>
              </a:xfrm>
              <a:grpFill/>
            </p:grpSpPr>
            <p:sp>
              <p:nvSpPr>
                <p:cNvPr id="45" name="圓角矩形 44"/>
                <p:cNvSpPr/>
                <p:nvPr/>
              </p:nvSpPr>
              <p:spPr>
                <a:xfrm rot="5832160">
                  <a:off x="5900305" y="3085008"/>
                  <a:ext cx="22833" cy="93174"/>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6" name="圓角矩形 45"/>
                <p:cNvSpPr/>
                <p:nvPr/>
              </p:nvSpPr>
              <p:spPr>
                <a:xfrm rot="5832160">
                  <a:off x="5900304" y="3140956"/>
                  <a:ext cx="22833" cy="93174"/>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7" name="圓角矩形 46"/>
                <p:cNvSpPr/>
                <p:nvPr/>
              </p:nvSpPr>
              <p:spPr>
                <a:xfrm rot="5832160">
                  <a:off x="5900551" y="3204664"/>
                  <a:ext cx="22833" cy="93174"/>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grpSp>
          <p:nvGrpSpPr>
            <p:cNvPr id="63" name="群組 62"/>
            <p:cNvGrpSpPr/>
            <p:nvPr/>
          </p:nvGrpSpPr>
          <p:grpSpPr>
            <a:xfrm flipH="1">
              <a:off x="7256192" y="4036333"/>
              <a:ext cx="760927" cy="2034421"/>
              <a:chOff x="8017743" y="1806754"/>
              <a:chExt cx="760927" cy="2034421"/>
            </a:xfrm>
            <a:solidFill>
              <a:srgbClr val="64B5F6"/>
            </a:solidFill>
          </p:grpSpPr>
          <p:grpSp>
            <p:nvGrpSpPr>
              <p:cNvPr id="64" name="群組 63"/>
              <p:cNvGrpSpPr/>
              <p:nvPr/>
            </p:nvGrpSpPr>
            <p:grpSpPr>
              <a:xfrm rot="19621599">
                <a:off x="8124860" y="1806754"/>
                <a:ext cx="653810" cy="1168618"/>
                <a:chOff x="-171537" y="3056620"/>
                <a:chExt cx="2038340" cy="3643323"/>
              </a:xfrm>
              <a:grpFill/>
            </p:grpSpPr>
            <p:sp>
              <p:nvSpPr>
                <p:cNvPr id="73" name="甜甜圈 72"/>
                <p:cNvSpPr/>
                <p:nvPr/>
              </p:nvSpPr>
              <p:spPr>
                <a:xfrm>
                  <a:off x="-171537" y="3056620"/>
                  <a:ext cx="2038340" cy="2038340"/>
                </a:xfrm>
                <a:prstGeom prst="donut">
                  <a:avLst>
                    <a:gd name="adj" fmla="val 13317"/>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4" name="圓角矩形 73"/>
                <p:cNvSpPr/>
                <p:nvPr/>
              </p:nvSpPr>
              <p:spPr>
                <a:xfrm>
                  <a:off x="685674" y="4922556"/>
                  <a:ext cx="360045" cy="1777387"/>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5" name="橢圓 74"/>
                <p:cNvSpPr/>
                <p:nvPr/>
              </p:nvSpPr>
              <p:spPr>
                <a:xfrm>
                  <a:off x="69558" y="3286541"/>
                  <a:ext cx="1578494" cy="1578494"/>
                </a:xfrm>
                <a:prstGeom prst="ellipse">
                  <a:avLst/>
                </a:prstGeom>
                <a:solidFill>
                  <a:schemeClr val="bg1"/>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6" name="圓角矩形 75"/>
                <p:cNvSpPr/>
                <p:nvPr/>
              </p:nvSpPr>
              <p:spPr>
                <a:xfrm rot="2115078">
                  <a:off x="525409" y="3509927"/>
                  <a:ext cx="161772" cy="660140"/>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7" name="圓角矩形 76"/>
                <p:cNvSpPr/>
                <p:nvPr/>
              </p:nvSpPr>
              <p:spPr>
                <a:xfrm rot="2115078" flipH="1">
                  <a:off x="733983" y="3871161"/>
                  <a:ext cx="161772" cy="374857"/>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8" name="圓角矩形 77"/>
                <p:cNvSpPr/>
                <p:nvPr/>
              </p:nvSpPr>
              <p:spPr>
                <a:xfrm flipH="1">
                  <a:off x="971600" y="5070409"/>
                  <a:ext cx="71112" cy="1454935"/>
                </a:xfrm>
                <a:prstGeom prst="roundRect">
                  <a:avLst>
                    <a:gd name="adj" fmla="val 9769"/>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nvGrpSpPr>
              <p:cNvPr id="65" name="群組 64"/>
              <p:cNvGrpSpPr/>
              <p:nvPr/>
            </p:nvGrpSpPr>
            <p:grpSpPr>
              <a:xfrm flipH="1">
                <a:off x="8017743" y="2598850"/>
                <a:ext cx="548076" cy="1242325"/>
                <a:chOff x="9890871" y="2661512"/>
                <a:chExt cx="1591112" cy="3606576"/>
              </a:xfrm>
              <a:grpFill/>
            </p:grpSpPr>
            <p:sp>
              <p:nvSpPr>
                <p:cNvPr id="66" name="流程圖: 接點 65"/>
                <p:cNvSpPr/>
                <p:nvPr/>
              </p:nvSpPr>
              <p:spPr>
                <a:xfrm>
                  <a:off x="10485225" y="2942835"/>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7" name="圓角矩形 66"/>
                <p:cNvSpPr/>
                <p:nvPr/>
              </p:nvSpPr>
              <p:spPr>
                <a:xfrm>
                  <a:off x="10405015" y="3655668"/>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8" name="圓角矩形 67"/>
                <p:cNvSpPr/>
                <p:nvPr/>
              </p:nvSpPr>
              <p:spPr>
                <a:xfrm>
                  <a:off x="10837953" y="4546514"/>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9" name="圓角矩形 68"/>
                <p:cNvSpPr/>
                <p:nvPr/>
              </p:nvSpPr>
              <p:spPr>
                <a:xfrm>
                  <a:off x="10420380" y="4546513"/>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0" name="圓角矩形 8"/>
                <p:cNvSpPr/>
                <p:nvPr/>
              </p:nvSpPr>
              <p:spPr>
                <a:xfrm rot="21349714">
                  <a:off x="11053597" y="3668005"/>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1" name="圓角矩形 8"/>
                <p:cNvSpPr/>
                <p:nvPr/>
              </p:nvSpPr>
              <p:spPr>
                <a:xfrm rot="19961763" flipH="1" flipV="1">
                  <a:off x="9890871" y="266151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pic>
        <p:nvPicPr>
          <p:cNvPr id="87" name="圖片 8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41" y="4412839"/>
            <a:ext cx="1062340" cy="1075845"/>
          </a:xfrm>
          <a:prstGeom prst="rect">
            <a:avLst/>
          </a:prstGeom>
          <a:effectLst>
            <a:outerShdw blurRad="50800" dist="38100" dir="5400000" algn="t" rotWithShape="0">
              <a:prstClr val="black">
                <a:alpha val="10000"/>
              </a:prstClr>
            </a:outerShdw>
          </a:effectLst>
        </p:spPr>
      </p:pic>
      <p:sp>
        <p:nvSpPr>
          <p:cNvPr id="53" name="文字方塊 52"/>
          <p:cNvSpPr txBox="1"/>
          <p:nvPr/>
        </p:nvSpPr>
        <p:spPr>
          <a:xfrm>
            <a:off x="5343810" y="2391051"/>
            <a:ext cx="3770736" cy="3139321"/>
          </a:xfrm>
          <a:prstGeom prst="rect">
            <a:avLst/>
          </a:prstGeom>
          <a:noFill/>
        </p:spPr>
        <p:txBody>
          <a:bodyPr wrap="square">
            <a:spAutoFit/>
          </a:bodyPr>
          <a:lstStyle/>
          <a:p>
            <a:pPr eaLnBrk="0" hangingPunct="0">
              <a:spcAft>
                <a:spcPts val="600"/>
              </a:spcAft>
              <a:defRPr/>
            </a:pPr>
            <a:r>
              <a:rPr lang="zh-TW" altLang="en-US" sz="2400" dirty="0">
                <a:latin typeface="微軟正黑體" panose="020B0604030504040204" pitchFamily="34" charset="-120"/>
                <a:ea typeface="微軟正黑體" panose="020B0604030504040204" pitchFamily="34" charset="-120"/>
              </a:rPr>
              <a:t>一、教育部國教署面對</a:t>
            </a:r>
            <a:endParaRPr lang="en-US" altLang="zh-TW" sz="2400" dirty="0">
              <a:latin typeface="微軟正黑體" panose="020B0604030504040204" pitchFamily="34" charset="-120"/>
              <a:ea typeface="微軟正黑體" panose="020B0604030504040204" pitchFamily="34" charset="-120"/>
            </a:endParaRPr>
          </a:p>
          <a:p>
            <a:pPr eaLnBrk="0" hangingPunct="0">
              <a:spcAft>
                <a:spcPts val="600"/>
              </a:spcAft>
              <a:defRPr/>
            </a:pPr>
            <a:r>
              <a:rPr lang="zh-TW" altLang="en-US" sz="2400" dirty="0">
                <a:latin typeface="微軟正黑體" panose="020B0604030504040204" pitchFamily="34" charset="-120"/>
                <a:ea typeface="微軟正黑體" panose="020B0604030504040204" pitchFamily="34" charset="-120"/>
              </a:rPr>
              <a:t>        新課綱的作為</a:t>
            </a:r>
          </a:p>
          <a:p>
            <a:pPr eaLnBrk="0" hangingPunct="0">
              <a:spcAft>
                <a:spcPts val="600"/>
              </a:spcAft>
              <a:defRPr/>
            </a:pPr>
            <a:r>
              <a:rPr lang="zh-TW" altLang="en-US" sz="2400" dirty="0">
                <a:latin typeface="微軟正黑體" panose="020B0604030504040204" pitchFamily="34" charset="-120"/>
                <a:ea typeface="微軟正黑體" panose="020B0604030504040204" pitchFamily="34" charset="-120"/>
              </a:rPr>
              <a:t>二、地方政府面對新課綱</a:t>
            </a:r>
            <a:endParaRPr lang="en-US" altLang="zh-TW" sz="2400" dirty="0">
              <a:latin typeface="微軟正黑體" panose="020B0604030504040204" pitchFamily="34" charset="-120"/>
              <a:ea typeface="微軟正黑體" panose="020B0604030504040204" pitchFamily="34" charset="-120"/>
            </a:endParaRPr>
          </a:p>
          <a:p>
            <a:pPr eaLnBrk="0" hangingPunct="0">
              <a:spcAft>
                <a:spcPts val="600"/>
              </a:spcAft>
              <a:defRPr/>
            </a:pPr>
            <a:r>
              <a:rPr lang="en-US" altLang="zh-TW" sz="2400" dirty="0">
                <a:latin typeface="微軟正黑體" panose="020B0604030504040204" pitchFamily="34" charset="-120"/>
                <a:ea typeface="微軟正黑體" panose="020B0604030504040204" pitchFamily="34" charset="-120"/>
              </a:rPr>
              <a:t>         </a:t>
            </a:r>
            <a:r>
              <a:rPr lang="zh-TW" altLang="en-US" sz="2400" dirty="0">
                <a:latin typeface="微軟正黑體" panose="020B0604030504040204" pitchFamily="34" charset="-120"/>
                <a:ea typeface="微軟正黑體" panose="020B0604030504040204" pitchFamily="34" charset="-120"/>
              </a:rPr>
              <a:t>的因應與準備</a:t>
            </a:r>
          </a:p>
          <a:p>
            <a:pPr eaLnBrk="0" hangingPunct="0">
              <a:spcAft>
                <a:spcPts val="600"/>
              </a:spcAft>
              <a:defRPr/>
            </a:pPr>
            <a:r>
              <a:rPr lang="zh-TW" altLang="en-US" sz="2400" dirty="0">
                <a:latin typeface="微軟正黑體" panose="020B0604030504040204" pitchFamily="34" charset="-120"/>
                <a:ea typeface="微軟正黑體" panose="020B0604030504040204" pitchFamily="34" charset="-120"/>
              </a:rPr>
              <a:t>三、地方政府推動新課綱</a:t>
            </a:r>
            <a:endParaRPr lang="en-US" altLang="zh-TW" sz="2400" dirty="0">
              <a:latin typeface="微軟正黑體" panose="020B0604030504040204" pitchFamily="34" charset="-120"/>
              <a:ea typeface="微軟正黑體" panose="020B0604030504040204" pitchFamily="34" charset="-120"/>
            </a:endParaRPr>
          </a:p>
          <a:p>
            <a:pPr eaLnBrk="0" hangingPunct="0">
              <a:spcAft>
                <a:spcPts val="600"/>
              </a:spcAft>
              <a:defRPr/>
            </a:pPr>
            <a:r>
              <a:rPr lang="zh-TW" altLang="en-US" sz="2400" dirty="0">
                <a:latin typeface="微軟正黑體" panose="020B0604030504040204" pitchFamily="34" charset="-120"/>
                <a:ea typeface="微軟正黑體" panose="020B0604030504040204" pitchFamily="34" charset="-120"/>
              </a:rPr>
              <a:t>        的法規轉化與支持配  </a:t>
            </a:r>
            <a:endParaRPr lang="en-US" altLang="zh-TW" sz="2400" dirty="0">
              <a:latin typeface="微軟正黑體" panose="020B0604030504040204" pitchFamily="34" charset="-120"/>
              <a:ea typeface="微軟正黑體" panose="020B0604030504040204" pitchFamily="34" charset="-120"/>
            </a:endParaRPr>
          </a:p>
          <a:p>
            <a:pPr eaLnBrk="0" hangingPunct="0">
              <a:spcAft>
                <a:spcPts val="600"/>
              </a:spcAft>
              <a:defRPr/>
            </a:pPr>
            <a:r>
              <a:rPr lang="zh-TW" altLang="en-US" sz="2400" dirty="0">
                <a:latin typeface="微軟正黑體" panose="020B0604030504040204" pitchFamily="34" charset="-120"/>
                <a:ea typeface="微軟正黑體" panose="020B0604030504040204" pitchFamily="34" charset="-120"/>
              </a:rPr>
              <a:t>        套措施</a:t>
            </a:r>
          </a:p>
        </p:txBody>
      </p:sp>
    </p:spTree>
    <p:extLst>
      <p:ext uri="{BB962C8B-B14F-4D97-AF65-F5344CB8AC3E}">
        <p14:creationId xmlns:p14="http://schemas.microsoft.com/office/powerpoint/2010/main" val="2635307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87"/>
                                        </p:tgtEl>
                                        <p:attrNameLst>
                                          <p:attrName>style.visibility</p:attrName>
                                        </p:attrNameLst>
                                      </p:cBhvr>
                                      <p:to>
                                        <p:strVal val="visible"/>
                                      </p:to>
                                    </p:set>
                                    <p:animEffect transition="in" filter="fade">
                                      <p:cBhvr>
                                        <p:cTn id="10" dur="1200"/>
                                        <p:tgtEl>
                                          <p:spTgt spid="8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fade">
                                      <p:cBhvr>
                                        <p:cTn id="15" dur="500"/>
                                        <p:tgtEl>
                                          <p:spTgt spid="5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3"/>
                                        </p:tgtEl>
                                        <p:attrNameLst>
                                          <p:attrName>style.visibility</p:attrName>
                                        </p:attrNameLst>
                                      </p:cBhvr>
                                      <p:to>
                                        <p:strVal val="visible"/>
                                      </p:to>
                                    </p:set>
                                    <p:animEffect transition="in" filter="fade">
                                      <p:cBhvr>
                                        <p:cTn id="18" dur="500"/>
                                        <p:tgtEl>
                                          <p:spTgt spid="53"/>
                                        </p:tgtEl>
                                      </p:cBhvr>
                                    </p:animEffec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2" grpId="0" animBg="1"/>
      <p:bldP spid="5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資料庫圖表 11"/>
          <p:cNvGraphicFramePr/>
          <p:nvPr/>
        </p:nvGraphicFramePr>
        <p:xfrm>
          <a:off x="-90487" y="1628800"/>
          <a:ext cx="4608512" cy="468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AutoShape 2"/>
          <p:cNvSpPr>
            <a:spLocks noChangeArrowheads="1"/>
          </p:cNvSpPr>
          <p:nvPr/>
        </p:nvSpPr>
        <p:spPr bwMode="auto">
          <a:xfrm>
            <a:off x="5553170" y="1340768"/>
            <a:ext cx="3478169" cy="5400599"/>
          </a:xfrm>
          <a:prstGeom prst="roundRect">
            <a:avLst>
              <a:gd name="adj" fmla="val 6125"/>
            </a:avLst>
          </a:prstGeom>
          <a:solidFill>
            <a:schemeClr val="bg1"/>
          </a:solidFill>
          <a:ln w="57150" algn="ctr">
            <a:solidFill>
              <a:srgbClr val="006699"/>
            </a:solidFill>
            <a:prstDash val="sysDot"/>
            <a:round/>
            <a:headEnd/>
            <a:tailEnd/>
          </a:ln>
          <a:effectLst/>
        </p:spPr>
        <p:txBody>
          <a:bodyPr wrap="none" lIns="90000" tIns="46800" rIns="90000" bIns="46800" anchor="ctr"/>
          <a:lstStyle/>
          <a:p>
            <a:endParaRPr lang="zh-TW" altLang="en-US"/>
          </a:p>
        </p:txBody>
      </p:sp>
      <p:grpSp>
        <p:nvGrpSpPr>
          <p:cNvPr id="6" name="群組 5"/>
          <p:cNvGrpSpPr/>
          <p:nvPr/>
        </p:nvGrpSpPr>
        <p:grpSpPr>
          <a:xfrm>
            <a:off x="3002831" y="1653513"/>
            <a:ext cx="2605648" cy="4775107"/>
            <a:chOff x="3002831" y="1653513"/>
            <a:chExt cx="2605648" cy="4775107"/>
          </a:xfrm>
        </p:grpSpPr>
        <p:sp>
          <p:nvSpPr>
            <p:cNvPr id="26" name="AutoShape 9"/>
            <p:cNvSpPr>
              <a:spLocks noChangeArrowheads="1"/>
            </p:cNvSpPr>
            <p:nvPr/>
          </p:nvSpPr>
          <p:spPr bwMode="gray">
            <a:xfrm>
              <a:off x="5032860" y="1914035"/>
              <a:ext cx="513899" cy="350108"/>
            </a:xfrm>
            <a:prstGeom prst="rightArrow">
              <a:avLst>
                <a:gd name="adj1" fmla="val 57620"/>
                <a:gd name="adj2" fmla="val 109582"/>
              </a:avLst>
            </a:prstGeom>
            <a:solidFill>
              <a:srgbClr val="9E0000"/>
            </a:solidFill>
            <a:ln w="25400" algn="ctr">
              <a:noFill/>
              <a:miter lim="800000"/>
              <a:headEnd/>
              <a:tailEnd/>
            </a:ln>
            <a:effectLst>
              <a:outerShdw dist="107763" dir="2700000" algn="ctr" rotWithShape="0">
                <a:schemeClr val="bg2">
                  <a:alpha val="50000"/>
                </a:schemeClr>
              </a:outerShdw>
            </a:effectLst>
          </p:spPr>
          <p:txBody>
            <a:bodyPr lIns="45720" tIns="44450" rIns="45720" bIns="44450" anchor="ctr" anchorCtr="1"/>
            <a:lstStyle/>
            <a:p>
              <a:pPr>
                <a:defRPr/>
              </a:pPr>
              <a:endParaRPr lang="zh-TW" altLang="en-US">
                <a:latin typeface="Arial" charset="0"/>
              </a:endParaRPr>
            </a:p>
          </p:txBody>
        </p:sp>
        <p:grpSp>
          <p:nvGrpSpPr>
            <p:cNvPr id="2" name="Group 2"/>
            <p:cNvGrpSpPr>
              <a:grpSpLocks/>
            </p:cNvGrpSpPr>
            <p:nvPr/>
          </p:nvGrpSpPr>
          <p:grpSpPr bwMode="auto">
            <a:xfrm>
              <a:off x="3002831" y="1653513"/>
              <a:ext cx="2605648" cy="4775107"/>
              <a:chOff x="-16" y="313"/>
              <a:chExt cx="2544" cy="3678"/>
            </a:xfrm>
          </p:grpSpPr>
          <p:sp>
            <p:nvSpPr>
              <p:cNvPr id="17" name="AutoShape 3"/>
              <p:cNvSpPr>
                <a:spLocks noChangeArrowheads="1"/>
              </p:cNvSpPr>
              <p:nvPr/>
            </p:nvSpPr>
            <p:spPr bwMode="gray">
              <a:xfrm>
                <a:off x="1981" y="1508"/>
                <a:ext cx="547" cy="282"/>
              </a:xfrm>
              <a:prstGeom prst="rightArrow">
                <a:avLst>
                  <a:gd name="adj1" fmla="val 57620"/>
                  <a:gd name="adj2" fmla="val 109582"/>
                </a:avLst>
              </a:prstGeom>
              <a:solidFill>
                <a:srgbClr val="680068"/>
              </a:solidFill>
              <a:ln w="25400" algn="ctr">
                <a:noFill/>
                <a:miter lim="800000"/>
                <a:headEnd/>
                <a:tailEnd/>
              </a:ln>
              <a:effectLst>
                <a:outerShdw dist="107763" dir="2700000" algn="ctr" rotWithShape="0">
                  <a:schemeClr val="bg2">
                    <a:alpha val="50000"/>
                  </a:schemeClr>
                </a:outerShdw>
              </a:effectLst>
            </p:spPr>
            <p:txBody>
              <a:bodyPr lIns="45720" tIns="44450" rIns="45720" bIns="44450" anchor="ctr" anchorCtr="1"/>
              <a:lstStyle/>
              <a:p>
                <a:pPr>
                  <a:defRPr/>
                </a:pPr>
                <a:endParaRPr lang="zh-TW" altLang="en-US">
                  <a:latin typeface="Arial" charset="0"/>
                </a:endParaRPr>
              </a:p>
            </p:txBody>
          </p:sp>
          <p:sp>
            <p:nvSpPr>
              <p:cNvPr id="18" name="AutoShape 4"/>
              <p:cNvSpPr>
                <a:spLocks noChangeArrowheads="1"/>
              </p:cNvSpPr>
              <p:nvPr/>
            </p:nvSpPr>
            <p:spPr bwMode="gray">
              <a:xfrm>
                <a:off x="1997" y="2571"/>
                <a:ext cx="477" cy="282"/>
              </a:xfrm>
              <a:prstGeom prst="rightArrow">
                <a:avLst>
                  <a:gd name="adj1" fmla="val 57620"/>
                  <a:gd name="adj2" fmla="val 109582"/>
                </a:avLst>
              </a:prstGeom>
              <a:solidFill>
                <a:srgbClr val="006600"/>
              </a:solidFill>
              <a:ln w="25400" algn="ctr">
                <a:noFill/>
                <a:miter lim="800000"/>
                <a:headEnd/>
                <a:tailEnd/>
              </a:ln>
              <a:effectLst>
                <a:outerShdw dist="107763" dir="2700000" algn="ctr" rotWithShape="0">
                  <a:schemeClr val="bg2">
                    <a:alpha val="50000"/>
                  </a:schemeClr>
                </a:outerShdw>
              </a:effectLst>
            </p:spPr>
            <p:txBody>
              <a:bodyPr lIns="45720" tIns="44450" rIns="45720" bIns="44450" anchor="ctr" anchorCtr="1"/>
              <a:lstStyle/>
              <a:p>
                <a:pPr>
                  <a:defRPr/>
                </a:pPr>
                <a:endParaRPr lang="zh-TW" altLang="en-US">
                  <a:latin typeface="Arial" charset="0"/>
                </a:endParaRPr>
              </a:p>
            </p:txBody>
          </p:sp>
          <p:sp>
            <p:nvSpPr>
              <p:cNvPr id="19" name="AutoShape 5"/>
              <p:cNvSpPr>
                <a:spLocks noChangeArrowheads="1"/>
              </p:cNvSpPr>
              <p:nvPr/>
            </p:nvSpPr>
            <p:spPr bwMode="gray">
              <a:xfrm>
                <a:off x="1966" y="3519"/>
                <a:ext cx="474" cy="282"/>
              </a:xfrm>
              <a:prstGeom prst="rightArrow">
                <a:avLst>
                  <a:gd name="adj1" fmla="val 57620"/>
                  <a:gd name="adj2" fmla="val 109582"/>
                </a:avLst>
              </a:prstGeom>
              <a:solidFill>
                <a:srgbClr val="0000FF"/>
              </a:solidFill>
              <a:ln w="25400" algn="ctr">
                <a:noFill/>
                <a:miter lim="800000"/>
                <a:headEnd/>
                <a:tailEnd/>
              </a:ln>
              <a:effectLst>
                <a:outerShdw dist="107763" dir="2700000" algn="ctr" rotWithShape="0">
                  <a:schemeClr val="bg2">
                    <a:alpha val="50000"/>
                  </a:schemeClr>
                </a:outerShdw>
              </a:effectLst>
            </p:spPr>
            <p:txBody>
              <a:bodyPr lIns="45720" tIns="44450" rIns="45720" bIns="44450" anchor="ctr" anchorCtr="1"/>
              <a:lstStyle/>
              <a:p>
                <a:pPr>
                  <a:defRPr/>
                </a:pPr>
                <a:endParaRPr lang="zh-TW" altLang="en-US">
                  <a:latin typeface="Arial" charset="0"/>
                </a:endParaRPr>
              </a:p>
            </p:txBody>
          </p:sp>
          <p:sp>
            <p:nvSpPr>
              <p:cNvPr id="20" name="Oval 6"/>
              <p:cNvSpPr>
                <a:spLocks noChangeArrowheads="1"/>
              </p:cNvSpPr>
              <p:nvPr/>
            </p:nvSpPr>
            <p:spPr bwMode="gray">
              <a:xfrm>
                <a:off x="1" y="1181"/>
                <a:ext cx="1977" cy="887"/>
              </a:xfrm>
              <a:prstGeom prst="ellipse">
                <a:avLst/>
              </a:prstGeom>
              <a:solidFill>
                <a:srgbClr val="680068"/>
              </a:solidFill>
              <a:ln w="25400" algn="ctr">
                <a:solidFill>
                  <a:srgbClr val="FFFFFF"/>
                </a:solidFill>
                <a:round/>
                <a:headEnd/>
                <a:tailEnd/>
              </a:ln>
              <a:effectLst>
                <a:outerShdw dist="107763" dir="2700000" algn="ctr" rotWithShape="0">
                  <a:schemeClr val="bg2">
                    <a:alpha val="50000"/>
                  </a:schemeClr>
                </a:outerShdw>
              </a:effectLst>
            </p:spPr>
            <p:txBody>
              <a:bodyPr lIns="45720" tIns="44450" rIns="45720" bIns="44450" anchor="ctr" anchorCtr="1"/>
              <a:lstStyle/>
              <a:p>
                <a:pPr algn="ctr">
                  <a:defRPr/>
                </a:pPr>
                <a:r>
                  <a:rPr lang="zh-TW" altLang="en-US" sz="1400" b="1" u="sng"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課程實施</a:t>
                </a:r>
                <a:endParaRPr lang="en-US" altLang="zh-TW" sz="1400" b="1" u="sng"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algn="ctr">
                  <a:defRPr/>
                </a:pPr>
                <a:r>
                  <a:rPr lang="zh-TW" altLang="en-US" sz="1400" b="1" u="sng"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教學實踐   </a:t>
                </a:r>
                <a:endParaRPr lang="en-US" altLang="zh-TW" sz="1400" b="1" u="sng"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algn="ctr">
                  <a:defRPr/>
                </a:pPr>
                <a:r>
                  <a:rPr lang="zh-TW" altLang="en-US" sz="1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協力試行</a:t>
                </a:r>
                <a:endParaRPr lang="en-US" altLang="zh-TW" sz="1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algn="ctr">
                  <a:defRPr/>
                </a:pPr>
                <a:r>
                  <a:rPr lang="zh-TW" altLang="en-US" sz="1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新住民語文教學</a:t>
                </a:r>
                <a:endParaRPr lang="en-US" altLang="zh-TW" sz="1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algn="ctr">
                  <a:defRPr/>
                </a:pPr>
                <a:r>
                  <a:rPr lang="zh-TW" altLang="en-US" sz="1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本土語文教學</a:t>
                </a:r>
                <a:endParaRPr lang="zh-TW" altLang="zh-TW" sz="1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22" name="Oval 8"/>
              <p:cNvSpPr>
                <a:spLocks noChangeArrowheads="1"/>
              </p:cNvSpPr>
              <p:nvPr/>
            </p:nvSpPr>
            <p:spPr bwMode="gray">
              <a:xfrm>
                <a:off x="-16" y="3325"/>
                <a:ext cx="1987" cy="666"/>
              </a:xfrm>
              <a:prstGeom prst="ellipse">
                <a:avLst/>
              </a:prstGeom>
              <a:solidFill>
                <a:srgbClr val="0000FF"/>
              </a:solidFill>
              <a:ln w="25400" algn="ctr">
                <a:solidFill>
                  <a:srgbClr val="FFFFFF"/>
                </a:solidFill>
                <a:round/>
                <a:headEnd/>
                <a:tailEnd/>
              </a:ln>
              <a:effectLst>
                <a:outerShdw dist="107763" dir="2700000" algn="ctr" rotWithShape="0">
                  <a:schemeClr val="bg2">
                    <a:alpha val="50000"/>
                  </a:schemeClr>
                </a:outerShdw>
              </a:effectLst>
            </p:spPr>
            <p:txBody>
              <a:bodyPr lIns="45720" tIns="44450" rIns="45720" bIns="44450" anchor="ctr" anchorCtr="1"/>
              <a:lstStyle/>
              <a:p>
                <a:pPr algn="ctr">
                  <a:defRPr/>
                </a:pPr>
                <a:r>
                  <a:rPr lang="zh-TW" altLang="en-US" sz="1600" b="1" u="sng" dirty="0">
                    <a:solidFill>
                      <a:schemeClr val="bg1"/>
                    </a:solidFill>
                    <a:latin typeface="微軟正黑體" pitchFamily="34" charset="-120"/>
                    <a:ea typeface="微軟正黑體" pitchFamily="34" charset="-120"/>
                  </a:rPr>
                  <a:t>盤整資源</a:t>
                </a:r>
                <a:endParaRPr lang="en-US" altLang="zh-TW" sz="1600" b="1" u="sng" dirty="0">
                  <a:solidFill>
                    <a:schemeClr val="bg1"/>
                  </a:solidFill>
                  <a:latin typeface="微軟正黑體" pitchFamily="34" charset="-120"/>
                  <a:ea typeface="微軟正黑體" pitchFamily="34" charset="-120"/>
                </a:endParaRPr>
              </a:p>
              <a:p>
                <a:pPr algn="ctr">
                  <a:defRPr/>
                </a:pPr>
                <a:r>
                  <a:rPr lang="zh-TW" altLang="en-US" sz="1600" b="1" dirty="0">
                    <a:solidFill>
                      <a:schemeClr val="bg1"/>
                    </a:solidFill>
                    <a:latin typeface="微軟正黑體" pitchFamily="34" charset="-120"/>
                    <a:ea typeface="微軟正黑體" pitchFamily="34" charset="-120"/>
                  </a:rPr>
                  <a:t>充實設備</a:t>
                </a:r>
                <a:endParaRPr lang="en-US" altLang="zh-TW" sz="1600" b="1" dirty="0">
                  <a:solidFill>
                    <a:schemeClr val="bg1"/>
                  </a:solidFill>
                  <a:latin typeface="微軟正黑體" pitchFamily="34" charset="-120"/>
                  <a:ea typeface="微軟正黑體" pitchFamily="34" charset="-120"/>
                </a:endParaRPr>
              </a:p>
              <a:p>
                <a:pPr algn="ctr">
                  <a:defRPr/>
                </a:pPr>
                <a:r>
                  <a:rPr lang="zh-TW" altLang="en-US" sz="1600" b="1" dirty="0">
                    <a:solidFill>
                      <a:schemeClr val="bg1"/>
                    </a:solidFill>
                    <a:latin typeface="微軟正黑體" pitchFamily="34" charset="-120"/>
                    <a:ea typeface="微軟正黑體" pitchFamily="34" charset="-120"/>
                  </a:rPr>
                  <a:t>提供參考資源</a:t>
                </a:r>
              </a:p>
            </p:txBody>
          </p:sp>
          <p:sp>
            <p:nvSpPr>
              <p:cNvPr id="24" name="Oval 10"/>
              <p:cNvSpPr>
                <a:spLocks noChangeArrowheads="1"/>
              </p:cNvSpPr>
              <p:nvPr/>
            </p:nvSpPr>
            <p:spPr bwMode="gray">
              <a:xfrm>
                <a:off x="12" y="313"/>
                <a:ext cx="1969" cy="671"/>
              </a:xfrm>
              <a:prstGeom prst="ellipse">
                <a:avLst/>
              </a:prstGeom>
              <a:solidFill>
                <a:srgbClr val="9E0000"/>
              </a:solidFill>
              <a:ln w="25400" algn="ctr">
                <a:solidFill>
                  <a:srgbClr val="FFFFFF"/>
                </a:solidFill>
                <a:round/>
                <a:headEnd/>
                <a:tailEnd/>
              </a:ln>
              <a:effectLst>
                <a:outerShdw dist="107763" dir="2700000" algn="ctr" rotWithShape="0">
                  <a:schemeClr val="bg2">
                    <a:alpha val="50000"/>
                  </a:schemeClr>
                </a:outerShdw>
              </a:effectLst>
            </p:spPr>
            <p:txBody>
              <a:bodyPr lIns="45720" tIns="44450" rIns="45720" bIns="44450" anchor="ctr" anchorCtr="1"/>
              <a:lstStyle/>
              <a:p>
                <a:pPr algn="ctr" eaLnBrk="0" hangingPunct="0">
                  <a:lnSpc>
                    <a:spcPct val="85000"/>
                  </a:lnSpc>
                  <a:spcBef>
                    <a:spcPct val="30000"/>
                  </a:spcBef>
                  <a:defRPr/>
                </a:pPr>
                <a:endParaRPr kumimoji="0" lang="en-US" altLang="zh-TW" sz="1600" b="1" u="sng" dirty="0">
                  <a:solidFill>
                    <a:srgbClr val="FFFFFF"/>
                  </a:solidFill>
                  <a:latin typeface="微軟正黑體" pitchFamily="34" charset="-120"/>
                  <a:ea typeface="微軟正黑體" pitchFamily="34" charset="-120"/>
                </a:endParaRPr>
              </a:p>
              <a:p>
                <a:pPr algn="ctr" eaLnBrk="0" hangingPunct="0">
                  <a:lnSpc>
                    <a:spcPct val="85000"/>
                  </a:lnSpc>
                  <a:spcBef>
                    <a:spcPct val="30000"/>
                  </a:spcBef>
                  <a:defRPr/>
                </a:pPr>
                <a:r>
                  <a:rPr kumimoji="0" lang="zh-TW" altLang="en-US" b="1" u="sng" dirty="0">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組織運作</a:t>
                </a:r>
                <a:endParaRPr kumimoji="0" lang="en-US" altLang="zh-TW" b="1" u="sng" dirty="0">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endParaRPr>
              </a:p>
              <a:p>
                <a:pPr algn="ctr" eaLnBrk="0" hangingPunct="0">
                  <a:lnSpc>
                    <a:spcPct val="85000"/>
                  </a:lnSpc>
                  <a:spcBef>
                    <a:spcPct val="30000"/>
                  </a:spcBef>
                  <a:defRPr/>
                </a:pPr>
                <a:r>
                  <a:rPr kumimoji="0" lang="zh-TW" altLang="en-US" b="1" dirty="0">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法規研修</a:t>
                </a:r>
                <a:endParaRPr kumimoji="0" lang="en-US" altLang="zh-TW" b="1" dirty="0">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endParaRPr>
              </a:p>
              <a:p>
                <a:pPr algn="ctr" eaLnBrk="0" hangingPunct="0">
                  <a:lnSpc>
                    <a:spcPct val="85000"/>
                  </a:lnSpc>
                  <a:spcBef>
                    <a:spcPct val="30000"/>
                  </a:spcBef>
                  <a:defRPr/>
                </a:pPr>
                <a:endParaRPr kumimoji="0" lang="zh-TW" altLang="zh-TW" b="1" dirty="0">
                  <a:solidFill>
                    <a:srgbClr val="FFFFFF"/>
                  </a:solidFill>
                  <a:latin typeface="微軟正黑體" pitchFamily="34" charset="-120"/>
                  <a:ea typeface="微軟正黑體" pitchFamily="34" charset="-120"/>
                </a:endParaRPr>
              </a:p>
            </p:txBody>
          </p:sp>
        </p:grpSp>
        <p:sp>
          <p:nvSpPr>
            <p:cNvPr id="25" name="Oval 8"/>
            <p:cNvSpPr>
              <a:spLocks noChangeArrowheads="1"/>
            </p:cNvSpPr>
            <p:nvPr/>
          </p:nvSpPr>
          <p:spPr bwMode="gray">
            <a:xfrm>
              <a:off x="3065317" y="4365104"/>
              <a:ext cx="1999311" cy="816918"/>
            </a:xfrm>
            <a:prstGeom prst="ellipse">
              <a:avLst/>
            </a:prstGeom>
            <a:solidFill>
              <a:srgbClr val="006600"/>
            </a:solidFill>
            <a:ln w="25400" algn="ctr">
              <a:solidFill>
                <a:srgbClr val="FFFFFF"/>
              </a:solidFill>
              <a:round/>
              <a:headEnd/>
              <a:tailEnd/>
            </a:ln>
            <a:effectLst>
              <a:outerShdw dist="107763" dir="2700000" algn="ctr" rotWithShape="0">
                <a:schemeClr val="bg2">
                  <a:alpha val="50000"/>
                </a:schemeClr>
              </a:outerShdw>
            </a:effectLst>
          </p:spPr>
          <p:txBody>
            <a:bodyPr lIns="45720" tIns="44450" rIns="45720" bIns="44450" anchor="ctr" anchorCtr="1"/>
            <a:lstStyle/>
            <a:p>
              <a:pPr algn="ctr">
                <a:defRPr/>
              </a:pPr>
              <a:r>
                <a:rPr lang="zh-TW" altLang="en-US" sz="1600" b="1" u="sng"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培力支持體系</a:t>
              </a:r>
              <a:endParaRPr lang="en-US" altLang="zh-TW" sz="1600" b="1" u="sng"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algn="ctr">
                <a:defRPr/>
              </a:pPr>
              <a:r>
                <a:rPr lang="zh-TW" altLang="en-US" sz="1600" b="1" u="sng"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分階宣導</a:t>
              </a:r>
              <a:endParaRPr lang="en-US" altLang="zh-TW" sz="1600" b="1" u="sng"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algn="ctr">
                <a:defRPr/>
              </a:pPr>
              <a:r>
                <a:rPr lang="zh-TW" altLang="en-US" sz="1600" b="1" u="sng"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深入增能</a:t>
              </a:r>
              <a:endParaRPr lang="en-US" altLang="zh-TW" sz="1600" b="1" u="sng"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p:txBody>
        </p:sp>
      </p:grpSp>
      <p:sp>
        <p:nvSpPr>
          <p:cNvPr id="27" name="標題 1"/>
          <p:cNvSpPr txBox="1">
            <a:spLocks/>
          </p:cNvSpPr>
          <p:nvPr/>
        </p:nvSpPr>
        <p:spPr bwMode="auto">
          <a:xfrm>
            <a:off x="5608479" y="1408225"/>
            <a:ext cx="3505875" cy="533314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lnSpc>
                <a:spcPts val="1500"/>
              </a:lnSpc>
            </a:pPr>
            <a:r>
              <a:rPr lang="en-US" altLang="zh-TW" sz="1300" b="1" dirty="0">
                <a:solidFill>
                  <a:srgbClr val="C00000"/>
                </a:solidFill>
                <a:latin typeface="微軟正黑體" panose="020B0604030504040204" pitchFamily="34" charset="-120"/>
                <a:ea typeface="微軟正黑體" panose="020B0604030504040204" pitchFamily="34" charset="-120"/>
              </a:rPr>
              <a:t>1.</a:t>
            </a:r>
            <a:r>
              <a:rPr lang="zh-TW" altLang="en-US" sz="1300" b="1" dirty="0">
                <a:solidFill>
                  <a:srgbClr val="C00000"/>
                </a:solidFill>
                <a:latin typeface="微軟正黑體" panose="020B0604030504040204" pitchFamily="34" charset="-120"/>
                <a:ea typeface="微軟正黑體" panose="020B0604030504040204" pitchFamily="34" charset="-120"/>
              </a:rPr>
              <a:t>組成任務小組推動各項工作</a:t>
            </a:r>
            <a:endParaRPr lang="en-US" altLang="zh-TW" sz="1300" b="1" dirty="0">
              <a:solidFill>
                <a:srgbClr val="C00000"/>
              </a:solidFill>
              <a:latin typeface="微軟正黑體" panose="020B0604030504040204" pitchFamily="34" charset="-120"/>
              <a:ea typeface="微軟正黑體" panose="020B0604030504040204" pitchFamily="34" charset="-120"/>
            </a:endParaRPr>
          </a:p>
          <a:p>
            <a:pPr lvl="0">
              <a:lnSpc>
                <a:spcPts val="1500"/>
              </a:lnSpc>
            </a:pPr>
            <a:r>
              <a:rPr lang="en-US" altLang="zh-TW" sz="1300" b="1" dirty="0">
                <a:solidFill>
                  <a:srgbClr val="C00000"/>
                </a:solidFill>
                <a:latin typeface="微軟正黑體" panose="020B0604030504040204" pitchFamily="34" charset="-120"/>
                <a:ea typeface="微軟正黑體" panose="020B0604030504040204" pitchFamily="34" charset="-120"/>
              </a:rPr>
              <a:t>2.</a:t>
            </a:r>
            <a:r>
              <a:rPr lang="zh-TW" altLang="en-US" sz="1300" b="1" dirty="0">
                <a:solidFill>
                  <a:srgbClr val="C00000"/>
                </a:solidFill>
                <a:latin typeface="微軟正黑體" panose="020B0604030504040204" pitchFamily="34" charset="-120"/>
                <a:ea typeface="微軟正黑體" panose="020B0604030504040204" pitchFamily="34" charset="-120"/>
              </a:rPr>
              <a:t>強化輔導團輔導效能</a:t>
            </a:r>
            <a:endParaRPr lang="en-US" altLang="zh-TW" sz="1300" b="1" dirty="0">
              <a:solidFill>
                <a:srgbClr val="C00000"/>
              </a:solidFill>
              <a:latin typeface="微軟正黑體" panose="020B0604030504040204" pitchFamily="34" charset="-120"/>
              <a:ea typeface="微軟正黑體" panose="020B0604030504040204" pitchFamily="34" charset="-120"/>
            </a:endParaRPr>
          </a:p>
          <a:p>
            <a:pPr lvl="0">
              <a:lnSpc>
                <a:spcPts val="1500"/>
              </a:lnSpc>
            </a:pPr>
            <a:r>
              <a:rPr lang="en-US" altLang="zh-TW" sz="1300" b="1" dirty="0">
                <a:solidFill>
                  <a:srgbClr val="C00000"/>
                </a:solidFill>
                <a:latin typeface="微軟正黑體" panose="020B0604030504040204" pitchFamily="34" charset="-120"/>
                <a:ea typeface="微軟正黑體" panose="020B0604030504040204" pitchFamily="34" charset="-120"/>
              </a:rPr>
              <a:t>3.</a:t>
            </a:r>
            <a:r>
              <a:rPr lang="zh-TW" altLang="en-US" sz="1300" b="1" dirty="0">
                <a:solidFill>
                  <a:srgbClr val="C00000"/>
                </a:solidFill>
                <a:latin typeface="微軟正黑體" panose="020B0604030504040204" pitchFamily="34" charset="-120"/>
                <a:ea typeface="微軟正黑體" panose="020B0604030504040204" pitchFamily="34" charset="-120"/>
              </a:rPr>
              <a:t>設立科技領域輔導團</a:t>
            </a:r>
            <a:endParaRPr lang="en-US" altLang="zh-TW" sz="1300" b="1" dirty="0">
              <a:solidFill>
                <a:srgbClr val="C00000"/>
              </a:solidFill>
              <a:latin typeface="微軟正黑體" panose="020B0604030504040204" pitchFamily="34" charset="-120"/>
              <a:ea typeface="微軟正黑體" panose="020B0604030504040204" pitchFamily="34" charset="-120"/>
            </a:endParaRPr>
          </a:p>
          <a:p>
            <a:pPr lvl="0">
              <a:lnSpc>
                <a:spcPts val="1500"/>
              </a:lnSpc>
            </a:pPr>
            <a:r>
              <a:rPr lang="en-US" altLang="zh-TW" sz="1300" b="1" dirty="0">
                <a:solidFill>
                  <a:srgbClr val="C00000"/>
                </a:solidFill>
                <a:latin typeface="微軟正黑體" panose="020B0604030504040204" pitchFamily="34" charset="-120"/>
                <a:ea typeface="微軟正黑體" panose="020B0604030504040204" pitchFamily="34" charset="-120"/>
              </a:rPr>
              <a:t>4.</a:t>
            </a:r>
            <a:r>
              <a:rPr lang="zh-TW" altLang="en-US" sz="1300" b="1" dirty="0">
                <a:solidFill>
                  <a:srgbClr val="C00000"/>
                </a:solidFill>
                <a:latin typeface="微軟正黑體" panose="020B0604030504040204" pitchFamily="34" charset="-120"/>
                <a:ea typeface="微軟正黑體" panose="020B0604030504040204" pitchFamily="34" charset="-120"/>
              </a:rPr>
              <a:t>研議設立新住民語文輔導團</a:t>
            </a:r>
            <a:endParaRPr lang="en-US" altLang="zh-TW" sz="1300" b="1" dirty="0">
              <a:solidFill>
                <a:srgbClr val="C00000"/>
              </a:solidFill>
              <a:latin typeface="微軟正黑體" panose="020B0604030504040204" pitchFamily="34" charset="-120"/>
              <a:ea typeface="微軟正黑體" panose="020B0604030504040204" pitchFamily="34" charset="-120"/>
            </a:endParaRPr>
          </a:p>
          <a:p>
            <a:pPr lvl="0">
              <a:lnSpc>
                <a:spcPts val="1500"/>
              </a:lnSpc>
            </a:pPr>
            <a:r>
              <a:rPr lang="en-US" altLang="zh-TW" sz="1300" b="1" dirty="0">
                <a:solidFill>
                  <a:srgbClr val="C00000"/>
                </a:solidFill>
                <a:latin typeface="微軟正黑體" panose="020B0604030504040204" pitchFamily="34" charset="-120"/>
                <a:ea typeface="微軟正黑體" panose="020B0604030504040204" pitchFamily="34" charset="-120"/>
              </a:rPr>
              <a:t>5.</a:t>
            </a:r>
            <a:r>
              <a:rPr lang="zh-TW" altLang="en-US" sz="1300" b="1" dirty="0">
                <a:solidFill>
                  <a:srgbClr val="C00000"/>
                </a:solidFill>
                <a:latin typeface="微軟正黑體" panose="020B0604030504040204" pitchFamily="34" charset="-120"/>
                <a:ea typeface="微軟正黑體" panose="020B0604030504040204" pitchFamily="34" charset="-120"/>
              </a:rPr>
              <a:t>訂定規定</a:t>
            </a:r>
            <a:endParaRPr lang="en-US" altLang="zh-TW" sz="1300" b="1" dirty="0">
              <a:solidFill>
                <a:srgbClr val="C00000"/>
              </a:solidFill>
              <a:latin typeface="微軟正黑體" panose="020B0604030504040204" pitchFamily="34" charset="-120"/>
              <a:ea typeface="微軟正黑體" panose="020B0604030504040204" pitchFamily="34" charset="-120"/>
            </a:endParaRPr>
          </a:p>
          <a:p>
            <a:pPr lvl="0">
              <a:lnSpc>
                <a:spcPts val="1500"/>
              </a:lnSpc>
            </a:pPr>
            <a:r>
              <a:rPr lang="en-US" altLang="zh-TW" sz="1300" b="1" dirty="0">
                <a:solidFill>
                  <a:srgbClr val="C00000"/>
                </a:solidFill>
                <a:latin typeface="微軟正黑體" panose="020B0604030504040204" pitchFamily="34" charset="-120"/>
                <a:ea typeface="微軟正黑體" panose="020B0604030504040204" pitchFamily="34" charset="-120"/>
              </a:rPr>
              <a:t>6.</a:t>
            </a:r>
            <a:r>
              <a:rPr lang="zh-TW" altLang="en-US" sz="1300" b="1" dirty="0">
                <a:solidFill>
                  <a:srgbClr val="C00000"/>
                </a:solidFill>
                <a:latin typeface="微軟正黑體" panose="020B0604030504040204" pitchFamily="34" charset="-120"/>
                <a:ea typeface="微軟正黑體" panose="020B0604030504040204" pitchFamily="34" charset="-120"/>
              </a:rPr>
              <a:t>修訂規定</a:t>
            </a:r>
            <a:endParaRPr lang="en-US" altLang="zh-TW" sz="1300" b="1" dirty="0">
              <a:solidFill>
                <a:srgbClr val="C00000"/>
              </a:solidFill>
              <a:latin typeface="微軟正黑體" panose="020B0604030504040204" pitchFamily="34" charset="-120"/>
              <a:ea typeface="微軟正黑體" panose="020B0604030504040204" pitchFamily="34" charset="-120"/>
            </a:endParaRPr>
          </a:p>
          <a:p>
            <a:pPr lvl="0">
              <a:lnSpc>
                <a:spcPts val="1500"/>
              </a:lnSpc>
            </a:pPr>
            <a:r>
              <a:rPr lang="en-US" altLang="zh-TW" sz="1300" b="1" dirty="0">
                <a:solidFill>
                  <a:srgbClr val="680068"/>
                </a:solidFill>
                <a:latin typeface="微軟正黑體" panose="020B0604030504040204" pitchFamily="34" charset="-120"/>
                <a:ea typeface="微軟正黑體" panose="020B0604030504040204" pitchFamily="34" charset="-120"/>
              </a:rPr>
              <a:t>1.</a:t>
            </a:r>
            <a:r>
              <a:rPr lang="zh-TW" altLang="en-US" sz="1300" b="1" dirty="0">
                <a:solidFill>
                  <a:srgbClr val="680068"/>
                </a:solidFill>
                <a:latin typeface="微軟正黑體" panose="020B0604030504040204" pitchFamily="34" charset="-120"/>
                <a:ea typeface="微軟正黑體" panose="020B0604030504040204" pitchFamily="34" charset="-120"/>
              </a:rPr>
              <a:t>建置課程計畫實施機制</a:t>
            </a:r>
            <a:endParaRPr lang="en-US" altLang="zh-TW" sz="1300" b="1" dirty="0">
              <a:solidFill>
                <a:srgbClr val="680068"/>
              </a:solidFill>
              <a:latin typeface="微軟正黑體" panose="020B0604030504040204" pitchFamily="34" charset="-120"/>
              <a:ea typeface="微軟正黑體" panose="020B0604030504040204" pitchFamily="34" charset="-120"/>
            </a:endParaRPr>
          </a:p>
          <a:p>
            <a:pPr lvl="0">
              <a:lnSpc>
                <a:spcPts val="1500"/>
              </a:lnSpc>
            </a:pPr>
            <a:r>
              <a:rPr lang="en-US" altLang="zh-TW" sz="1300" b="1" dirty="0">
                <a:solidFill>
                  <a:srgbClr val="680068"/>
                </a:solidFill>
                <a:latin typeface="微軟正黑體" panose="020B0604030504040204" pitchFamily="34" charset="-120"/>
                <a:ea typeface="微軟正黑體" panose="020B0604030504040204" pitchFamily="34" charset="-120"/>
              </a:rPr>
              <a:t>2.</a:t>
            </a:r>
            <a:r>
              <a:rPr lang="zh-TW" altLang="en-US" sz="1300" b="1" dirty="0">
                <a:solidFill>
                  <a:srgbClr val="680068"/>
                </a:solidFill>
                <a:latin typeface="微軟正黑體" panose="020B0604030504040204" pitchFamily="34" charset="-120"/>
                <a:ea typeface="微軟正黑體" panose="020B0604030504040204" pitchFamily="34" charset="-120"/>
              </a:rPr>
              <a:t>研訂總綱實施要點之相關補充說明</a:t>
            </a:r>
            <a:endParaRPr lang="en-US" altLang="zh-TW" sz="1300" b="1" dirty="0">
              <a:solidFill>
                <a:srgbClr val="680068"/>
              </a:solidFill>
              <a:latin typeface="微軟正黑體" panose="020B0604030504040204" pitchFamily="34" charset="-120"/>
              <a:ea typeface="微軟正黑體" panose="020B0604030504040204" pitchFamily="34" charset="-120"/>
            </a:endParaRPr>
          </a:p>
          <a:p>
            <a:pPr lvl="0">
              <a:lnSpc>
                <a:spcPts val="1500"/>
              </a:lnSpc>
            </a:pPr>
            <a:r>
              <a:rPr lang="en-US" altLang="zh-TW" sz="1300" b="1" dirty="0">
                <a:solidFill>
                  <a:srgbClr val="680068"/>
                </a:solidFill>
                <a:latin typeface="微軟正黑體" panose="020B0604030504040204" pitchFamily="34" charset="-120"/>
                <a:ea typeface="微軟正黑體" panose="020B0604030504040204" pitchFamily="34" charset="-120"/>
              </a:rPr>
              <a:t>3.</a:t>
            </a:r>
            <a:r>
              <a:rPr lang="zh-TW" altLang="en-US" sz="1300" b="1" dirty="0">
                <a:solidFill>
                  <a:srgbClr val="680068"/>
                </a:solidFill>
                <a:latin typeface="微軟正黑體" panose="020B0604030504040204" pitchFamily="34" charset="-120"/>
                <a:ea typeface="微軟正黑體" panose="020B0604030504040204" pitchFamily="34" charset="-120"/>
              </a:rPr>
              <a:t>強化教科用書品質</a:t>
            </a:r>
            <a:endParaRPr lang="en-US" altLang="zh-TW" sz="1300" b="1" dirty="0">
              <a:solidFill>
                <a:srgbClr val="680068"/>
              </a:solidFill>
              <a:latin typeface="微軟正黑體" panose="020B0604030504040204" pitchFamily="34" charset="-120"/>
              <a:ea typeface="微軟正黑體" panose="020B0604030504040204" pitchFamily="34" charset="-120"/>
            </a:endParaRPr>
          </a:p>
          <a:p>
            <a:pPr lvl="0">
              <a:lnSpc>
                <a:spcPts val="1500"/>
              </a:lnSpc>
            </a:pPr>
            <a:r>
              <a:rPr lang="en-US" altLang="zh-TW" sz="1300" b="1" dirty="0">
                <a:solidFill>
                  <a:srgbClr val="680068"/>
                </a:solidFill>
                <a:latin typeface="微軟正黑體" panose="020B0604030504040204" pitchFamily="34" charset="-120"/>
                <a:ea typeface="微軟正黑體" panose="020B0604030504040204" pitchFamily="34" charset="-120"/>
              </a:rPr>
              <a:t>4.</a:t>
            </a:r>
            <a:r>
              <a:rPr lang="zh-TW" altLang="en-US" sz="1300" b="1" dirty="0">
                <a:solidFill>
                  <a:srgbClr val="680068"/>
                </a:solidFill>
                <a:latin typeface="微軟正黑體" panose="020B0604030504040204" pitchFamily="34" charset="-120"/>
                <a:ea typeface="微軟正黑體" panose="020B0604030504040204" pitchFamily="34" charset="-120"/>
              </a:rPr>
              <a:t>研發核心素養導向教學與評量示例</a:t>
            </a:r>
            <a:endParaRPr lang="en-US" altLang="zh-TW" sz="1300" b="1" dirty="0">
              <a:solidFill>
                <a:srgbClr val="680068"/>
              </a:solidFill>
              <a:latin typeface="微軟正黑體" panose="020B0604030504040204" pitchFamily="34" charset="-120"/>
              <a:ea typeface="微軟正黑體" panose="020B0604030504040204" pitchFamily="34" charset="-120"/>
            </a:endParaRPr>
          </a:p>
          <a:p>
            <a:pPr lvl="0">
              <a:lnSpc>
                <a:spcPts val="1500"/>
              </a:lnSpc>
            </a:pPr>
            <a:r>
              <a:rPr lang="en-US" altLang="zh-TW" sz="1300" b="1" dirty="0">
                <a:solidFill>
                  <a:srgbClr val="680068"/>
                </a:solidFill>
                <a:latin typeface="微軟正黑體" panose="020B0604030504040204" pitchFamily="34" charset="-120"/>
                <a:ea typeface="微軟正黑體" panose="020B0604030504040204" pitchFamily="34" charset="-120"/>
              </a:rPr>
              <a:t>5.</a:t>
            </a:r>
            <a:r>
              <a:rPr lang="zh-TW" altLang="en-US" sz="1300" b="1" dirty="0">
                <a:solidFill>
                  <a:srgbClr val="680068"/>
                </a:solidFill>
                <a:latin typeface="微軟正黑體" panose="020B0604030504040204" pitchFamily="34" charset="-120"/>
                <a:ea typeface="微軟正黑體" panose="020B0604030504040204" pitchFamily="34" charset="-120"/>
              </a:rPr>
              <a:t>推廣科技領域以減少落差</a:t>
            </a:r>
            <a:endParaRPr lang="en-US" altLang="zh-TW" sz="1300" b="1" dirty="0">
              <a:solidFill>
                <a:srgbClr val="680068"/>
              </a:solidFill>
              <a:latin typeface="微軟正黑體" panose="020B0604030504040204" pitchFamily="34" charset="-120"/>
              <a:ea typeface="微軟正黑體" panose="020B0604030504040204" pitchFamily="34" charset="-120"/>
            </a:endParaRPr>
          </a:p>
          <a:p>
            <a:pPr lvl="0">
              <a:lnSpc>
                <a:spcPts val="1500"/>
              </a:lnSpc>
            </a:pPr>
            <a:r>
              <a:rPr lang="en-US" altLang="zh-TW" sz="1300" b="1" dirty="0">
                <a:solidFill>
                  <a:srgbClr val="680068"/>
                </a:solidFill>
                <a:latin typeface="微軟正黑體" panose="020B0604030504040204" pitchFamily="34" charset="-120"/>
                <a:ea typeface="微軟正黑體" panose="020B0604030504040204" pitchFamily="34" charset="-120"/>
              </a:rPr>
              <a:t>6.</a:t>
            </a:r>
            <a:r>
              <a:rPr lang="zh-TW" altLang="en-US" sz="1300" b="1" dirty="0">
                <a:solidFill>
                  <a:srgbClr val="680068"/>
                </a:solidFill>
                <a:latin typeface="微軟正黑體" panose="020B0604030504040204" pitchFamily="34" charset="-120"/>
                <a:ea typeface="微軟正黑體" panose="020B0604030504040204" pitchFamily="34" charset="-120"/>
              </a:rPr>
              <a:t>規劃新課綱支持性銜接之配套方案</a:t>
            </a:r>
            <a:endParaRPr lang="en-US" altLang="zh-TW" sz="1300" b="1" dirty="0">
              <a:solidFill>
                <a:srgbClr val="680068"/>
              </a:solidFill>
              <a:latin typeface="微軟正黑體" panose="020B0604030504040204" pitchFamily="34" charset="-120"/>
              <a:ea typeface="微軟正黑體" panose="020B0604030504040204" pitchFamily="34" charset="-120"/>
            </a:endParaRPr>
          </a:p>
          <a:p>
            <a:pPr>
              <a:lnSpc>
                <a:spcPts val="1500"/>
              </a:lnSpc>
            </a:pPr>
            <a:r>
              <a:rPr lang="en-US" altLang="zh-TW" sz="1300" b="1" dirty="0">
                <a:solidFill>
                  <a:srgbClr val="680068"/>
                </a:solidFill>
                <a:latin typeface="微軟正黑體" panose="020B0604030504040204" pitchFamily="34" charset="-120"/>
                <a:ea typeface="微軟正黑體" panose="020B0604030504040204" pitchFamily="34" charset="-120"/>
              </a:rPr>
              <a:t>7.</a:t>
            </a:r>
            <a:r>
              <a:rPr lang="zh-TW" altLang="en-US" sz="1300" b="1" dirty="0">
                <a:solidFill>
                  <a:srgbClr val="680068"/>
                </a:solidFill>
                <a:latin typeface="微軟正黑體" panose="020B0604030504040204" pitchFamily="34" charset="-120"/>
                <a:ea typeface="微軟正黑體" panose="020B0604030504040204" pitchFamily="34" charset="-120"/>
              </a:rPr>
              <a:t>推動前導學校</a:t>
            </a:r>
            <a:endParaRPr lang="en-US" altLang="zh-TW" sz="1300" b="1" dirty="0">
              <a:solidFill>
                <a:srgbClr val="680068"/>
              </a:solidFill>
              <a:latin typeface="微軟正黑體" panose="020B0604030504040204" pitchFamily="34" charset="-120"/>
              <a:ea typeface="微軟正黑體" panose="020B0604030504040204" pitchFamily="34" charset="-120"/>
            </a:endParaRPr>
          </a:p>
          <a:p>
            <a:pPr>
              <a:lnSpc>
                <a:spcPts val="1500"/>
              </a:lnSpc>
            </a:pPr>
            <a:r>
              <a:rPr lang="en-US" altLang="zh-TW" sz="1300" b="1" dirty="0">
                <a:solidFill>
                  <a:srgbClr val="680068"/>
                </a:solidFill>
                <a:latin typeface="微軟正黑體" panose="020B0604030504040204" pitchFamily="34" charset="-120"/>
                <a:ea typeface="微軟正黑體" panose="020B0604030504040204" pitchFamily="34" charset="-120"/>
              </a:rPr>
              <a:t>8.</a:t>
            </a:r>
            <a:r>
              <a:rPr lang="zh-TW" altLang="en-US" sz="1300" b="1" dirty="0">
                <a:solidFill>
                  <a:srgbClr val="680068"/>
                </a:solidFill>
                <a:latin typeface="微軟正黑體" panose="020B0604030504040204" pitchFamily="34" charset="-120"/>
                <a:ea typeface="微軟正黑體" panose="020B0604030504040204" pitchFamily="34" charset="-120"/>
              </a:rPr>
              <a:t>規劃新住民語文多元開課模式</a:t>
            </a:r>
            <a:endParaRPr lang="en-US" altLang="zh-TW" sz="1300" b="1" dirty="0">
              <a:solidFill>
                <a:srgbClr val="680068"/>
              </a:solidFill>
              <a:latin typeface="微軟正黑體" panose="020B0604030504040204" pitchFamily="34" charset="-120"/>
              <a:ea typeface="微軟正黑體" panose="020B0604030504040204" pitchFamily="34" charset="-120"/>
            </a:endParaRPr>
          </a:p>
          <a:p>
            <a:pPr>
              <a:lnSpc>
                <a:spcPts val="1500"/>
              </a:lnSpc>
            </a:pPr>
            <a:r>
              <a:rPr lang="en-US" altLang="zh-TW" sz="1300" b="1" dirty="0">
                <a:solidFill>
                  <a:srgbClr val="680068"/>
                </a:solidFill>
                <a:latin typeface="微軟正黑體" panose="020B0604030504040204" pitchFamily="34" charset="-120"/>
                <a:ea typeface="微軟正黑體" panose="020B0604030504040204" pitchFamily="34" charset="-120"/>
              </a:rPr>
              <a:t>9.</a:t>
            </a:r>
            <a:r>
              <a:rPr lang="zh-TW" altLang="en-US" sz="1300" b="1" dirty="0">
                <a:solidFill>
                  <a:srgbClr val="680068"/>
                </a:solidFill>
                <a:latin typeface="微軟正黑體" panose="020B0604030504040204" pitchFamily="34" charset="-120"/>
                <a:ea typeface="微軟正黑體" panose="020B0604030504040204" pitchFamily="34" charset="-120"/>
              </a:rPr>
              <a:t>充實新住民語文教學人力</a:t>
            </a:r>
            <a:endParaRPr lang="en-US" altLang="zh-TW" sz="1300" b="1" dirty="0">
              <a:solidFill>
                <a:srgbClr val="680068"/>
              </a:solidFill>
              <a:latin typeface="微軟正黑體" panose="020B0604030504040204" pitchFamily="34" charset="-120"/>
              <a:ea typeface="微軟正黑體" panose="020B0604030504040204" pitchFamily="34" charset="-120"/>
            </a:endParaRPr>
          </a:p>
          <a:p>
            <a:pPr>
              <a:lnSpc>
                <a:spcPts val="1500"/>
              </a:lnSpc>
            </a:pPr>
            <a:r>
              <a:rPr lang="en-US" altLang="zh-TW" sz="1300" b="1" dirty="0">
                <a:solidFill>
                  <a:srgbClr val="680068"/>
                </a:solidFill>
                <a:latin typeface="微軟正黑體" panose="020B0604030504040204" pitchFamily="34" charset="-120"/>
                <a:ea typeface="微軟正黑體" panose="020B0604030504040204" pitchFamily="34" charset="-120"/>
              </a:rPr>
              <a:t>10.</a:t>
            </a:r>
            <a:r>
              <a:rPr lang="zh-TW" altLang="en-US" sz="1300" b="1" dirty="0">
                <a:solidFill>
                  <a:srgbClr val="680068"/>
                </a:solidFill>
                <a:latin typeface="微軟正黑體" panose="020B0604030504040204" pitchFamily="34" charset="-120"/>
                <a:ea typeface="微軟正黑體" panose="020B0604030504040204" pitchFamily="34" charset="-120"/>
              </a:rPr>
              <a:t>研發新住民語文教材</a:t>
            </a:r>
            <a:endParaRPr lang="en-US" altLang="zh-TW" sz="1300" b="1" dirty="0">
              <a:solidFill>
                <a:srgbClr val="680068"/>
              </a:solidFill>
              <a:latin typeface="微軟正黑體" panose="020B0604030504040204" pitchFamily="34" charset="-120"/>
              <a:ea typeface="微軟正黑體" panose="020B0604030504040204" pitchFamily="34" charset="-120"/>
            </a:endParaRPr>
          </a:p>
          <a:p>
            <a:pPr>
              <a:lnSpc>
                <a:spcPts val="1500"/>
              </a:lnSpc>
            </a:pPr>
            <a:r>
              <a:rPr lang="en-US" altLang="zh-TW" sz="1300" b="1" dirty="0">
                <a:solidFill>
                  <a:srgbClr val="680068"/>
                </a:solidFill>
                <a:latin typeface="微軟正黑體" panose="020B0604030504040204" pitchFamily="34" charset="-120"/>
                <a:ea typeface="微軟正黑體" panose="020B0604030504040204" pitchFamily="34" charset="-120"/>
              </a:rPr>
              <a:t>11.</a:t>
            </a:r>
            <a:r>
              <a:rPr lang="zh-TW" altLang="en-US" sz="1300" b="1" dirty="0">
                <a:solidFill>
                  <a:srgbClr val="680068"/>
                </a:solidFill>
                <a:latin typeface="微軟正黑體" panose="020B0604030504040204" pitchFamily="34" charset="-120"/>
                <a:ea typeface="微軟正黑體" panose="020B0604030504040204" pitchFamily="34" charset="-120"/>
              </a:rPr>
              <a:t>強化本土語文教學品質</a:t>
            </a:r>
            <a:endParaRPr lang="en-US" altLang="zh-TW" sz="1300" b="1" dirty="0">
              <a:solidFill>
                <a:srgbClr val="006600"/>
              </a:solidFill>
              <a:latin typeface="微軟正黑體" panose="020B0604030504040204" pitchFamily="34" charset="-120"/>
              <a:ea typeface="微軟正黑體" panose="020B0604030504040204" pitchFamily="34" charset="-120"/>
            </a:endParaRPr>
          </a:p>
          <a:p>
            <a:pPr lvl="0">
              <a:lnSpc>
                <a:spcPts val="1500"/>
              </a:lnSpc>
            </a:pPr>
            <a:r>
              <a:rPr lang="en-US" altLang="zh-TW" sz="1300" b="1" dirty="0">
                <a:solidFill>
                  <a:srgbClr val="006600"/>
                </a:solidFill>
                <a:latin typeface="微軟正黑體" panose="020B0604030504040204" pitchFamily="34" charset="-120"/>
                <a:ea typeface="微軟正黑體" panose="020B0604030504040204" pitchFamily="34" charset="-120"/>
              </a:rPr>
              <a:t>1.</a:t>
            </a:r>
            <a:r>
              <a:rPr lang="zh-TW" altLang="en-US" sz="1300" b="1" dirty="0">
                <a:solidFill>
                  <a:srgbClr val="006600"/>
                </a:solidFill>
                <a:latin typeface="微軟正黑體" panose="020B0604030504040204" pitchFamily="34" charset="-120"/>
                <a:ea typeface="微軟正黑體" panose="020B0604030504040204" pitchFamily="34" charset="-120"/>
              </a:rPr>
              <a:t>結合輔導團體系之專業支持系統增能</a:t>
            </a:r>
            <a:endParaRPr lang="en-US" altLang="zh-TW" sz="1300" b="1" dirty="0">
              <a:solidFill>
                <a:srgbClr val="006600"/>
              </a:solidFill>
              <a:latin typeface="微軟正黑體" panose="020B0604030504040204" pitchFamily="34" charset="-120"/>
              <a:ea typeface="微軟正黑體" panose="020B0604030504040204" pitchFamily="34" charset="-120"/>
            </a:endParaRPr>
          </a:p>
          <a:p>
            <a:pPr lvl="0">
              <a:lnSpc>
                <a:spcPts val="1500"/>
              </a:lnSpc>
            </a:pPr>
            <a:r>
              <a:rPr lang="en-US" altLang="zh-TW" sz="1300" b="1" spc="-70" dirty="0">
                <a:solidFill>
                  <a:srgbClr val="006600"/>
                </a:solidFill>
                <a:latin typeface="微軟正黑體" panose="020B0604030504040204" pitchFamily="34" charset="-120"/>
                <a:ea typeface="微軟正黑體" panose="020B0604030504040204" pitchFamily="34" charset="-120"/>
              </a:rPr>
              <a:t>2.</a:t>
            </a:r>
            <a:r>
              <a:rPr lang="zh-TW" altLang="en-US" sz="1300" b="1" spc="-70" dirty="0">
                <a:solidFill>
                  <a:srgbClr val="006600"/>
                </a:solidFill>
                <a:latin typeface="微軟正黑體" panose="020B0604030504040204" pitchFamily="34" charset="-120"/>
                <a:ea typeface="微軟正黑體" panose="020B0604030504040204" pitchFamily="34" charset="-120"/>
              </a:rPr>
              <a:t>結合活化教學與社群之陪伴人力協助教師增能</a:t>
            </a:r>
            <a:endParaRPr lang="en-US" altLang="zh-TW" sz="1300" b="1" spc="-70" dirty="0">
              <a:solidFill>
                <a:srgbClr val="006600"/>
              </a:solidFill>
              <a:latin typeface="微軟正黑體" panose="020B0604030504040204" pitchFamily="34" charset="-120"/>
              <a:ea typeface="微軟正黑體" panose="020B0604030504040204" pitchFamily="34" charset="-120"/>
            </a:endParaRPr>
          </a:p>
          <a:p>
            <a:pPr>
              <a:lnSpc>
                <a:spcPts val="1500"/>
              </a:lnSpc>
            </a:pPr>
            <a:r>
              <a:rPr lang="en-US" altLang="zh-TW" sz="1300" b="1" dirty="0">
                <a:solidFill>
                  <a:srgbClr val="006600"/>
                </a:solidFill>
                <a:latin typeface="微軟正黑體" panose="020B0604030504040204" pitchFamily="34" charset="-120"/>
                <a:ea typeface="微軟正黑體" panose="020B0604030504040204" pitchFamily="34" charset="-120"/>
              </a:rPr>
              <a:t>3.</a:t>
            </a:r>
            <a:r>
              <a:rPr lang="zh-TW" altLang="en-US" sz="1300" b="1" dirty="0">
                <a:solidFill>
                  <a:srgbClr val="006600"/>
                </a:solidFill>
                <a:latin typeface="微軟正黑體" panose="020B0604030504040204" pitchFamily="34" charset="-120"/>
                <a:ea typeface="微軟正黑體" panose="020B0604030504040204" pitchFamily="34" charset="-120"/>
              </a:rPr>
              <a:t>教育行政人員之增能</a:t>
            </a:r>
            <a:endParaRPr lang="en-US" altLang="zh-TW" sz="1300" b="1" dirty="0">
              <a:solidFill>
                <a:srgbClr val="006600"/>
              </a:solidFill>
              <a:latin typeface="微軟正黑體" panose="020B0604030504040204" pitchFamily="34" charset="-120"/>
              <a:ea typeface="微軟正黑體" panose="020B0604030504040204" pitchFamily="34" charset="-120"/>
            </a:endParaRPr>
          </a:p>
          <a:p>
            <a:pPr>
              <a:lnSpc>
                <a:spcPts val="1500"/>
              </a:lnSpc>
            </a:pPr>
            <a:r>
              <a:rPr lang="en-US" altLang="zh-TW" sz="1300" b="1" dirty="0">
                <a:solidFill>
                  <a:srgbClr val="006600"/>
                </a:solidFill>
                <a:latin typeface="微軟正黑體" panose="020B0604030504040204" pitchFamily="34" charset="-120"/>
                <a:ea typeface="微軟正黑體" panose="020B0604030504040204" pitchFamily="34" charset="-120"/>
              </a:rPr>
              <a:t>4.</a:t>
            </a:r>
            <a:r>
              <a:rPr lang="zh-TW" altLang="en-US" sz="1300" b="1" dirty="0">
                <a:solidFill>
                  <a:srgbClr val="006600"/>
                </a:solidFill>
                <a:latin typeface="微軟正黑體" panose="020B0604030504040204" pitchFamily="34" charset="-120"/>
                <a:ea typeface="微軟正黑體" panose="020B0604030504040204" pitchFamily="34" charset="-120"/>
              </a:rPr>
              <a:t>辦理課綱宣導工作</a:t>
            </a:r>
            <a:endParaRPr lang="en-US" altLang="zh-TW" sz="1300" b="1" dirty="0">
              <a:solidFill>
                <a:srgbClr val="006600"/>
              </a:solidFill>
              <a:latin typeface="微軟正黑體" panose="020B0604030504040204" pitchFamily="34" charset="-120"/>
              <a:ea typeface="微軟正黑體" panose="020B0604030504040204" pitchFamily="34" charset="-120"/>
            </a:endParaRPr>
          </a:p>
          <a:p>
            <a:pPr>
              <a:lnSpc>
                <a:spcPts val="1500"/>
              </a:lnSpc>
            </a:pPr>
            <a:r>
              <a:rPr lang="en-US" altLang="zh-TW" sz="1300" b="1" dirty="0">
                <a:solidFill>
                  <a:srgbClr val="006600"/>
                </a:solidFill>
                <a:latin typeface="微軟正黑體" panose="020B0604030504040204" pitchFamily="34" charset="-120"/>
                <a:ea typeface="微軟正黑體" panose="020B0604030504040204" pitchFamily="34" charset="-120"/>
              </a:rPr>
              <a:t>5.</a:t>
            </a:r>
            <a:r>
              <a:rPr lang="zh-TW" altLang="en-US" sz="1300" b="1" dirty="0">
                <a:solidFill>
                  <a:srgbClr val="006600"/>
                </a:solidFill>
                <a:latin typeface="微軟正黑體" panose="020B0604030504040204" pitchFamily="34" charset="-120"/>
                <a:ea typeface="微軟正黑體" panose="020B0604030504040204" pitchFamily="34" charset="-120"/>
              </a:rPr>
              <a:t>推廣運用素養導向教學與評量示例</a:t>
            </a:r>
            <a:endParaRPr lang="en-US" altLang="zh-TW" sz="1300" b="1" dirty="0">
              <a:solidFill>
                <a:srgbClr val="006600"/>
              </a:solidFill>
              <a:latin typeface="微軟正黑體" panose="020B0604030504040204" pitchFamily="34" charset="-120"/>
              <a:ea typeface="微軟正黑體" panose="020B0604030504040204" pitchFamily="34" charset="-120"/>
            </a:endParaRPr>
          </a:p>
          <a:p>
            <a:pPr>
              <a:lnSpc>
                <a:spcPts val="1500"/>
              </a:lnSpc>
            </a:pPr>
            <a:r>
              <a:rPr lang="en-US" altLang="zh-TW" sz="1300" b="1" dirty="0">
                <a:solidFill>
                  <a:srgbClr val="0000FF"/>
                </a:solidFill>
                <a:latin typeface="微軟正黑體" panose="020B0604030504040204" pitchFamily="34" charset="-120"/>
                <a:ea typeface="微軟正黑體" panose="020B0604030504040204" pitchFamily="34" charset="-120"/>
              </a:rPr>
              <a:t>1.</a:t>
            </a:r>
            <a:r>
              <a:rPr lang="zh-TW" altLang="en-US" sz="1300" b="1" dirty="0">
                <a:solidFill>
                  <a:srgbClr val="0000FF"/>
                </a:solidFill>
                <a:latin typeface="微軟正黑體" panose="020B0604030504040204" pitchFamily="34" charset="-120"/>
                <a:ea typeface="微軟正黑體" panose="020B0604030504040204" pitchFamily="34" charset="-120"/>
              </a:rPr>
              <a:t>人力因應</a:t>
            </a:r>
            <a:endParaRPr lang="en-US" altLang="zh-TW" sz="1300" b="1" dirty="0">
              <a:solidFill>
                <a:srgbClr val="0000FF"/>
              </a:solidFill>
              <a:latin typeface="微軟正黑體" panose="020B0604030504040204" pitchFamily="34" charset="-120"/>
              <a:ea typeface="微軟正黑體" panose="020B0604030504040204" pitchFamily="34" charset="-120"/>
            </a:endParaRPr>
          </a:p>
          <a:p>
            <a:pPr lvl="0">
              <a:lnSpc>
                <a:spcPts val="1500"/>
              </a:lnSpc>
            </a:pPr>
            <a:r>
              <a:rPr lang="en-US" altLang="zh-TW" sz="1300" b="1" dirty="0">
                <a:solidFill>
                  <a:srgbClr val="0000FF"/>
                </a:solidFill>
                <a:latin typeface="微軟正黑體" panose="020B0604030504040204" pitchFamily="34" charset="-120"/>
                <a:ea typeface="微軟正黑體" panose="020B0604030504040204" pitchFamily="34" charset="-120"/>
              </a:rPr>
              <a:t>2.</a:t>
            </a:r>
            <a:r>
              <a:rPr lang="zh-TW" altLang="en-US" sz="1300" b="1" dirty="0">
                <a:solidFill>
                  <a:srgbClr val="0000FF"/>
                </a:solidFill>
                <a:latin typeface="微軟正黑體" panose="020B0604030504040204" pitchFamily="34" charset="-120"/>
                <a:ea typeface="微軟正黑體" panose="020B0604030504040204" pitchFamily="34" charset="-120"/>
              </a:rPr>
              <a:t>整合國民中小學課程與教學資源網站</a:t>
            </a:r>
            <a:endParaRPr lang="en-US" altLang="zh-TW" sz="1300" b="1" dirty="0">
              <a:solidFill>
                <a:srgbClr val="0000FF"/>
              </a:solidFill>
              <a:latin typeface="微軟正黑體" panose="020B0604030504040204" pitchFamily="34" charset="-120"/>
              <a:ea typeface="微軟正黑體" panose="020B0604030504040204" pitchFamily="34" charset="-120"/>
            </a:endParaRPr>
          </a:p>
          <a:p>
            <a:pPr lvl="0">
              <a:lnSpc>
                <a:spcPts val="1500"/>
              </a:lnSpc>
            </a:pPr>
            <a:r>
              <a:rPr lang="en-US" altLang="zh-TW" sz="1300" b="1" dirty="0">
                <a:solidFill>
                  <a:srgbClr val="0000FF"/>
                </a:solidFill>
                <a:latin typeface="微軟正黑體" panose="020B0604030504040204" pitchFamily="34" charset="-120"/>
                <a:ea typeface="微軟正黑體" panose="020B0604030504040204" pitchFamily="34" charset="-120"/>
              </a:rPr>
              <a:t>3.</a:t>
            </a:r>
            <a:r>
              <a:rPr lang="zh-TW" altLang="en-US" sz="1300" b="1" dirty="0">
                <a:solidFill>
                  <a:srgbClr val="0000FF"/>
                </a:solidFill>
                <a:latin typeface="微軟正黑體" panose="020B0604030504040204" pitchFamily="34" charset="-120"/>
                <a:ea typeface="微軟正黑體" panose="020B0604030504040204" pitchFamily="34" charset="-120"/>
              </a:rPr>
              <a:t>研析設備需求</a:t>
            </a:r>
            <a:endParaRPr lang="en-US" altLang="zh-TW" sz="1300" b="1" dirty="0">
              <a:solidFill>
                <a:srgbClr val="0000FF"/>
              </a:solidFill>
              <a:latin typeface="微軟正黑體" panose="020B0604030504040204" pitchFamily="34" charset="-120"/>
              <a:ea typeface="微軟正黑體" panose="020B0604030504040204" pitchFamily="34" charset="-120"/>
            </a:endParaRPr>
          </a:p>
          <a:p>
            <a:pPr lvl="0">
              <a:lnSpc>
                <a:spcPts val="1500"/>
              </a:lnSpc>
            </a:pPr>
            <a:r>
              <a:rPr lang="en-US" altLang="zh-TW" sz="1300" b="1" dirty="0">
                <a:solidFill>
                  <a:srgbClr val="0000FF"/>
                </a:solidFill>
                <a:latin typeface="微軟正黑體" panose="020B0604030504040204" pitchFamily="34" charset="-120"/>
                <a:ea typeface="微軟正黑體" panose="020B0604030504040204" pitchFamily="34" charset="-120"/>
              </a:rPr>
              <a:t>4.</a:t>
            </a:r>
            <a:r>
              <a:rPr lang="zh-TW" altLang="en-US" sz="1300" b="1" dirty="0">
                <a:solidFill>
                  <a:srgbClr val="0000FF"/>
                </a:solidFill>
                <a:latin typeface="微軟正黑體" panose="020B0604030504040204" pitchFamily="34" charset="-120"/>
                <a:ea typeface="微軟正黑體" panose="020B0604030504040204" pitchFamily="34" charset="-120"/>
              </a:rPr>
              <a:t>充實教學設備資源</a:t>
            </a:r>
            <a:endParaRPr lang="en-US" altLang="zh-TW" sz="1300" b="1" dirty="0">
              <a:solidFill>
                <a:srgbClr val="0000FF"/>
              </a:solidFill>
              <a:latin typeface="微軟正黑體" panose="020B0604030504040204" pitchFamily="34" charset="-120"/>
              <a:ea typeface="微軟正黑體" panose="020B0604030504040204" pitchFamily="34" charset="-120"/>
            </a:endParaRPr>
          </a:p>
          <a:p>
            <a:pPr lvl="0">
              <a:lnSpc>
                <a:spcPts val="1500"/>
              </a:lnSpc>
            </a:pPr>
            <a:r>
              <a:rPr lang="en-US" altLang="zh-TW" sz="1300" b="1" dirty="0">
                <a:solidFill>
                  <a:srgbClr val="0000FF"/>
                </a:solidFill>
                <a:latin typeface="微軟正黑體" panose="020B0604030504040204" pitchFamily="34" charset="-120"/>
                <a:ea typeface="微軟正黑體" panose="020B0604030504040204" pitchFamily="34" charset="-120"/>
              </a:rPr>
              <a:t>5.</a:t>
            </a:r>
            <a:r>
              <a:rPr lang="zh-TW" altLang="en-US" sz="1300" b="1" dirty="0">
                <a:solidFill>
                  <a:srgbClr val="0000FF"/>
                </a:solidFill>
                <a:latin typeface="微軟正黑體" panose="020B0604030504040204" pitchFamily="34" charset="-120"/>
                <a:ea typeface="微軟正黑體" panose="020B0604030504040204" pitchFamily="34" charset="-120"/>
              </a:rPr>
              <a:t>研發各式參考文件及數位課程</a:t>
            </a:r>
            <a:endParaRPr kumimoji="0" lang="zh-TW" altLang="en-US" sz="4000" b="1"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endParaRPr>
          </a:p>
        </p:txBody>
      </p:sp>
      <p:sp>
        <p:nvSpPr>
          <p:cNvPr id="3" name="向右箭號圖說文字 2"/>
          <p:cNvSpPr/>
          <p:nvPr/>
        </p:nvSpPr>
        <p:spPr>
          <a:xfrm>
            <a:off x="236609" y="1574346"/>
            <a:ext cx="864096" cy="4734974"/>
          </a:xfrm>
          <a:prstGeom prst="rightArrowCallout">
            <a:avLst/>
          </a:prstGeom>
          <a:gradFill>
            <a:gsLst>
              <a:gs pos="0">
                <a:srgbClr val="FF3399"/>
              </a:gs>
              <a:gs pos="25000">
                <a:srgbClr val="FF6633"/>
              </a:gs>
              <a:gs pos="50000">
                <a:srgbClr val="FFFF00"/>
              </a:gs>
              <a:gs pos="75000">
                <a:srgbClr val="01A78F"/>
              </a:gs>
              <a:gs pos="100000">
                <a:srgbClr val="3366FF"/>
              </a:gs>
            </a:gsLst>
            <a:lin ang="5400000" scaled="0"/>
          </a:gradFill>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sz="4000" b="1" dirty="0">
                <a:solidFill>
                  <a:schemeClr val="tx1"/>
                </a:solidFill>
                <a:latin typeface="微軟正黑體" panose="020B0604030504040204" pitchFamily="34" charset="-120"/>
                <a:ea typeface="微軟正黑體" panose="020B0604030504040204" pitchFamily="34" charset="-120"/>
              </a:rPr>
              <a:t>配套計畫</a:t>
            </a:r>
          </a:p>
        </p:txBody>
      </p:sp>
      <p:sp>
        <p:nvSpPr>
          <p:cNvPr id="4" name="投影片編號版面配置區 3"/>
          <p:cNvSpPr>
            <a:spLocks noGrp="1"/>
          </p:cNvSpPr>
          <p:nvPr>
            <p:ph type="sldNum" sz="quarter" idx="12"/>
          </p:nvPr>
        </p:nvSpPr>
        <p:spPr/>
        <p:txBody>
          <a:bodyPr/>
          <a:lstStyle/>
          <a:p>
            <a:pPr>
              <a:defRPr/>
            </a:pPr>
            <a:fld id="{8598CAF7-0B11-4355-B351-D1350E429BEE}" type="slidenum">
              <a:rPr lang="zh-TW" altLang="en-US" smtClean="0"/>
              <a:pPr>
                <a:defRPr/>
              </a:pPr>
              <a:t>32</a:t>
            </a:fld>
            <a:endParaRPr lang="zh-TW" altLang="en-US"/>
          </a:p>
        </p:txBody>
      </p:sp>
      <p:sp>
        <p:nvSpPr>
          <p:cNvPr id="32" name="文字方塊 31"/>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8F5E9"/>
                </a:solidFill>
              </a:rPr>
              <a:t>4-1</a:t>
            </a:r>
            <a:r>
              <a:rPr lang="zh-TW" altLang="en-US" sz="1200">
                <a:solidFill>
                  <a:srgbClr val="E8F5E9"/>
                </a:solidFill>
              </a:rPr>
              <a:t>   </a:t>
            </a:r>
            <a:r>
              <a:rPr lang="en-US" altLang="zh-TW" sz="1200">
                <a:solidFill>
                  <a:srgbClr val="E8F5E9"/>
                </a:solidFill>
              </a:rPr>
              <a:t>/</a:t>
            </a:r>
            <a:r>
              <a:rPr lang="zh-TW" altLang="en-US" sz="1200">
                <a:solidFill>
                  <a:srgbClr val="E8F5E9"/>
                </a:solidFill>
              </a:rPr>
              <a:t> </a:t>
            </a:r>
          </a:p>
        </p:txBody>
      </p:sp>
      <p:sp>
        <p:nvSpPr>
          <p:cNvPr id="33"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一、教育部國教署面對新課綱的作為</a:t>
            </a:r>
          </a:p>
        </p:txBody>
      </p:sp>
      <p:graphicFrame>
        <p:nvGraphicFramePr>
          <p:cNvPr id="5" name="資料庫圖表 4"/>
          <p:cNvGraphicFramePr/>
          <p:nvPr>
            <p:extLst>
              <p:ext uri="{D42A27DB-BD31-4B8C-83A1-F6EECF244321}">
                <p14:modId xmlns:p14="http://schemas.microsoft.com/office/powerpoint/2010/main" val="1552059355"/>
              </p:ext>
            </p:extLst>
          </p:nvPr>
        </p:nvGraphicFramePr>
        <p:xfrm>
          <a:off x="-876138" y="984677"/>
          <a:ext cx="9793088" cy="4871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274559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500"/>
                                        <p:tgtEl>
                                          <p:spTgt spid="2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P spid="14" grpId="0" animBg="1"/>
      <p:bldP spid="27" grpId="0"/>
      <p:bldP spid="3" grpId="0" animBg="1"/>
      <p:bldGraphic spid="5" grpId="0">
        <p:bldAsOne/>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a:defRPr/>
            </a:pPr>
            <a:fld id="{8598CAF7-0B11-4355-B351-D1350E429BEE}" type="slidenum">
              <a:rPr lang="zh-TW" altLang="en-US" smtClean="0"/>
              <a:pPr>
                <a:defRPr/>
              </a:pPr>
              <a:t>33</a:t>
            </a:fld>
            <a:endParaRPr lang="zh-TW" altLang="en-US"/>
          </a:p>
        </p:txBody>
      </p:sp>
      <p:sp>
        <p:nvSpPr>
          <p:cNvPr id="23" name="文字方塊 22"/>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8F5E9"/>
                </a:solidFill>
              </a:rPr>
              <a:t>4-1-1</a:t>
            </a:r>
            <a:r>
              <a:rPr lang="zh-TW" altLang="en-US" sz="1200">
                <a:solidFill>
                  <a:srgbClr val="E8F5E9"/>
                </a:solidFill>
              </a:rPr>
              <a:t>   </a:t>
            </a:r>
            <a:r>
              <a:rPr lang="en-US" altLang="zh-TW" sz="1200">
                <a:solidFill>
                  <a:srgbClr val="E8F5E9"/>
                </a:solidFill>
              </a:rPr>
              <a:t>/</a:t>
            </a:r>
            <a:r>
              <a:rPr lang="zh-TW" altLang="en-US" sz="1200">
                <a:solidFill>
                  <a:srgbClr val="E8F5E9"/>
                </a:solidFill>
              </a:rPr>
              <a:t> </a:t>
            </a:r>
          </a:p>
        </p:txBody>
      </p:sp>
      <p:sp>
        <p:nvSpPr>
          <p:cNvPr id="24" name="矩形 23"/>
          <p:cNvSpPr/>
          <p:nvPr/>
        </p:nvSpPr>
        <p:spPr>
          <a:xfrm>
            <a:off x="730029" y="1311151"/>
            <a:ext cx="6600566" cy="960263"/>
          </a:xfrm>
          <a:prstGeom prst="rect">
            <a:avLst/>
          </a:prstGeom>
        </p:spPr>
        <p:txBody>
          <a:bodyPr wrap="square">
            <a:spAutoFit/>
          </a:bodyPr>
          <a:lstStyle/>
          <a:p>
            <a:pPr defTabSz="1422400">
              <a:spcAft>
                <a:spcPct val="35000"/>
              </a:spcAft>
            </a:pP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一</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相關法規研修情形</a:t>
            </a:r>
            <a:r>
              <a:rPr lang="en-US" altLang="zh-TW" sz="2400" dirty="0">
                <a:latin typeface="微軟正黑體" pitchFamily="34" charset="-120"/>
                <a:ea typeface="微軟正黑體" pitchFamily="34" charset="-120"/>
              </a:rPr>
              <a:t>-1</a:t>
            </a:r>
          </a:p>
          <a:p>
            <a:pPr defTabSz="1422400">
              <a:spcAft>
                <a:spcPct val="35000"/>
              </a:spcAft>
            </a:pPr>
            <a:endParaRPr lang="zh-TW" altLang="en-US" sz="2400" dirty="0">
              <a:latin typeface="微軟正黑體" pitchFamily="34" charset="-120"/>
              <a:ea typeface="微軟正黑體" pitchFamily="34" charset="-120"/>
            </a:endParaRPr>
          </a:p>
        </p:txBody>
      </p:sp>
      <p:sp>
        <p:nvSpPr>
          <p:cNvPr id="25"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一、教育部國教署面對新課綱的作為</a:t>
            </a:r>
          </a:p>
        </p:txBody>
      </p:sp>
      <p:graphicFrame>
        <p:nvGraphicFramePr>
          <p:cNvPr id="8" name="內容版面配置區 10"/>
          <p:cNvGraphicFramePr>
            <a:graphicFrameLocks/>
          </p:cNvGraphicFramePr>
          <p:nvPr>
            <p:extLst>
              <p:ext uri="{D42A27DB-BD31-4B8C-83A1-F6EECF244321}">
                <p14:modId xmlns:p14="http://schemas.microsoft.com/office/powerpoint/2010/main" val="2712269249"/>
              </p:ext>
            </p:extLst>
          </p:nvPr>
        </p:nvGraphicFramePr>
        <p:xfrm>
          <a:off x="247476" y="2120245"/>
          <a:ext cx="8641547" cy="4300887"/>
        </p:xfrm>
        <a:graphic>
          <a:graphicData uri="http://schemas.openxmlformats.org/drawingml/2006/table">
            <a:tbl>
              <a:tblPr firstRow="1" bandRow="1">
                <a:tableStyleId>{5C22544A-7EE6-4342-B048-85BDC9FD1C3A}</a:tableStyleId>
              </a:tblPr>
              <a:tblGrid>
                <a:gridCol w="1396055">
                  <a:extLst>
                    <a:ext uri="{9D8B030D-6E8A-4147-A177-3AD203B41FA5}">
                      <a16:colId xmlns="" xmlns:a16="http://schemas.microsoft.com/office/drawing/2014/main" val="20000"/>
                    </a:ext>
                  </a:extLst>
                </a:gridCol>
                <a:gridCol w="7245492">
                  <a:extLst>
                    <a:ext uri="{9D8B030D-6E8A-4147-A177-3AD203B41FA5}">
                      <a16:colId xmlns="" xmlns:a16="http://schemas.microsoft.com/office/drawing/2014/main" val="20001"/>
                    </a:ext>
                  </a:extLst>
                </a:gridCol>
              </a:tblGrid>
              <a:tr h="589714">
                <a:tc>
                  <a:txBody>
                    <a:bodyPr/>
                    <a:lstStyle/>
                    <a:p>
                      <a:pPr algn="ctr"/>
                      <a:r>
                        <a:rPr lang="zh-TW" altLang="en-US" sz="2000" dirty="0">
                          <a:latin typeface="微軟正黑體" panose="020B0604030504040204" pitchFamily="34" charset="-120"/>
                          <a:ea typeface="微軟正黑體" panose="020B0604030504040204" pitchFamily="34" charset="-120"/>
                        </a:rPr>
                        <a:t>類別</a:t>
                      </a:r>
                    </a:p>
                  </a:txBody>
                  <a:tcPr anchor="ctr"/>
                </a:tc>
                <a:tc>
                  <a:txBody>
                    <a:bodyPr/>
                    <a:lstStyle/>
                    <a:p>
                      <a:pPr algn="ctr"/>
                      <a:r>
                        <a:rPr lang="zh-TW" altLang="en-US" sz="2000" dirty="0">
                          <a:latin typeface="微軟正黑體" panose="020B0604030504040204" pitchFamily="34" charset="-120"/>
                          <a:ea typeface="微軟正黑體" panose="020B0604030504040204" pitchFamily="34" charset="-120"/>
                        </a:rPr>
                        <a:t>相關法規</a:t>
                      </a:r>
                    </a:p>
                  </a:txBody>
                  <a:tcPr anchor="ctr"/>
                </a:tc>
                <a:extLst>
                  <a:ext uri="{0D108BD9-81ED-4DB2-BD59-A6C34878D82A}">
                    <a16:rowId xmlns="" xmlns:a16="http://schemas.microsoft.com/office/drawing/2014/main" val="10000"/>
                  </a:ext>
                </a:extLst>
              </a:tr>
              <a:tr h="1397599">
                <a:tc>
                  <a:txBody>
                    <a:bodyPr/>
                    <a:lstStyle/>
                    <a:p>
                      <a:pPr algn="ctr"/>
                      <a:r>
                        <a:rPr lang="zh-TW" altLang="en-US" sz="2000" dirty="0">
                          <a:latin typeface="微軟正黑體" panose="020B0604030504040204" pitchFamily="34" charset="-120"/>
                          <a:ea typeface="微軟正黑體" panose="020B0604030504040204" pitchFamily="34" charset="-120"/>
                        </a:rPr>
                        <a:t>課程類</a:t>
                      </a:r>
                    </a:p>
                  </a:txBody>
                  <a:tcPr anchor="ctr"/>
                </a:tc>
                <a:tc>
                  <a:txBody>
                    <a:bodyPr/>
                    <a:lstStyle/>
                    <a:p>
                      <a:r>
                        <a:rPr lang="zh-TW" altLang="en-US" sz="1800" dirty="0">
                          <a:latin typeface="微軟正黑體" panose="020B0604030504040204" pitchFamily="34" charset="-120"/>
                          <a:ea typeface="微軟正黑體" panose="020B0604030504040204" pitchFamily="34" charset="-120"/>
                        </a:rPr>
                        <a:t>國民中學及國民小學實施課程評鑑作業參考原則</a:t>
                      </a:r>
                    </a:p>
                    <a:p>
                      <a:r>
                        <a:rPr lang="zh-TW" altLang="en-US" sz="1800" dirty="0">
                          <a:latin typeface="微軟正黑體" panose="020B0604030504040204" pitchFamily="34" charset="-120"/>
                          <a:ea typeface="微軟正黑體" panose="020B0604030504040204" pitchFamily="34" charset="-120"/>
                        </a:rPr>
                        <a:t>國民中學及國民小學課程計畫備查作業參考原則</a:t>
                      </a: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微軟正黑體" panose="020B0604030504040204" pitchFamily="34" charset="-120"/>
                          <a:ea typeface="微軟正黑體" panose="020B0604030504040204" pitchFamily="34" charset="-120"/>
                        </a:rPr>
                        <a:t>國民中小學開設新住民語文選修課程應注意事項</a:t>
                      </a:r>
                      <a:endParaRPr lang="en-US" altLang="zh-TW" sz="1800" dirty="0">
                        <a:solidFill>
                          <a:schemeClr val="tx1"/>
                        </a:solidFill>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微軟正黑體" panose="020B0604030504040204" pitchFamily="34" charset="-120"/>
                          <a:ea typeface="微軟正黑體" panose="020B0604030504040204" pitchFamily="34" charset="-120"/>
                        </a:rPr>
                        <a:t>國民中小學開設本土語文選修課程應注意事項</a:t>
                      </a:r>
                      <a:endParaRPr lang="en-US" altLang="zh-TW" sz="1800" dirty="0">
                        <a:solidFill>
                          <a:schemeClr val="tx1"/>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 xmlns:a16="http://schemas.microsoft.com/office/drawing/2014/main" val="10001"/>
                  </a:ext>
                </a:extLst>
              </a:tr>
              <a:tr h="1475558">
                <a:tc>
                  <a:txBody>
                    <a:bodyPr/>
                    <a:lstStyle/>
                    <a:p>
                      <a:pPr algn="ctr"/>
                      <a:r>
                        <a:rPr lang="zh-TW" altLang="en-US" sz="2000" dirty="0">
                          <a:latin typeface="微軟正黑體" panose="020B0604030504040204" pitchFamily="34" charset="-120"/>
                          <a:ea typeface="微軟正黑體" panose="020B0604030504040204" pitchFamily="34" charset="-120"/>
                        </a:rPr>
                        <a:t>教學類</a:t>
                      </a:r>
                    </a:p>
                  </a:txBody>
                  <a:tcPr anchor="ctr"/>
                </a:tc>
                <a:tc>
                  <a:txBody>
                    <a:bodyPr/>
                    <a:lstStyle/>
                    <a:p>
                      <a:r>
                        <a:rPr lang="zh-TW" altLang="en-US" sz="1800" dirty="0">
                          <a:latin typeface="微軟正黑體" panose="020B0604030504040204" pitchFamily="34" charset="-120"/>
                          <a:ea typeface="微軟正黑體" panose="020B0604030504040204" pitchFamily="34" charset="-120"/>
                        </a:rPr>
                        <a:t>國民中小學教學正常化實施要點</a:t>
                      </a:r>
                      <a:endParaRPr lang="en-US" altLang="zh-TW" sz="1800" dirty="0">
                        <a:latin typeface="微軟正黑體" panose="020B0604030504040204" pitchFamily="34" charset="-120"/>
                        <a:ea typeface="微軟正黑體" panose="020B0604030504040204" pitchFamily="34" charset="-120"/>
                      </a:endParaRPr>
                    </a:p>
                    <a:p>
                      <a:r>
                        <a:rPr lang="zh-TW" altLang="en-US" sz="1800" dirty="0">
                          <a:latin typeface="微軟正黑體" panose="020B0604030504040204" pitchFamily="34" charset="-120"/>
                          <a:ea typeface="微軟正黑體" panose="020B0604030504040204" pitchFamily="34" charset="-120"/>
                        </a:rPr>
                        <a:t>國民中小學教師授課節數訂定基準</a:t>
                      </a:r>
                      <a:endParaRPr lang="en-US" altLang="zh-TW" sz="1800" dirty="0">
                        <a:latin typeface="微軟正黑體" panose="020B0604030504040204" pitchFamily="34" charset="-120"/>
                        <a:ea typeface="微軟正黑體" panose="020B0604030504040204" pitchFamily="34" charset="-120"/>
                      </a:endParaRPr>
                    </a:p>
                    <a:p>
                      <a:r>
                        <a:rPr lang="zh-TW" altLang="en-US" sz="1800" dirty="0">
                          <a:latin typeface="微軟正黑體" panose="020B0604030504040204" pitchFamily="34" charset="-120"/>
                          <a:ea typeface="微軟正黑體" panose="020B0604030504040204" pitchFamily="34" charset="-120"/>
                        </a:rPr>
                        <a:t>直轄市縣</a:t>
                      </a:r>
                      <a:r>
                        <a:rPr lang="en-US" altLang="zh-TW" sz="1800" dirty="0">
                          <a:latin typeface="微軟正黑體" panose="020B0604030504040204" pitchFamily="34" charset="-120"/>
                          <a:ea typeface="微軟正黑體" panose="020B0604030504040204" pitchFamily="34" charset="-120"/>
                        </a:rPr>
                        <a:t>(</a:t>
                      </a:r>
                      <a:r>
                        <a:rPr lang="zh-TW" altLang="en-US" sz="1800" dirty="0">
                          <a:latin typeface="微軟正黑體" panose="020B0604030504040204" pitchFamily="34" charset="-120"/>
                          <a:ea typeface="微軟正黑體" panose="020B0604030504040204" pitchFamily="34" charset="-120"/>
                        </a:rPr>
                        <a:t>市</a:t>
                      </a:r>
                      <a:r>
                        <a:rPr lang="en-US" altLang="zh-TW" sz="1800" dirty="0">
                          <a:latin typeface="微軟正黑體" panose="020B0604030504040204" pitchFamily="34" charset="-120"/>
                          <a:ea typeface="微軟正黑體" panose="020B0604030504040204" pitchFamily="34" charset="-120"/>
                        </a:rPr>
                        <a:t>)</a:t>
                      </a:r>
                      <a:r>
                        <a:rPr lang="zh-TW" altLang="en-US" sz="1800" dirty="0">
                          <a:latin typeface="微軟正黑體" panose="020B0604030504040204" pitchFamily="34" charset="-120"/>
                          <a:ea typeface="微軟正黑體" panose="020B0604030504040204" pitchFamily="34" charset="-120"/>
                        </a:rPr>
                        <a:t>立國民小學及國民中學合聘專任教師應注意事項</a:t>
                      </a:r>
                      <a:endParaRPr lang="en-US" altLang="zh-TW" sz="1800" dirty="0">
                        <a:latin typeface="微軟正黑體" panose="020B0604030504040204" pitchFamily="34" charset="-120"/>
                        <a:ea typeface="微軟正黑體" panose="020B0604030504040204" pitchFamily="34" charset="-120"/>
                      </a:endParaRPr>
                    </a:p>
                    <a:p>
                      <a:r>
                        <a:rPr lang="zh-TW" altLang="en-US" sz="1800" dirty="0">
                          <a:latin typeface="微軟正黑體" panose="020B0604030504040204" pitchFamily="34" charset="-120"/>
                          <a:ea typeface="微軟正黑體" panose="020B0604030504040204" pitchFamily="34" charset="-120"/>
                        </a:rPr>
                        <a:t>國民中學及國民小學實施跨領域或跨科目協同教學參考原則</a:t>
                      </a: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dirty="0">
                          <a:latin typeface="微軟正黑體" panose="020B0604030504040204" pitchFamily="34" charset="-120"/>
                          <a:ea typeface="微軟正黑體" panose="020B0604030504040204" pitchFamily="34" charset="-120"/>
                        </a:rPr>
                        <a:t>國民中小學實施校長及教師公開授課參考原則</a:t>
                      </a:r>
                      <a:endParaRPr lang="en-US" altLang="zh-TW" sz="1800" dirty="0">
                        <a:latin typeface="微軟正黑體" panose="020B0604030504040204" pitchFamily="34" charset="-120"/>
                        <a:ea typeface="微軟正黑體" panose="020B0604030504040204" pitchFamily="34" charset="-120"/>
                      </a:endParaRPr>
                    </a:p>
                  </a:txBody>
                  <a:tcPr/>
                </a:tc>
                <a:extLst>
                  <a:ext uri="{0D108BD9-81ED-4DB2-BD59-A6C34878D82A}">
                    <a16:rowId xmlns="" xmlns:a16="http://schemas.microsoft.com/office/drawing/2014/main" val="10002"/>
                  </a:ext>
                </a:extLst>
              </a:tr>
              <a:tr h="838016">
                <a:tc>
                  <a:txBody>
                    <a:bodyPr/>
                    <a:lstStyle/>
                    <a:p>
                      <a:pPr algn="ctr"/>
                      <a:r>
                        <a:rPr lang="zh-TW" altLang="en-US" sz="2000" dirty="0">
                          <a:latin typeface="微軟正黑體" panose="020B0604030504040204" pitchFamily="34" charset="-120"/>
                          <a:ea typeface="微軟正黑體" panose="020B0604030504040204" pitchFamily="34" charset="-120"/>
                        </a:rPr>
                        <a:t>評量類</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微軟正黑體" panose="020B0604030504040204" pitchFamily="34" charset="-120"/>
                          <a:ea typeface="微軟正黑體" panose="020B0604030504040204" pitchFamily="34" charset="-120"/>
                        </a:rPr>
                        <a:t>國民小學及國民中學學生成績評量準則</a:t>
                      </a:r>
                    </a:p>
                  </a:txBody>
                  <a:tcPr anchor="ct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12571769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730029" y="1311151"/>
            <a:ext cx="6600566" cy="461665"/>
          </a:xfrm>
          <a:prstGeom prst="rect">
            <a:avLst/>
          </a:prstGeom>
        </p:spPr>
        <p:txBody>
          <a:bodyPr wrap="square">
            <a:spAutoFit/>
          </a:bodyPr>
          <a:lstStyle/>
          <a:p>
            <a:pPr defTabSz="1422400">
              <a:spcAft>
                <a:spcPct val="35000"/>
              </a:spcAft>
            </a:pP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一</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相關法規研修情形</a:t>
            </a:r>
            <a:r>
              <a:rPr lang="en-US" altLang="zh-TW" sz="2400" dirty="0">
                <a:latin typeface="微軟正黑體" pitchFamily="34" charset="-120"/>
                <a:ea typeface="微軟正黑體" pitchFamily="34" charset="-120"/>
              </a:rPr>
              <a:t>-2</a:t>
            </a:r>
            <a:endParaRPr lang="zh-TW" altLang="en-US" sz="2400" dirty="0">
              <a:latin typeface="微軟正黑體" pitchFamily="34" charset="-120"/>
              <a:ea typeface="微軟正黑體" pitchFamily="34" charset="-120"/>
            </a:endParaRPr>
          </a:p>
        </p:txBody>
      </p:sp>
      <p:sp>
        <p:nvSpPr>
          <p:cNvPr id="3" name="投影片編號版面配置區 2"/>
          <p:cNvSpPr>
            <a:spLocks noGrp="1"/>
          </p:cNvSpPr>
          <p:nvPr>
            <p:ph type="sldNum" sz="quarter" idx="12"/>
          </p:nvPr>
        </p:nvSpPr>
        <p:spPr/>
        <p:txBody>
          <a:bodyPr/>
          <a:lstStyle/>
          <a:p>
            <a:pPr>
              <a:defRPr/>
            </a:pPr>
            <a:fld id="{8598CAF7-0B11-4355-B351-D1350E429BEE}" type="slidenum">
              <a:rPr lang="zh-TW" altLang="en-US" smtClean="0"/>
              <a:pPr>
                <a:defRPr/>
              </a:pPr>
              <a:t>34</a:t>
            </a:fld>
            <a:endParaRPr lang="zh-TW" altLang="en-US"/>
          </a:p>
        </p:txBody>
      </p:sp>
      <p:sp>
        <p:nvSpPr>
          <p:cNvPr id="23" name="文字方塊 22"/>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8F5E9"/>
                </a:solidFill>
              </a:rPr>
              <a:t>4-1-1</a:t>
            </a:r>
            <a:r>
              <a:rPr lang="zh-TW" altLang="en-US" sz="1200">
                <a:solidFill>
                  <a:srgbClr val="E8F5E9"/>
                </a:solidFill>
              </a:rPr>
              <a:t>   </a:t>
            </a:r>
            <a:r>
              <a:rPr lang="en-US" altLang="zh-TW" sz="1200">
                <a:solidFill>
                  <a:srgbClr val="E8F5E9"/>
                </a:solidFill>
              </a:rPr>
              <a:t>/</a:t>
            </a:r>
            <a:r>
              <a:rPr lang="zh-TW" altLang="en-US" sz="1200">
                <a:solidFill>
                  <a:srgbClr val="E8F5E9"/>
                </a:solidFill>
              </a:rPr>
              <a:t> </a:t>
            </a:r>
          </a:p>
        </p:txBody>
      </p:sp>
      <p:sp>
        <p:nvSpPr>
          <p:cNvPr id="24"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dirty="0">
                <a:solidFill>
                  <a:schemeClr val="bg1"/>
                </a:solidFill>
                <a:cs typeface="Times New Roman" pitchFamily="18" charset="0"/>
              </a:rPr>
              <a:t>一、教育部國教署面對新課綱的作為</a:t>
            </a:r>
          </a:p>
        </p:txBody>
      </p:sp>
      <p:graphicFrame>
        <p:nvGraphicFramePr>
          <p:cNvPr id="7" name="內容版面配置區 3"/>
          <p:cNvGraphicFramePr>
            <a:graphicFrameLocks/>
          </p:cNvGraphicFramePr>
          <p:nvPr>
            <p:extLst>
              <p:ext uri="{D42A27DB-BD31-4B8C-83A1-F6EECF244321}">
                <p14:modId xmlns:p14="http://schemas.microsoft.com/office/powerpoint/2010/main" val="4150554267"/>
              </p:ext>
            </p:extLst>
          </p:nvPr>
        </p:nvGraphicFramePr>
        <p:xfrm>
          <a:off x="140949" y="1926124"/>
          <a:ext cx="8827205" cy="4722239"/>
        </p:xfrm>
        <a:graphic>
          <a:graphicData uri="http://schemas.openxmlformats.org/drawingml/2006/table">
            <a:tbl>
              <a:tblPr firstRow="1" bandRow="1"/>
              <a:tblGrid>
                <a:gridCol w="1599928">
                  <a:extLst>
                    <a:ext uri="{9D8B030D-6E8A-4147-A177-3AD203B41FA5}">
                      <a16:colId xmlns="" xmlns:a16="http://schemas.microsoft.com/office/drawing/2014/main" val="4017893496"/>
                    </a:ext>
                  </a:extLst>
                </a:gridCol>
                <a:gridCol w="7227277">
                  <a:extLst>
                    <a:ext uri="{9D8B030D-6E8A-4147-A177-3AD203B41FA5}">
                      <a16:colId xmlns="" xmlns:a16="http://schemas.microsoft.com/office/drawing/2014/main" val="2820803066"/>
                    </a:ext>
                  </a:extLst>
                </a:gridCol>
              </a:tblGrid>
              <a:tr h="431416">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000" dirty="0">
                          <a:latin typeface="微軟正黑體" panose="020B0604030504040204" pitchFamily="34" charset="-120"/>
                          <a:ea typeface="微軟正黑體" panose="020B0604030504040204" pitchFamily="34" charset="-120"/>
                        </a:rPr>
                        <a:t>類別</a:t>
                      </a:r>
                    </a:p>
                  </a:txBody>
                  <a:tcPr marL="95481" marR="95481" marT="47740" marB="4774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000" dirty="0">
                          <a:latin typeface="微軟正黑體" panose="020B0604030504040204" pitchFamily="34" charset="-120"/>
                          <a:ea typeface="微軟正黑體" panose="020B0604030504040204" pitchFamily="34" charset="-120"/>
                        </a:rPr>
                        <a:t>相關法規</a:t>
                      </a:r>
                    </a:p>
                  </a:txBody>
                  <a:tcPr marL="95481" marR="95481" marT="47740" marB="4774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 xmlns:a16="http://schemas.microsoft.com/office/drawing/2014/main" val="1756905654"/>
                  </a:ext>
                </a:extLst>
              </a:tr>
              <a:tr h="110983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Bef>
                          <a:spcPts val="0"/>
                        </a:spcBef>
                      </a:pPr>
                      <a:r>
                        <a:rPr lang="zh-TW" altLang="en-US" sz="2000" dirty="0">
                          <a:latin typeface="微軟正黑體" panose="020B0604030504040204" pitchFamily="34" charset="-120"/>
                          <a:ea typeface="微軟正黑體" panose="020B0604030504040204" pitchFamily="34" charset="-120"/>
                        </a:rPr>
                        <a:t>教科圖書類</a:t>
                      </a:r>
                    </a:p>
                  </a:txBody>
                  <a:tcPr marL="95481" marR="95481" marT="47740" marB="4774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900" dirty="0">
                          <a:solidFill>
                            <a:schemeClr val="tx1"/>
                          </a:solidFill>
                          <a:latin typeface="微軟正黑體" panose="020B0604030504040204" pitchFamily="34" charset="-120"/>
                          <a:ea typeface="微軟正黑體" panose="020B0604030504040204" pitchFamily="34" charset="-120"/>
                        </a:rPr>
                        <a:t>國民小學及國民中學教科圖書審定辦法</a:t>
                      </a:r>
                      <a:endParaRPr lang="en-US" altLang="zh-TW" sz="1900" dirty="0">
                        <a:solidFill>
                          <a:schemeClr val="tx1"/>
                        </a:solidFill>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900" dirty="0">
                          <a:solidFill>
                            <a:schemeClr val="tx1"/>
                          </a:solidFill>
                          <a:latin typeface="微軟正黑體" panose="020B0604030504040204" pitchFamily="34" charset="-120"/>
                          <a:ea typeface="微軟正黑體" panose="020B0604030504040204" pitchFamily="34" charset="-120"/>
                        </a:rPr>
                        <a:t>國民小學及國民中學教科圖書選用注意事項</a:t>
                      </a:r>
                      <a:endParaRPr lang="en-US" altLang="zh-TW" sz="1900" dirty="0">
                        <a:solidFill>
                          <a:schemeClr val="tx1"/>
                        </a:solidFill>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900" dirty="0">
                          <a:solidFill>
                            <a:schemeClr val="tx1"/>
                          </a:solidFill>
                          <a:latin typeface="微軟正黑體" panose="020B0604030504040204" pitchFamily="34" charset="-120"/>
                          <a:ea typeface="微軟正黑體" panose="020B0604030504040204" pitchFamily="34" charset="-120"/>
                        </a:rPr>
                        <a:t>教育部國民及學前教育署補助辦理國民小學及國民中學學校用書作業要點</a:t>
                      </a:r>
                    </a:p>
                  </a:txBody>
                  <a:tcPr marL="95481" marR="95481" marT="47740" marB="4774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 xmlns:a16="http://schemas.microsoft.com/office/drawing/2014/main" val="1740486218"/>
                  </a:ext>
                </a:extLst>
              </a:tr>
              <a:tr h="126034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000" dirty="0">
                          <a:latin typeface="微軟正黑體" panose="020B0604030504040204" pitchFamily="34" charset="-120"/>
                          <a:ea typeface="微軟正黑體" panose="020B0604030504040204" pitchFamily="34" charset="-120"/>
                        </a:rPr>
                        <a:t>人事類</a:t>
                      </a:r>
                    </a:p>
                  </a:txBody>
                  <a:tcPr marL="95481" marR="95481" marT="47740" marB="4774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900" dirty="0">
                          <a:solidFill>
                            <a:schemeClr val="tx1"/>
                          </a:solidFill>
                          <a:latin typeface="微軟正黑體" panose="020B0604030504040204" pitchFamily="34" charset="-120"/>
                          <a:ea typeface="微軟正黑體" panose="020B0604030504040204" pitchFamily="34" charset="-120"/>
                        </a:rPr>
                        <a:t>偏遠地區學校教育發展條例施行細則</a:t>
                      </a:r>
                      <a:endParaRPr lang="en-US" altLang="zh-TW" sz="1900" dirty="0">
                        <a:solidFill>
                          <a:schemeClr val="tx1"/>
                        </a:solidFill>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900" dirty="0">
                          <a:solidFill>
                            <a:schemeClr val="tx1"/>
                          </a:solidFill>
                          <a:latin typeface="微軟正黑體" panose="020B0604030504040204" pitchFamily="34" charset="-120"/>
                          <a:ea typeface="微軟正黑體" panose="020B0604030504040204" pitchFamily="34" charset="-120"/>
                        </a:rPr>
                        <a:t>國民中小學校長主任教師甄選儲訓遷調及介聘辦法</a:t>
                      </a:r>
                      <a:endParaRPr lang="en-US" altLang="zh-TW" sz="1900" dirty="0">
                        <a:solidFill>
                          <a:schemeClr val="tx1"/>
                        </a:solidFill>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900" dirty="0">
                          <a:solidFill>
                            <a:schemeClr val="tx1"/>
                          </a:solidFill>
                          <a:latin typeface="微軟正黑體" panose="020B0604030504040204" pitchFamily="34" charset="-120"/>
                          <a:ea typeface="微軟正黑體" panose="020B0604030504040204" pitchFamily="34" charset="-120"/>
                        </a:rPr>
                        <a:t>國民小學與國民中學班級編制及教職員員額編制準則</a:t>
                      </a:r>
                      <a:endParaRPr lang="en-US" altLang="zh-TW" sz="1900" dirty="0">
                        <a:solidFill>
                          <a:schemeClr val="tx1"/>
                        </a:solidFill>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900" dirty="0">
                          <a:solidFill>
                            <a:schemeClr val="tx1"/>
                          </a:solidFill>
                          <a:latin typeface="微軟正黑體" panose="020B0604030504040204" pitchFamily="34" charset="-120"/>
                          <a:ea typeface="微軟正黑體" panose="020B0604030504040204" pitchFamily="34" charset="-120"/>
                        </a:rPr>
                        <a:t>國民中小學教學支援工作人員聘任辦法</a:t>
                      </a:r>
                      <a:endParaRPr lang="en-US" altLang="zh-TW" sz="1900" dirty="0">
                        <a:solidFill>
                          <a:schemeClr val="tx1"/>
                        </a:solidFill>
                        <a:latin typeface="微軟正黑體" panose="020B0604030504040204" pitchFamily="34" charset="-120"/>
                        <a:ea typeface="微軟正黑體" panose="020B0604030504040204" pitchFamily="34" charset="-120"/>
                      </a:endParaRPr>
                    </a:p>
                  </a:txBody>
                  <a:tcPr marL="95481" marR="95481" marT="47740" marB="4774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 xmlns:a16="http://schemas.microsoft.com/office/drawing/2014/main" val="2450303554"/>
                  </a:ext>
                </a:extLst>
              </a:tr>
              <a:tr h="94218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000" dirty="0">
                          <a:latin typeface="微軟正黑體" panose="020B0604030504040204" pitchFamily="34" charset="-120"/>
                          <a:ea typeface="微軟正黑體" panose="020B0604030504040204" pitchFamily="34" charset="-120"/>
                        </a:rPr>
                        <a:t>設備類</a:t>
                      </a:r>
                    </a:p>
                  </a:txBody>
                  <a:tcPr marL="95481" marR="95481" marT="47740" marB="4774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900" dirty="0">
                          <a:solidFill>
                            <a:schemeClr val="tx1"/>
                          </a:solidFill>
                          <a:latin typeface="微軟正黑體" panose="020B0604030504040204" pitchFamily="34" charset="-120"/>
                          <a:ea typeface="微軟正黑體" panose="020B0604030504040204" pitchFamily="34" charset="-120"/>
                        </a:rPr>
                        <a:t>國民小學及國民中學設施設備基準</a:t>
                      </a:r>
                      <a:endParaRPr lang="en-US" altLang="zh-TW" sz="1900" dirty="0">
                        <a:solidFill>
                          <a:schemeClr val="tx1"/>
                        </a:solidFill>
                        <a:latin typeface="微軟正黑體" panose="020B0604030504040204" pitchFamily="34" charset="-120"/>
                        <a:ea typeface="微軟正黑體" panose="020B0604030504040204" pitchFamily="34" charset="-120"/>
                      </a:endParaRPr>
                    </a:p>
                  </a:txBody>
                  <a:tcPr marL="95481" marR="95481" marT="47740" marB="4774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 xmlns:a16="http://schemas.microsoft.com/office/drawing/2014/main" val="2275275385"/>
                  </a:ext>
                </a:extLst>
              </a:tr>
              <a:tr h="83456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000" dirty="0">
                          <a:latin typeface="微軟正黑體" panose="020B0604030504040204" pitchFamily="34" charset="-120"/>
                          <a:ea typeface="微軟正黑體" panose="020B0604030504040204" pitchFamily="34" charset="-120"/>
                        </a:rPr>
                        <a:t>其他類</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spc="0" baseline="0" dirty="0">
                          <a:solidFill>
                            <a:schemeClr val="tx1"/>
                          </a:solidFill>
                          <a:latin typeface="微軟正黑體" panose="020B0604030504040204" pitchFamily="34" charset="-120"/>
                          <a:ea typeface="微軟正黑體" panose="020B0604030504040204" pitchFamily="34" charset="-120"/>
                        </a:rPr>
                        <a:t>教育部國民及學前教育署補助辦理新住民子女教育要點</a:t>
                      </a:r>
                      <a:endParaRPr lang="en-US" altLang="zh-TW" sz="1800" spc="0" baseline="0" dirty="0">
                        <a:solidFill>
                          <a:schemeClr val="tx1"/>
                        </a:solidFill>
                        <a:latin typeface="微軟正黑體" panose="020B0604030504040204" pitchFamily="34" charset="-120"/>
                        <a:ea typeface="微軟正黑體" panose="020B0604030504040204" pitchFamily="34" charset="-12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30978570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653113" y="1358103"/>
            <a:ext cx="6600566" cy="461665"/>
          </a:xfrm>
          <a:prstGeom prst="rect">
            <a:avLst/>
          </a:prstGeom>
        </p:spPr>
        <p:txBody>
          <a:bodyPr wrap="square">
            <a:spAutoFit/>
          </a:bodyPr>
          <a:lstStyle/>
          <a:p>
            <a:pPr defTabSz="1422400">
              <a:spcAft>
                <a:spcPct val="35000"/>
              </a:spcAft>
            </a:pPr>
            <a:r>
              <a:rPr lang="zh-TW" altLang="en-US" sz="2400" dirty="0">
                <a:latin typeface="微軟正黑體" pitchFamily="34" charset="-120"/>
                <a:ea typeface="微軟正黑體" pitchFamily="34" charset="-120"/>
              </a:rPr>
              <a:t>（二）</a:t>
            </a:r>
            <a:r>
              <a:rPr lang="zh-TW" altLang="en-US" sz="2400" b="1" dirty="0">
                <a:latin typeface="微軟正黑體" pitchFamily="34" charset="-120"/>
                <a:ea typeface="微軟正黑體" pitchFamily="34" charset="-120"/>
              </a:rPr>
              <a:t>課程推動支持系統</a:t>
            </a:r>
          </a:p>
        </p:txBody>
      </p:sp>
      <p:grpSp>
        <p:nvGrpSpPr>
          <p:cNvPr id="13" name="群組 12"/>
          <p:cNvGrpSpPr/>
          <p:nvPr/>
        </p:nvGrpSpPr>
        <p:grpSpPr>
          <a:xfrm>
            <a:off x="6109166" y="2725786"/>
            <a:ext cx="2344877" cy="886397"/>
            <a:chOff x="6156177" y="2879932"/>
            <a:chExt cx="2344877" cy="886397"/>
          </a:xfrm>
        </p:grpSpPr>
        <p:grpSp>
          <p:nvGrpSpPr>
            <p:cNvPr id="3" name="群組 2"/>
            <p:cNvGrpSpPr/>
            <p:nvPr/>
          </p:nvGrpSpPr>
          <p:grpSpPr>
            <a:xfrm>
              <a:off x="6156177" y="2936614"/>
              <a:ext cx="494120" cy="627265"/>
              <a:chOff x="6156177" y="2936614"/>
              <a:chExt cx="494120" cy="627265"/>
            </a:xfrm>
          </p:grpSpPr>
          <p:sp>
            <p:nvSpPr>
              <p:cNvPr id="51" name="手繪多邊形 50"/>
              <p:cNvSpPr/>
              <p:nvPr/>
            </p:nvSpPr>
            <p:spPr>
              <a:xfrm>
                <a:off x="6156177" y="2936614"/>
                <a:ext cx="494120" cy="624427"/>
              </a:xfrm>
              <a:custGeom>
                <a:avLst/>
                <a:gdLst>
                  <a:gd name="connsiteX0" fmla="*/ 0 w 1566530"/>
                  <a:gd name="connsiteY0" fmla="*/ 1892596 h 1899684"/>
                  <a:gd name="connsiteX1" fmla="*/ 0 w 1566530"/>
                  <a:gd name="connsiteY1" fmla="*/ 793898 h 1899684"/>
                  <a:gd name="connsiteX2" fmla="*/ 786809 w 1566530"/>
                  <a:gd name="connsiteY2" fmla="*/ 0 h 1899684"/>
                  <a:gd name="connsiteX3" fmla="*/ 1566530 w 1566530"/>
                  <a:gd name="connsiteY3" fmla="*/ 800986 h 1899684"/>
                  <a:gd name="connsiteX4" fmla="*/ 1559442 w 1566530"/>
                  <a:gd name="connsiteY4" fmla="*/ 1899684 h 1899684"/>
                  <a:gd name="connsiteX5" fmla="*/ 0 w 1566530"/>
                  <a:gd name="connsiteY5" fmla="*/ 1892596 h 1899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6530" h="1899684">
                    <a:moveTo>
                      <a:pt x="0" y="1892596"/>
                    </a:moveTo>
                    <a:lnTo>
                      <a:pt x="0" y="793898"/>
                    </a:lnTo>
                    <a:lnTo>
                      <a:pt x="786809" y="0"/>
                    </a:lnTo>
                    <a:lnTo>
                      <a:pt x="1566530" y="800986"/>
                    </a:lnTo>
                    <a:cubicBezTo>
                      <a:pt x="1564167" y="1167219"/>
                      <a:pt x="1561805" y="1533451"/>
                      <a:pt x="1559442" y="1899684"/>
                    </a:cubicBezTo>
                    <a:lnTo>
                      <a:pt x="0" y="1892596"/>
                    </a:lnTo>
                    <a:close/>
                  </a:path>
                </a:pathLst>
              </a:custGeom>
              <a:solidFill>
                <a:srgbClr val="92D050"/>
              </a:solidFill>
              <a:ln w="381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52" name="群組 51"/>
              <p:cNvGrpSpPr/>
              <p:nvPr/>
            </p:nvGrpSpPr>
            <p:grpSpPr>
              <a:xfrm>
                <a:off x="6176238" y="3241723"/>
                <a:ext cx="453504" cy="322156"/>
                <a:chOff x="4187222" y="395028"/>
                <a:chExt cx="1944212" cy="1349989"/>
              </a:xfrm>
              <a:solidFill>
                <a:schemeClr val="bg1"/>
              </a:solidFill>
            </p:grpSpPr>
            <p:sp>
              <p:nvSpPr>
                <p:cNvPr id="53"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4"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5"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11" name="矩形 10"/>
            <p:cNvSpPr/>
            <p:nvPr/>
          </p:nvSpPr>
          <p:spPr>
            <a:xfrm>
              <a:off x="6516216" y="2879932"/>
              <a:ext cx="1984838" cy="886397"/>
            </a:xfrm>
            <a:prstGeom prst="rect">
              <a:avLst/>
            </a:prstGeom>
          </p:spPr>
          <p:txBody>
            <a:bodyPr wrap="square">
              <a:spAutoFit/>
            </a:bodyPr>
            <a:lstStyle/>
            <a:p>
              <a:pPr algn="ctr" defTabSz="622300">
                <a:lnSpc>
                  <a:spcPct val="90000"/>
                </a:lnSpc>
                <a:spcAft>
                  <a:spcPct val="35000"/>
                </a:spcAft>
                <a:defRPr/>
              </a:pPr>
              <a:r>
                <a:rPr lang="zh-TW" altLang="en-US" sz="2400" dirty="0">
                  <a:latin typeface="微軟正黑體" panose="020B0604030504040204" pitchFamily="34" charset="-120"/>
                  <a:ea typeface="微軟正黑體" panose="020B0604030504040204" pitchFamily="34" charset="-120"/>
                </a:rPr>
                <a:t>辦理新課綱</a:t>
              </a:r>
              <a:endParaRPr lang="en-US" altLang="zh-TW" sz="2400" dirty="0">
                <a:latin typeface="微軟正黑體" panose="020B0604030504040204" pitchFamily="34" charset="-120"/>
                <a:ea typeface="微軟正黑體" panose="020B0604030504040204" pitchFamily="34" charset="-120"/>
              </a:endParaRPr>
            </a:p>
            <a:p>
              <a:pPr algn="ctr" defTabSz="622300">
                <a:lnSpc>
                  <a:spcPct val="90000"/>
                </a:lnSpc>
                <a:spcAft>
                  <a:spcPct val="35000"/>
                </a:spcAft>
                <a:defRPr/>
              </a:pPr>
              <a:r>
                <a:rPr lang="zh-TW" altLang="en-US" sz="2400" dirty="0">
                  <a:latin typeface="微軟正黑體" panose="020B0604030504040204" pitchFamily="34" charset="-120"/>
                  <a:ea typeface="微軟正黑體" panose="020B0604030504040204" pitchFamily="34" charset="-120"/>
                </a:rPr>
                <a:t>前導學校</a:t>
              </a:r>
            </a:p>
          </p:txBody>
        </p:sp>
      </p:grpSp>
      <p:grpSp>
        <p:nvGrpSpPr>
          <p:cNvPr id="9" name="群組 8"/>
          <p:cNvGrpSpPr/>
          <p:nvPr/>
        </p:nvGrpSpPr>
        <p:grpSpPr>
          <a:xfrm>
            <a:off x="763115" y="2663288"/>
            <a:ext cx="2743987" cy="1089529"/>
            <a:chOff x="763115" y="2842138"/>
            <a:chExt cx="2743987" cy="1089529"/>
          </a:xfrm>
        </p:grpSpPr>
        <p:sp>
          <p:nvSpPr>
            <p:cNvPr id="10" name="矩形 9"/>
            <p:cNvSpPr/>
            <p:nvPr/>
          </p:nvSpPr>
          <p:spPr>
            <a:xfrm>
              <a:off x="1043527" y="2842138"/>
              <a:ext cx="2463575" cy="1089529"/>
            </a:xfrm>
            <a:prstGeom prst="rect">
              <a:avLst/>
            </a:prstGeom>
          </p:spPr>
          <p:txBody>
            <a:bodyPr wrap="square">
              <a:spAutoFit/>
            </a:bodyPr>
            <a:lstStyle/>
            <a:p>
              <a:pPr algn="ctr" defTabSz="622300">
                <a:lnSpc>
                  <a:spcPct val="90000"/>
                </a:lnSpc>
                <a:spcAft>
                  <a:spcPct val="35000"/>
                </a:spcAft>
                <a:defRPr/>
              </a:pPr>
              <a:r>
                <a:rPr lang="zh-TW" altLang="en-US" sz="2400" dirty="0">
                  <a:latin typeface="微軟正黑體" panose="020B0604030504040204" pitchFamily="34" charset="-120"/>
                  <a:ea typeface="微軟正黑體" panose="020B0604030504040204" pitchFamily="34" charset="-120"/>
                </a:rPr>
                <a:t>增能中央及</a:t>
              </a:r>
              <a:r>
                <a:rPr lang="en-US" altLang="zh-TW" sz="2400" dirty="0">
                  <a:latin typeface="微軟正黑體" panose="020B0604030504040204" pitchFamily="34" charset="-120"/>
                  <a:ea typeface="微軟正黑體" panose="020B0604030504040204" pitchFamily="34" charset="-120"/>
                </a:rPr>
                <a:t/>
              </a:r>
              <a:br>
                <a:rPr lang="en-US" altLang="zh-TW" sz="2400" dirty="0">
                  <a:latin typeface="微軟正黑體" panose="020B0604030504040204" pitchFamily="34" charset="-120"/>
                  <a:ea typeface="微軟正黑體" panose="020B0604030504040204" pitchFamily="34" charset="-120"/>
                </a:rPr>
              </a:br>
              <a:r>
                <a:rPr lang="zh-TW" altLang="en-US" sz="2400" dirty="0">
                  <a:latin typeface="微軟正黑體" panose="020B0604030504040204" pitchFamily="34" charset="-120"/>
                  <a:ea typeface="微軟正黑體" panose="020B0604030504040204" pitchFamily="34" charset="-120"/>
                </a:rPr>
                <a:t>地方輔導人才</a:t>
              </a:r>
              <a:r>
                <a:rPr lang="en-US" altLang="zh-TW" sz="2400" dirty="0">
                  <a:latin typeface="微軟正黑體" panose="020B0604030504040204" pitchFamily="34" charset="-120"/>
                  <a:ea typeface="微軟正黑體" panose="020B0604030504040204" pitchFamily="34" charset="-120"/>
                </a:rPr>
                <a:t/>
              </a:r>
              <a:br>
                <a:rPr lang="en-US" altLang="zh-TW" sz="2400" dirty="0">
                  <a:latin typeface="微軟正黑體" panose="020B0604030504040204" pitchFamily="34" charset="-120"/>
                  <a:ea typeface="微軟正黑體" panose="020B0604030504040204" pitchFamily="34" charset="-120"/>
                </a:rPr>
              </a:br>
              <a:r>
                <a:rPr lang="zh-TW" altLang="en-US" sz="2400" dirty="0">
                  <a:latin typeface="微軟正黑體" panose="020B0604030504040204" pitchFamily="34" charset="-120"/>
                  <a:ea typeface="微軟正黑體" panose="020B0604030504040204" pitchFamily="34" charset="-120"/>
                </a:rPr>
                <a:t>新課綱知能</a:t>
              </a:r>
            </a:p>
          </p:txBody>
        </p:sp>
        <p:grpSp>
          <p:nvGrpSpPr>
            <p:cNvPr id="64" name="群組 63"/>
            <p:cNvGrpSpPr/>
            <p:nvPr/>
          </p:nvGrpSpPr>
          <p:grpSpPr>
            <a:xfrm flipH="1">
              <a:off x="763115" y="2879932"/>
              <a:ext cx="631814" cy="1024723"/>
              <a:chOff x="-3122181" y="2317152"/>
              <a:chExt cx="1234034" cy="2001447"/>
            </a:xfrm>
            <a:solidFill>
              <a:srgbClr val="FFCC00"/>
            </a:solidFill>
          </p:grpSpPr>
          <p:grpSp>
            <p:nvGrpSpPr>
              <p:cNvPr id="65" name="群組 64"/>
              <p:cNvGrpSpPr/>
              <p:nvPr/>
            </p:nvGrpSpPr>
            <p:grpSpPr>
              <a:xfrm>
                <a:off x="-3078509" y="2317152"/>
                <a:ext cx="1190362" cy="2001447"/>
                <a:chOff x="3457972" y="1196752"/>
                <a:chExt cx="2895227" cy="4867968"/>
              </a:xfrm>
              <a:grpFill/>
            </p:grpSpPr>
            <p:sp>
              <p:nvSpPr>
                <p:cNvPr id="67" name="流程圖: 接點 66"/>
                <p:cNvSpPr/>
                <p:nvPr/>
              </p:nvSpPr>
              <p:spPr>
                <a:xfrm>
                  <a:off x="4776583" y="1196752"/>
                  <a:ext cx="936104" cy="936104"/>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8" name="圓角矩形 67"/>
                <p:cNvSpPr/>
                <p:nvPr/>
              </p:nvSpPr>
              <p:spPr>
                <a:xfrm>
                  <a:off x="4776583" y="2240296"/>
                  <a:ext cx="1123528" cy="1708760"/>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9" name="圓角矩形 68"/>
                <p:cNvSpPr/>
                <p:nvPr/>
              </p:nvSpPr>
              <p:spPr>
                <a:xfrm>
                  <a:off x="5410379" y="3544440"/>
                  <a:ext cx="489732" cy="252028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0" name="圓角矩形 69"/>
                <p:cNvSpPr/>
                <p:nvPr/>
              </p:nvSpPr>
              <p:spPr>
                <a:xfrm>
                  <a:off x="4789175" y="3544440"/>
                  <a:ext cx="489732" cy="252028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1" name="圓角矩形 8"/>
                <p:cNvSpPr/>
                <p:nvPr/>
              </p:nvSpPr>
              <p:spPr>
                <a:xfrm rot="21349714">
                  <a:off x="5726068" y="2258357"/>
                  <a:ext cx="627131" cy="1970089"/>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72" name="群組 71"/>
                <p:cNvGrpSpPr/>
                <p:nvPr/>
              </p:nvGrpSpPr>
              <p:grpSpPr>
                <a:xfrm>
                  <a:off x="3457972" y="2264172"/>
                  <a:ext cx="1591573" cy="453107"/>
                  <a:chOff x="723609" y="2530960"/>
                  <a:chExt cx="1591573" cy="453107"/>
                </a:xfrm>
                <a:grpFill/>
              </p:grpSpPr>
              <p:sp>
                <p:nvSpPr>
                  <p:cNvPr id="73" name="圓角矩形 72"/>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4" name="圓角矩形 73"/>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66" name="圓角矩形 65"/>
              <p:cNvSpPr/>
              <p:nvPr/>
            </p:nvSpPr>
            <p:spPr>
              <a:xfrm rot="2915547">
                <a:off x="-3171330" y="2588441"/>
                <a:ext cx="144017" cy="45719"/>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cxnSp>
        <p:nvCxnSpPr>
          <p:cNvPr id="86" name="直線接點 85"/>
          <p:cNvCxnSpPr/>
          <p:nvPr/>
        </p:nvCxnSpPr>
        <p:spPr>
          <a:xfrm>
            <a:off x="1206339" y="4243771"/>
            <a:ext cx="7053547" cy="0"/>
          </a:xfrm>
          <a:prstGeom prst="line">
            <a:avLst/>
          </a:prstGeom>
          <a:ln w="19050">
            <a:solidFill>
              <a:srgbClr val="B6CBE4"/>
            </a:solidFill>
            <a:prstDash val="solid"/>
          </a:ln>
        </p:spPr>
        <p:style>
          <a:lnRef idx="1">
            <a:schemeClr val="accent1"/>
          </a:lnRef>
          <a:fillRef idx="0">
            <a:schemeClr val="accent1"/>
          </a:fillRef>
          <a:effectRef idx="0">
            <a:schemeClr val="accent1"/>
          </a:effectRef>
          <a:fontRef idx="minor">
            <a:schemeClr val="tx1"/>
          </a:fontRef>
        </p:style>
      </p:cxnSp>
      <p:cxnSp>
        <p:nvCxnSpPr>
          <p:cNvPr id="88" name="直線接點 87"/>
          <p:cNvCxnSpPr/>
          <p:nvPr/>
        </p:nvCxnSpPr>
        <p:spPr>
          <a:xfrm flipH="1">
            <a:off x="3505002" y="2796011"/>
            <a:ext cx="4370" cy="1367498"/>
          </a:xfrm>
          <a:prstGeom prst="line">
            <a:avLst/>
          </a:prstGeom>
          <a:ln w="19050">
            <a:solidFill>
              <a:srgbClr val="B6CBE4"/>
            </a:solidFill>
            <a:prstDash val="solid"/>
          </a:ln>
        </p:spPr>
        <p:style>
          <a:lnRef idx="1">
            <a:schemeClr val="accent1"/>
          </a:lnRef>
          <a:fillRef idx="0">
            <a:schemeClr val="accent1"/>
          </a:fillRef>
          <a:effectRef idx="0">
            <a:schemeClr val="accent1"/>
          </a:effectRef>
          <a:fontRef idx="minor">
            <a:schemeClr val="tx1"/>
          </a:fontRef>
        </p:style>
      </p:cxnSp>
      <p:cxnSp>
        <p:nvCxnSpPr>
          <p:cNvPr id="101" name="直線接點 100"/>
          <p:cNvCxnSpPr/>
          <p:nvPr/>
        </p:nvCxnSpPr>
        <p:spPr>
          <a:xfrm flipH="1">
            <a:off x="5915435" y="2765638"/>
            <a:ext cx="4370" cy="1367498"/>
          </a:xfrm>
          <a:prstGeom prst="line">
            <a:avLst/>
          </a:prstGeom>
          <a:ln w="19050">
            <a:solidFill>
              <a:srgbClr val="B6CBE4"/>
            </a:solidFill>
            <a:prstDash val="solid"/>
          </a:ln>
        </p:spPr>
        <p:style>
          <a:lnRef idx="1">
            <a:schemeClr val="accent1"/>
          </a:lnRef>
          <a:fillRef idx="0">
            <a:schemeClr val="accent1"/>
          </a:fillRef>
          <a:effectRef idx="0">
            <a:schemeClr val="accent1"/>
          </a:effectRef>
          <a:fontRef idx="minor">
            <a:schemeClr val="tx1"/>
          </a:fontRef>
        </p:style>
      </p:cxnSp>
      <p:cxnSp>
        <p:nvCxnSpPr>
          <p:cNvPr id="103" name="直線接點 102"/>
          <p:cNvCxnSpPr/>
          <p:nvPr/>
        </p:nvCxnSpPr>
        <p:spPr>
          <a:xfrm flipH="1">
            <a:off x="4558898" y="4293750"/>
            <a:ext cx="4370" cy="1367498"/>
          </a:xfrm>
          <a:prstGeom prst="line">
            <a:avLst/>
          </a:prstGeom>
          <a:ln w="19050">
            <a:solidFill>
              <a:srgbClr val="B6CBE4"/>
            </a:solidFill>
            <a:prstDash val="solid"/>
          </a:ln>
        </p:spPr>
        <p:style>
          <a:lnRef idx="1">
            <a:schemeClr val="accent1"/>
          </a:lnRef>
          <a:fillRef idx="0">
            <a:schemeClr val="accent1"/>
          </a:fillRef>
          <a:effectRef idx="0">
            <a:schemeClr val="accent1"/>
          </a:effectRef>
          <a:fontRef idx="minor">
            <a:schemeClr val="tx1"/>
          </a:fontRef>
        </p:style>
      </p:cxnSp>
      <p:grpSp>
        <p:nvGrpSpPr>
          <p:cNvPr id="12" name="群組 11"/>
          <p:cNvGrpSpPr/>
          <p:nvPr/>
        </p:nvGrpSpPr>
        <p:grpSpPr>
          <a:xfrm>
            <a:off x="3688109" y="2757846"/>
            <a:ext cx="2179766" cy="886397"/>
            <a:chOff x="3688378" y="2879932"/>
            <a:chExt cx="2179766" cy="886397"/>
          </a:xfrm>
        </p:grpSpPr>
        <p:sp>
          <p:nvSpPr>
            <p:cNvPr id="8" name="矩形 7"/>
            <p:cNvSpPr/>
            <p:nvPr/>
          </p:nvSpPr>
          <p:spPr>
            <a:xfrm>
              <a:off x="4237064" y="2879932"/>
              <a:ext cx="1631080" cy="886397"/>
            </a:xfrm>
            <a:prstGeom prst="rect">
              <a:avLst/>
            </a:prstGeom>
            <a:ln w="19050">
              <a:noFill/>
            </a:ln>
          </p:spPr>
          <p:txBody>
            <a:bodyPr wrap="square">
              <a:spAutoFit/>
            </a:bodyPr>
            <a:lstStyle/>
            <a:p>
              <a:pPr algn="ctr" defTabSz="622300">
                <a:lnSpc>
                  <a:spcPct val="90000"/>
                </a:lnSpc>
                <a:spcAft>
                  <a:spcPct val="35000"/>
                </a:spcAft>
                <a:defRPr/>
              </a:pPr>
              <a:r>
                <a:rPr lang="zh-TW" altLang="en-US" sz="2400" dirty="0">
                  <a:latin typeface="微軟正黑體" panose="020B0604030504040204" pitchFamily="34" charset="-120"/>
                  <a:ea typeface="微軟正黑體" panose="020B0604030504040204" pitchFamily="34" charset="-120"/>
                </a:rPr>
                <a:t>培訓總綱</a:t>
              </a:r>
              <a:endParaRPr lang="en-US" altLang="zh-TW" sz="2400" dirty="0">
                <a:latin typeface="微軟正黑體" panose="020B0604030504040204" pitchFamily="34" charset="-120"/>
                <a:ea typeface="微軟正黑體" panose="020B0604030504040204" pitchFamily="34" charset="-120"/>
              </a:endParaRPr>
            </a:p>
            <a:p>
              <a:pPr algn="ctr" defTabSz="622300">
                <a:lnSpc>
                  <a:spcPct val="90000"/>
                </a:lnSpc>
                <a:spcAft>
                  <a:spcPct val="35000"/>
                </a:spcAft>
                <a:defRPr/>
              </a:pPr>
              <a:r>
                <a:rPr lang="zh-TW" altLang="en-US" sz="2400" dirty="0">
                  <a:latin typeface="微軟正黑體" panose="020B0604030504040204" pitchFamily="34" charset="-120"/>
                  <a:ea typeface="微軟正黑體" panose="020B0604030504040204" pitchFamily="34" charset="-120"/>
                </a:rPr>
                <a:t>種子講師</a:t>
              </a:r>
            </a:p>
          </p:txBody>
        </p:sp>
        <p:grpSp>
          <p:nvGrpSpPr>
            <p:cNvPr id="109" name="群組 108"/>
            <p:cNvGrpSpPr/>
            <p:nvPr/>
          </p:nvGrpSpPr>
          <p:grpSpPr>
            <a:xfrm>
              <a:off x="3688378" y="3019185"/>
              <a:ext cx="704070" cy="624378"/>
              <a:chOff x="3879111" y="3270847"/>
              <a:chExt cx="506331" cy="455221"/>
            </a:xfrm>
          </p:grpSpPr>
          <p:grpSp>
            <p:nvGrpSpPr>
              <p:cNvPr id="5" name="群組 4"/>
              <p:cNvGrpSpPr/>
              <p:nvPr/>
            </p:nvGrpSpPr>
            <p:grpSpPr>
              <a:xfrm>
                <a:off x="3879111" y="3270847"/>
                <a:ext cx="506331" cy="455221"/>
                <a:chOff x="-3160544" y="5909740"/>
                <a:chExt cx="619742" cy="557184"/>
              </a:xfrm>
              <a:solidFill>
                <a:srgbClr val="FF66FF"/>
              </a:solidFill>
            </p:grpSpPr>
            <p:grpSp>
              <p:nvGrpSpPr>
                <p:cNvPr id="57" name="群組 56"/>
                <p:cNvGrpSpPr/>
                <p:nvPr/>
              </p:nvGrpSpPr>
              <p:grpSpPr>
                <a:xfrm>
                  <a:off x="-3029717" y="5909740"/>
                  <a:ext cx="488915" cy="339484"/>
                  <a:chOff x="4187222" y="395028"/>
                  <a:chExt cx="1944212" cy="1349989"/>
                </a:xfrm>
                <a:grpFill/>
              </p:grpSpPr>
              <p:sp>
                <p:nvSpPr>
                  <p:cNvPr id="59"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w="1905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0"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a:ln w="19050">
                    <a:noFill/>
                  </a:ln>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1"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w="1905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4" name="橢圓 3"/>
                <p:cNvSpPr/>
                <p:nvPr/>
              </p:nvSpPr>
              <p:spPr>
                <a:xfrm>
                  <a:off x="-3160544" y="6135570"/>
                  <a:ext cx="445865" cy="331354"/>
                </a:xfrm>
                <a:prstGeom prst="ellipse">
                  <a:avLst/>
                </a:prstGeom>
                <a:grpFill/>
                <a:ln w="19050">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sp>
            <p:nvSpPr>
              <p:cNvPr id="99" name="橢圓 98"/>
              <p:cNvSpPr/>
              <p:nvPr/>
            </p:nvSpPr>
            <p:spPr>
              <a:xfrm>
                <a:off x="3887647" y="3573016"/>
                <a:ext cx="351039" cy="136943"/>
              </a:xfrm>
              <a:custGeom>
                <a:avLst/>
                <a:gdLst>
                  <a:gd name="connsiteX0" fmla="*/ 0 w 348022"/>
                  <a:gd name="connsiteY0" fmla="*/ 76260 h 152520"/>
                  <a:gd name="connsiteX1" fmla="*/ 174011 w 348022"/>
                  <a:gd name="connsiteY1" fmla="*/ 0 h 152520"/>
                  <a:gd name="connsiteX2" fmla="*/ 348022 w 348022"/>
                  <a:gd name="connsiteY2" fmla="*/ 76260 h 152520"/>
                  <a:gd name="connsiteX3" fmla="*/ 174011 w 348022"/>
                  <a:gd name="connsiteY3" fmla="*/ 152520 h 152520"/>
                  <a:gd name="connsiteX4" fmla="*/ 0 w 348022"/>
                  <a:gd name="connsiteY4" fmla="*/ 76260 h 152520"/>
                  <a:gd name="connsiteX0" fmla="*/ 1 w 348023"/>
                  <a:gd name="connsiteY0" fmla="*/ 36752 h 113012"/>
                  <a:gd name="connsiteX1" fmla="*/ 171361 w 348023"/>
                  <a:gd name="connsiteY1" fmla="*/ 249 h 113012"/>
                  <a:gd name="connsiteX2" fmla="*/ 348023 w 348023"/>
                  <a:gd name="connsiteY2" fmla="*/ 36752 h 113012"/>
                  <a:gd name="connsiteX3" fmla="*/ 174012 w 348023"/>
                  <a:gd name="connsiteY3" fmla="*/ 113012 h 113012"/>
                  <a:gd name="connsiteX4" fmla="*/ 1 w 348023"/>
                  <a:gd name="connsiteY4" fmla="*/ 36752 h 113012"/>
                  <a:gd name="connsiteX0" fmla="*/ 1 w 350674"/>
                  <a:gd name="connsiteY0" fmla="*/ 11447 h 119992"/>
                  <a:gd name="connsiteX1" fmla="*/ 174012 w 350674"/>
                  <a:gd name="connsiteY1" fmla="*/ 6749 h 119992"/>
                  <a:gd name="connsiteX2" fmla="*/ 350674 w 350674"/>
                  <a:gd name="connsiteY2" fmla="*/ 43252 h 119992"/>
                  <a:gd name="connsiteX3" fmla="*/ 176663 w 350674"/>
                  <a:gd name="connsiteY3" fmla="*/ 119512 h 119992"/>
                  <a:gd name="connsiteX4" fmla="*/ 1 w 350674"/>
                  <a:gd name="connsiteY4" fmla="*/ 11447 h 119992"/>
                  <a:gd name="connsiteX0" fmla="*/ 1 w 350674"/>
                  <a:gd name="connsiteY0" fmla="*/ 10715 h 118915"/>
                  <a:gd name="connsiteX1" fmla="*/ 174012 w 350674"/>
                  <a:gd name="connsiteY1" fmla="*/ 6017 h 118915"/>
                  <a:gd name="connsiteX2" fmla="*/ 350674 w 350674"/>
                  <a:gd name="connsiteY2" fmla="*/ 29267 h 118915"/>
                  <a:gd name="connsiteX3" fmla="*/ 176663 w 350674"/>
                  <a:gd name="connsiteY3" fmla="*/ 118780 h 118915"/>
                  <a:gd name="connsiteX4" fmla="*/ 1 w 350674"/>
                  <a:gd name="connsiteY4" fmla="*/ 10715 h 118915"/>
                  <a:gd name="connsiteX0" fmla="*/ 34 w 350707"/>
                  <a:gd name="connsiteY0" fmla="*/ 11641 h 133066"/>
                  <a:gd name="connsiteX1" fmla="*/ 174045 w 350707"/>
                  <a:gd name="connsiteY1" fmla="*/ 6943 h 133066"/>
                  <a:gd name="connsiteX2" fmla="*/ 350707 w 350707"/>
                  <a:gd name="connsiteY2" fmla="*/ 30193 h 133066"/>
                  <a:gd name="connsiteX3" fmla="*/ 160794 w 350707"/>
                  <a:gd name="connsiteY3" fmla="*/ 132958 h 133066"/>
                  <a:gd name="connsiteX4" fmla="*/ 34 w 350707"/>
                  <a:gd name="connsiteY4" fmla="*/ 11641 h 133066"/>
                  <a:gd name="connsiteX0" fmla="*/ 118 w 350791"/>
                  <a:gd name="connsiteY0" fmla="*/ 11641 h 135837"/>
                  <a:gd name="connsiteX1" fmla="*/ 174129 w 350791"/>
                  <a:gd name="connsiteY1" fmla="*/ 6943 h 135837"/>
                  <a:gd name="connsiteX2" fmla="*/ 350791 w 350791"/>
                  <a:gd name="connsiteY2" fmla="*/ 30193 h 135837"/>
                  <a:gd name="connsiteX3" fmla="*/ 160878 w 350791"/>
                  <a:gd name="connsiteY3" fmla="*/ 132958 h 135837"/>
                  <a:gd name="connsiteX4" fmla="*/ 118 w 350791"/>
                  <a:gd name="connsiteY4" fmla="*/ 11641 h 135837"/>
                  <a:gd name="connsiteX0" fmla="*/ 118 w 350791"/>
                  <a:gd name="connsiteY0" fmla="*/ 11641 h 133066"/>
                  <a:gd name="connsiteX1" fmla="*/ 174129 w 350791"/>
                  <a:gd name="connsiteY1" fmla="*/ 6943 h 133066"/>
                  <a:gd name="connsiteX2" fmla="*/ 350791 w 350791"/>
                  <a:gd name="connsiteY2" fmla="*/ 30193 h 133066"/>
                  <a:gd name="connsiteX3" fmla="*/ 160878 w 350791"/>
                  <a:gd name="connsiteY3" fmla="*/ 132958 h 133066"/>
                  <a:gd name="connsiteX4" fmla="*/ 118 w 350791"/>
                  <a:gd name="connsiteY4" fmla="*/ 11641 h 133066"/>
                  <a:gd name="connsiteX0" fmla="*/ 118 w 350791"/>
                  <a:gd name="connsiteY0" fmla="*/ 11641 h 133066"/>
                  <a:gd name="connsiteX1" fmla="*/ 174129 w 350791"/>
                  <a:gd name="connsiteY1" fmla="*/ 6943 h 133066"/>
                  <a:gd name="connsiteX2" fmla="*/ 350791 w 350791"/>
                  <a:gd name="connsiteY2" fmla="*/ 30193 h 133066"/>
                  <a:gd name="connsiteX3" fmla="*/ 160878 w 350791"/>
                  <a:gd name="connsiteY3" fmla="*/ 132958 h 133066"/>
                  <a:gd name="connsiteX4" fmla="*/ 118 w 350791"/>
                  <a:gd name="connsiteY4" fmla="*/ 11641 h 133066"/>
                  <a:gd name="connsiteX0" fmla="*/ 2 w 350675"/>
                  <a:gd name="connsiteY0" fmla="*/ 12769 h 134194"/>
                  <a:gd name="connsiteX1" fmla="*/ 174013 w 350675"/>
                  <a:gd name="connsiteY1" fmla="*/ 8071 h 134194"/>
                  <a:gd name="connsiteX2" fmla="*/ 350675 w 350675"/>
                  <a:gd name="connsiteY2" fmla="*/ 31321 h 134194"/>
                  <a:gd name="connsiteX3" fmla="*/ 160762 w 350675"/>
                  <a:gd name="connsiteY3" fmla="*/ 134086 h 134194"/>
                  <a:gd name="connsiteX4" fmla="*/ 2 w 350675"/>
                  <a:gd name="connsiteY4" fmla="*/ 12769 h 134194"/>
                  <a:gd name="connsiteX0" fmla="*/ 2 w 350675"/>
                  <a:gd name="connsiteY0" fmla="*/ 10658 h 132083"/>
                  <a:gd name="connsiteX1" fmla="*/ 174013 w 350675"/>
                  <a:gd name="connsiteY1" fmla="*/ 5960 h 132083"/>
                  <a:gd name="connsiteX2" fmla="*/ 350675 w 350675"/>
                  <a:gd name="connsiteY2" fmla="*/ 29210 h 132083"/>
                  <a:gd name="connsiteX3" fmla="*/ 160762 w 350675"/>
                  <a:gd name="connsiteY3" fmla="*/ 131975 h 132083"/>
                  <a:gd name="connsiteX4" fmla="*/ 2 w 350675"/>
                  <a:gd name="connsiteY4" fmla="*/ 10658 h 132083"/>
                  <a:gd name="connsiteX0" fmla="*/ 2 w 350675"/>
                  <a:gd name="connsiteY0" fmla="*/ 12006 h 133431"/>
                  <a:gd name="connsiteX1" fmla="*/ 174013 w 350675"/>
                  <a:gd name="connsiteY1" fmla="*/ 7308 h 133431"/>
                  <a:gd name="connsiteX2" fmla="*/ 350675 w 350675"/>
                  <a:gd name="connsiteY2" fmla="*/ 30558 h 133431"/>
                  <a:gd name="connsiteX3" fmla="*/ 160762 w 350675"/>
                  <a:gd name="connsiteY3" fmla="*/ 133323 h 133431"/>
                  <a:gd name="connsiteX4" fmla="*/ 2 w 350675"/>
                  <a:gd name="connsiteY4" fmla="*/ 12006 h 133431"/>
                  <a:gd name="connsiteX0" fmla="*/ 2 w 350675"/>
                  <a:gd name="connsiteY0" fmla="*/ 29382 h 129497"/>
                  <a:gd name="connsiteX1" fmla="*/ 174013 w 350675"/>
                  <a:gd name="connsiteY1" fmla="*/ 3481 h 129497"/>
                  <a:gd name="connsiteX2" fmla="*/ 350675 w 350675"/>
                  <a:gd name="connsiteY2" fmla="*/ 26731 h 129497"/>
                  <a:gd name="connsiteX3" fmla="*/ 160762 w 350675"/>
                  <a:gd name="connsiteY3" fmla="*/ 129496 h 129497"/>
                  <a:gd name="connsiteX4" fmla="*/ 2 w 350675"/>
                  <a:gd name="connsiteY4" fmla="*/ 29382 h 129497"/>
                  <a:gd name="connsiteX0" fmla="*/ 2 w 350675"/>
                  <a:gd name="connsiteY0" fmla="*/ 29382 h 129552"/>
                  <a:gd name="connsiteX1" fmla="*/ 174013 w 350675"/>
                  <a:gd name="connsiteY1" fmla="*/ 3481 h 129552"/>
                  <a:gd name="connsiteX2" fmla="*/ 350675 w 350675"/>
                  <a:gd name="connsiteY2" fmla="*/ 26731 h 129552"/>
                  <a:gd name="connsiteX3" fmla="*/ 160762 w 350675"/>
                  <a:gd name="connsiteY3" fmla="*/ 129496 h 129552"/>
                  <a:gd name="connsiteX4" fmla="*/ 2 w 350675"/>
                  <a:gd name="connsiteY4" fmla="*/ 29382 h 129552"/>
                  <a:gd name="connsiteX0" fmla="*/ 2 w 350675"/>
                  <a:gd name="connsiteY0" fmla="*/ 29700 h 129870"/>
                  <a:gd name="connsiteX1" fmla="*/ 174013 w 350675"/>
                  <a:gd name="connsiteY1" fmla="*/ 3799 h 129870"/>
                  <a:gd name="connsiteX2" fmla="*/ 350675 w 350675"/>
                  <a:gd name="connsiteY2" fmla="*/ 27049 h 129870"/>
                  <a:gd name="connsiteX3" fmla="*/ 160762 w 350675"/>
                  <a:gd name="connsiteY3" fmla="*/ 129814 h 129870"/>
                  <a:gd name="connsiteX4" fmla="*/ 2 w 350675"/>
                  <a:gd name="connsiteY4" fmla="*/ 29700 h 129870"/>
                  <a:gd name="connsiteX0" fmla="*/ 405 w 351078"/>
                  <a:gd name="connsiteY0" fmla="*/ 29382 h 129552"/>
                  <a:gd name="connsiteX1" fmla="*/ 174416 w 351078"/>
                  <a:gd name="connsiteY1" fmla="*/ 3481 h 129552"/>
                  <a:gd name="connsiteX2" fmla="*/ 351078 w 351078"/>
                  <a:gd name="connsiteY2" fmla="*/ 26731 h 129552"/>
                  <a:gd name="connsiteX3" fmla="*/ 161165 w 351078"/>
                  <a:gd name="connsiteY3" fmla="*/ 129496 h 129552"/>
                  <a:gd name="connsiteX4" fmla="*/ 405 w 351078"/>
                  <a:gd name="connsiteY4" fmla="*/ 29382 h 129552"/>
                  <a:gd name="connsiteX0" fmla="*/ 0 w 350673"/>
                  <a:gd name="connsiteY0" fmla="*/ 29382 h 129552"/>
                  <a:gd name="connsiteX1" fmla="*/ 174011 w 350673"/>
                  <a:gd name="connsiteY1" fmla="*/ 3481 h 129552"/>
                  <a:gd name="connsiteX2" fmla="*/ 350673 w 350673"/>
                  <a:gd name="connsiteY2" fmla="*/ 26731 h 129552"/>
                  <a:gd name="connsiteX3" fmla="*/ 174012 w 350673"/>
                  <a:gd name="connsiteY3" fmla="*/ 129496 h 129552"/>
                  <a:gd name="connsiteX4" fmla="*/ 0 w 350673"/>
                  <a:gd name="connsiteY4" fmla="*/ 29382 h 129552"/>
                  <a:gd name="connsiteX0" fmla="*/ 366 w 351039"/>
                  <a:gd name="connsiteY0" fmla="*/ 36765 h 136935"/>
                  <a:gd name="connsiteX1" fmla="*/ 174377 w 351039"/>
                  <a:gd name="connsiteY1" fmla="*/ 10864 h 136935"/>
                  <a:gd name="connsiteX2" fmla="*/ 351039 w 351039"/>
                  <a:gd name="connsiteY2" fmla="*/ 34114 h 136935"/>
                  <a:gd name="connsiteX3" fmla="*/ 174378 w 351039"/>
                  <a:gd name="connsiteY3" fmla="*/ 136879 h 136935"/>
                  <a:gd name="connsiteX4" fmla="*/ 366 w 351039"/>
                  <a:gd name="connsiteY4" fmla="*/ 36765 h 136935"/>
                  <a:gd name="connsiteX0" fmla="*/ 366 w 351039"/>
                  <a:gd name="connsiteY0" fmla="*/ 36765 h 136935"/>
                  <a:gd name="connsiteX1" fmla="*/ 174377 w 351039"/>
                  <a:gd name="connsiteY1" fmla="*/ 10864 h 136935"/>
                  <a:gd name="connsiteX2" fmla="*/ 351039 w 351039"/>
                  <a:gd name="connsiteY2" fmla="*/ 34114 h 136935"/>
                  <a:gd name="connsiteX3" fmla="*/ 174378 w 351039"/>
                  <a:gd name="connsiteY3" fmla="*/ 136879 h 136935"/>
                  <a:gd name="connsiteX4" fmla="*/ 366 w 351039"/>
                  <a:gd name="connsiteY4" fmla="*/ 36765 h 136935"/>
                  <a:gd name="connsiteX0" fmla="*/ 366 w 351039"/>
                  <a:gd name="connsiteY0" fmla="*/ 36765 h 136943"/>
                  <a:gd name="connsiteX1" fmla="*/ 174377 w 351039"/>
                  <a:gd name="connsiteY1" fmla="*/ 10864 h 136943"/>
                  <a:gd name="connsiteX2" fmla="*/ 351039 w 351039"/>
                  <a:gd name="connsiteY2" fmla="*/ 34114 h 136943"/>
                  <a:gd name="connsiteX3" fmla="*/ 174378 w 351039"/>
                  <a:gd name="connsiteY3" fmla="*/ 136879 h 136943"/>
                  <a:gd name="connsiteX4" fmla="*/ 366 w 351039"/>
                  <a:gd name="connsiteY4" fmla="*/ 36765 h 136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039" h="136943">
                    <a:moveTo>
                      <a:pt x="366" y="36765"/>
                    </a:moveTo>
                    <a:cubicBezTo>
                      <a:pt x="-7585" y="-26644"/>
                      <a:pt x="115932" y="11306"/>
                      <a:pt x="174377" y="10864"/>
                    </a:cubicBezTo>
                    <a:cubicBezTo>
                      <a:pt x="232822" y="10422"/>
                      <a:pt x="345738" y="-15954"/>
                      <a:pt x="351039" y="34114"/>
                    </a:cubicBezTo>
                    <a:cubicBezTo>
                      <a:pt x="348388" y="84182"/>
                      <a:pt x="227522" y="139087"/>
                      <a:pt x="174378" y="136879"/>
                    </a:cubicBezTo>
                    <a:cubicBezTo>
                      <a:pt x="121234" y="134671"/>
                      <a:pt x="8317" y="100174"/>
                      <a:pt x="366" y="36765"/>
                    </a:cubicBezTo>
                    <a:close/>
                  </a:path>
                </a:pathLst>
              </a:custGeom>
              <a:solidFill>
                <a:srgbClr val="FF3BFF"/>
              </a:solidFill>
              <a:ln w="19050">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grpSp>
        <p:nvGrpSpPr>
          <p:cNvPr id="14" name="群組 13"/>
          <p:cNvGrpSpPr/>
          <p:nvPr/>
        </p:nvGrpSpPr>
        <p:grpSpPr>
          <a:xfrm>
            <a:off x="1123784" y="4610842"/>
            <a:ext cx="3246950" cy="830997"/>
            <a:chOff x="1131434" y="4659034"/>
            <a:chExt cx="3246950" cy="830997"/>
          </a:xfrm>
        </p:grpSpPr>
        <p:sp>
          <p:nvSpPr>
            <p:cNvPr id="7" name="矩形 6"/>
            <p:cNvSpPr/>
            <p:nvPr/>
          </p:nvSpPr>
          <p:spPr>
            <a:xfrm>
              <a:off x="2226566" y="4659034"/>
              <a:ext cx="2151818" cy="830997"/>
            </a:xfrm>
            <a:prstGeom prst="rect">
              <a:avLst/>
            </a:prstGeom>
          </p:spPr>
          <p:txBody>
            <a:bodyPr wrap="square">
              <a:spAutoFit/>
            </a:bodyPr>
            <a:lstStyle/>
            <a:p>
              <a:pPr algn="ctr"/>
              <a:r>
                <a:rPr lang="zh-TW" altLang="en-US" sz="2400" dirty="0">
                  <a:latin typeface="微軟正黑體" panose="020B0604030504040204" pitchFamily="34" charset="-120"/>
                  <a:ea typeface="微軟正黑體" panose="020B0604030504040204" pitchFamily="34" charset="-120"/>
                </a:rPr>
                <a:t>辦理領綱</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主題進階回流研習</a:t>
              </a:r>
            </a:p>
          </p:txBody>
        </p:sp>
        <p:grpSp>
          <p:nvGrpSpPr>
            <p:cNvPr id="23" name="群組 22"/>
            <p:cNvGrpSpPr/>
            <p:nvPr/>
          </p:nvGrpSpPr>
          <p:grpSpPr>
            <a:xfrm>
              <a:off x="1131434" y="4722718"/>
              <a:ext cx="1024483" cy="744639"/>
              <a:chOff x="1540209" y="5030043"/>
              <a:chExt cx="626242" cy="533042"/>
            </a:xfrm>
          </p:grpSpPr>
          <p:sp>
            <p:nvSpPr>
              <p:cNvPr id="111" name="矩形 110"/>
              <p:cNvSpPr/>
              <p:nvPr/>
            </p:nvSpPr>
            <p:spPr>
              <a:xfrm>
                <a:off x="1543466" y="5327577"/>
                <a:ext cx="27773" cy="231370"/>
              </a:xfrm>
              <a:prstGeom prst="rect">
                <a:avLst/>
              </a:prstGeom>
              <a:solidFill>
                <a:srgbClr val="C5D5E9"/>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13" name="矩形 112"/>
              <p:cNvSpPr/>
              <p:nvPr/>
            </p:nvSpPr>
            <p:spPr>
              <a:xfrm>
                <a:off x="2137332" y="5331715"/>
                <a:ext cx="27773" cy="231370"/>
              </a:xfrm>
              <a:prstGeom prst="rect">
                <a:avLst/>
              </a:prstGeom>
              <a:solidFill>
                <a:srgbClr val="C5D5E9"/>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12" name="圓角矩形 111"/>
              <p:cNvSpPr/>
              <p:nvPr/>
            </p:nvSpPr>
            <p:spPr>
              <a:xfrm>
                <a:off x="1540209" y="5030043"/>
                <a:ext cx="626242" cy="403630"/>
              </a:xfrm>
              <a:prstGeom prst="roundRect">
                <a:avLst>
                  <a:gd name="adj" fmla="val 6289"/>
                </a:avLst>
              </a:prstGeom>
              <a:solidFill>
                <a:schemeClr val="bg1">
                  <a:lumMod val="95000"/>
                </a:scheme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16" name="矩形 115"/>
              <p:cNvSpPr/>
              <p:nvPr/>
            </p:nvSpPr>
            <p:spPr>
              <a:xfrm rot="16200000">
                <a:off x="1839360" y="5110011"/>
                <a:ext cx="29093" cy="625089"/>
              </a:xfrm>
              <a:prstGeom prst="rect">
                <a:avLst/>
              </a:prstGeom>
              <a:solidFill>
                <a:srgbClr val="C5D5E9"/>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nvGrpSpPr>
              <p:cNvPr id="118" name="群組 117"/>
              <p:cNvGrpSpPr/>
              <p:nvPr/>
            </p:nvGrpSpPr>
            <p:grpSpPr>
              <a:xfrm>
                <a:off x="1701277" y="5108451"/>
                <a:ext cx="271968" cy="246814"/>
                <a:chOff x="609107" y="2377826"/>
                <a:chExt cx="1451330" cy="1317094"/>
              </a:xfrm>
            </p:grpSpPr>
            <p:sp>
              <p:nvSpPr>
                <p:cNvPr id="119" name="平行四邊形 118"/>
                <p:cNvSpPr/>
                <p:nvPr/>
              </p:nvSpPr>
              <p:spPr>
                <a:xfrm>
                  <a:off x="931549" y="2381537"/>
                  <a:ext cx="864096" cy="1313383"/>
                </a:xfrm>
                <a:prstGeom prst="parallelogram">
                  <a:avLst>
                    <a:gd name="adj" fmla="val 47046"/>
                  </a:avLst>
                </a:prstGeom>
                <a:solidFill>
                  <a:schemeClr val="bg1"/>
                </a:solidFill>
                <a:ln w="9525">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20" name="平行四邊形 119"/>
                <p:cNvSpPr/>
                <p:nvPr/>
              </p:nvSpPr>
              <p:spPr>
                <a:xfrm rot="17222712" flipV="1">
                  <a:off x="931549" y="2381536"/>
                  <a:ext cx="864096" cy="1313383"/>
                </a:xfrm>
                <a:prstGeom prst="parallelogram">
                  <a:avLst>
                    <a:gd name="adj" fmla="val 47046"/>
                  </a:avLst>
                </a:prstGeom>
                <a:solidFill>
                  <a:srgbClr val="FF99CC"/>
                </a:solidFill>
                <a:ln w="9525">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21" name="矩形 120"/>
                <p:cNvSpPr/>
                <p:nvPr/>
              </p:nvSpPr>
              <p:spPr>
                <a:xfrm>
                  <a:off x="609107" y="3250810"/>
                  <a:ext cx="1370606" cy="45719"/>
                </a:xfrm>
                <a:prstGeom prst="rect">
                  <a:avLst/>
                </a:prstGeom>
                <a:solidFill>
                  <a:srgbClr val="FF99CC"/>
                </a:solidFill>
                <a:ln w="9525">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22" name="平行四邊形 121"/>
                <p:cNvSpPr/>
                <p:nvPr/>
              </p:nvSpPr>
              <p:spPr>
                <a:xfrm>
                  <a:off x="937556" y="3250810"/>
                  <a:ext cx="610108" cy="439086"/>
                </a:xfrm>
                <a:prstGeom prst="parallelogram">
                  <a:avLst>
                    <a:gd name="adj" fmla="val 31173"/>
                  </a:avLst>
                </a:prstGeom>
                <a:solidFill>
                  <a:srgbClr val="99CCFF"/>
                </a:solidFill>
                <a:ln w="9525">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23" name="平行四邊形 122"/>
                <p:cNvSpPr/>
                <p:nvPr/>
              </p:nvSpPr>
              <p:spPr>
                <a:xfrm>
                  <a:off x="1175981" y="2377826"/>
                  <a:ext cx="610108" cy="439086"/>
                </a:xfrm>
                <a:prstGeom prst="parallelogram">
                  <a:avLst>
                    <a:gd name="adj" fmla="val 31173"/>
                  </a:avLst>
                </a:prstGeom>
                <a:solidFill>
                  <a:srgbClr val="99CCFF"/>
                </a:solidFill>
                <a:ln w="9525">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24" name="橢圓 123"/>
                <p:cNvSpPr/>
                <p:nvPr/>
              </p:nvSpPr>
              <p:spPr>
                <a:xfrm rot="20471904">
                  <a:off x="1116920" y="2853260"/>
                  <a:ext cx="481228" cy="352196"/>
                </a:xfrm>
                <a:prstGeom prst="ellipse">
                  <a:avLst/>
                </a:prstGeom>
                <a:solidFill>
                  <a:srgbClr val="CC99FF"/>
                </a:solidFill>
                <a:ln w="9525">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25" name="平行四邊形 40"/>
                <p:cNvSpPr/>
                <p:nvPr/>
              </p:nvSpPr>
              <p:spPr>
                <a:xfrm rot="6461641" flipH="1" flipV="1">
                  <a:off x="1800128" y="3050179"/>
                  <a:ext cx="498062" cy="22557"/>
                </a:xfrm>
                <a:custGeom>
                  <a:avLst/>
                  <a:gdLst>
                    <a:gd name="connsiteX0" fmla="*/ 0 w 421708"/>
                    <a:gd name="connsiteY0" fmla="*/ 55412 h 55412"/>
                    <a:gd name="connsiteX1" fmla="*/ 26069 w 421708"/>
                    <a:gd name="connsiteY1" fmla="*/ 0 h 55412"/>
                    <a:gd name="connsiteX2" fmla="*/ 421708 w 421708"/>
                    <a:gd name="connsiteY2" fmla="*/ 0 h 55412"/>
                    <a:gd name="connsiteX3" fmla="*/ 395639 w 421708"/>
                    <a:gd name="connsiteY3" fmla="*/ 55412 h 55412"/>
                    <a:gd name="connsiteX4" fmla="*/ 0 w 421708"/>
                    <a:gd name="connsiteY4" fmla="*/ 55412 h 55412"/>
                    <a:gd name="connsiteX0" fmla="*/ 0 w 438791"/>
                    <a:gd name="connsiteY0" fmla="*/ 17537 h 55412"/>
                    <a:gd name="connsiteX1" fmla="*/ 43152 w 438791"/>
                    <a:gd name="connsiteY1" fmla="*/ 0 h 55412"/>
                    <a:gd name="connsiteX2" fmla="*/ 438791 w 438791"/>
                    <a:gd name="connsiteY2" fmla="*/ 0 h 55412"/>
                    <a:gd name="connsiteX3" fmla="*/ 412722 w 438791"/>
                    <a:gd name="connsiteY3" fmla="*/ 55412 h 55412"/>
                    <a:gd name="connsiteX4" fmla="*/ 0 w 438791"/>
                    <a:gd name="connsiteY4" fmla="*/ 17537 h 55412"/>
                    <a:gd name="connsiteX0" fmla="*/ 0 w 498062"/>
                    <a:gd name="connsiteY0" fmla="*/ 19783 h 57658"/>
                    <a:gd name="connsiteX1" fmla="*/ 43152 w 498062"/>
                    <a:gd name="connsiteY1" fmla="*/ 2246 h 57658"/>
                    <a:gd name="connsiteX2" fmla="*/ 498062 w 498062"/>
                    <a:gd name="connsiteY2" fmla="*/ 0 h 57658"/>
                    <a:gd name="connsiteX3" fmla="*/ 412722 w 498062"/>
                    <a:gd name="connsiteY3" fmla="*/ 57658 h 57658"/>
                    <a:gd name="connsiteX4" fmla="*/ 0 w 498062"/>
                    <a:gd name="connsiteY4" fmla="*/ 19783 h 57658"/>
                    <a:gd name="connsiteX0" fmla="*/ 0 w 498062"/>
                    <a:gd name="connsiteY0" fmla="*/ 19783 h 22557"/>
                    <a:gd name="connsiteX1" fmla="*/ 43152 w 498062"/>
                    <a:gd name="connsiteY1" fmla="*/ 2246 h 22557"/>
                    <a:gd name="connsiteX2" fmla="*/ 498062 w 498062"/>
                    <a:gd name="connsiteY2" fmla="*/ 0 h 22557"/>
                    <a:gd name="connsiteX3" fmla="*/ 454846 w 498062"/>
                    <a:gd name="connsiteY3" fmla="*/ 22557 h 22557"/>
                    <a:gd name="connsiteX4" fmla="*/ 0 w 498062"/>
                    <a:gd name="connsiteY4" fmla="*/ 19783 h 22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062" h="22557">
                      <a:moveTo>
                        <a:pt x="0" y="19783"/>
                      </a:moveTo>
                      <a:lnTo>
                        <a:pt x="43152" y="2246"/>
                      </a:lnTo>
                      <a:lnTo>
                        <a:pt x="498062" y="0"/>
                      </a:lnTo>
                      <a:lnTo>
                        <a:pt x="454846" y="22557"/>
                      </a:lnTo>
                      <a:lnTo>
                        <a:pt x="0" y="19783"/>
                      </a:lnTo>
                      <a:close/>
                    </a:path>
                  </a:pathLst>
                </a:custGeom>
                <a:solidFill>
                  <a:srgbClr val="FF99CC"/>
                </a:solidFill>
                <a:ln w="9525">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grpSp>
      <p:grpSp>
        <p:nvGrpSpPr>
          <p:cNvPr id="15" name="群組 14"/>
          <p:cNvGrpSpPr/>
          <p:nvPr/>
        </p:nvGrpSpPr>
        <p:grpSpPr>
          <a:xfrm>
            <a:off x="5025803" y="4637710"/>
            <a:ext cx="2930573" cy="886397"/>
            <a:chOff x="5025803" y="4637710"/>
            <a:chExt cx="2930573" cy="886397"/>
          </a:xfrm>
        </p:grpSpPr>
        <p:sp>
          <p:nvSpPr>
            <p:cNvPr id="6" name="矩形 5"/>
            <p:cNvSpPr/>
            <p:nvPr/>
          </p:nvSpPr>
          <p:spPr>
            <a:xfrm>
              <a:off x="6089089" y="4637710"/>
              <a:ext cx="1867287" cy="886397"/>
            </a:xfrm>
            <a:prstGeom prst="rect">
              <a:avLst/>
            </a:prstGeom>
          </p:spPr>
          <p:txBody>
            <a:bodyPr wrap="square">
              <a:spAutoFit/>
            </a:bodyPr>
            <a:lstStyle/>
            <a:p>
              <a:pPr defTabSz="622300" eaLnBrk="1" hangingPunct="1">
                <a:lnSpc>
                  <a:spcPct val="90000"/>
                </a:lnSpc>
                <a:spcAft>
                  <a:spcPct val="35000"/>
                </a:spcAft>
                <a:defRPr/>
              </a:pPr>
              <a:r>
                <a:rPr lang="zh-TW" altLang="en-US" sz="2400" dirty="0">
                  <a:latin typeface="微軟正黑體" panose="020B0604030504040204" pitchFamily="34" charset="-120"/>
                  <a:ea typeface="微軟正黑體" panose="020B0604030504040204" pitchFamily="34" charset="-120"/>
                </a:rPr>
                <a:t>辦理家長</a:t>
              </a:r>
              <a:endParaRPr lang="en-US" altLang="zh-TW" sz="2400" dirty="0">
                <a:latin typeface="微軟正黑體" panose="020B0604030504040204" pitchFamily="34" charset="-120"/>
                <a:ea typeface="微軟正黑體" panose="020B0604030504040204" pitchFamily="34" charset="-120"/>
              </a:endParaRPr>
            </a:p>
            <a:p>
              <a:pPr defTabSz="622300" eaLnBrk="1" hangingPunct="1">
                <a:lnSpc>
                  <a:spcPct val="90000"/>
                </a:lnSpc>
                <a:spcAft>
                  <a:spcPct val="35000"/>
                </a:spcAft>
                <a:defRPr/>
              </a:pPr>
              <a:r>
                <a:rPr lang="zh-TW" altLang="en-US" sz="2400" dirty="0">
                  <a:latin typeface="微軟正黑體" panose="020B0604030504040204" pitchFamily="34" charset="-120"/>
                  <a:ea typeface="微軟正黑體" panose="020B0604030504040204" pitchFamily="34" charset="-120"/>
                </a:rPr>
                <a:t>宣講座談</a:t>
              </a:r>
            </a:p>
          </p:txBody>
        </p:sp>
        <p:grpSp>
          <p:nvGrpSpPr>
            <p:cNvPr id="127" name="群組 126"/>
            <p:cNvGrpSpPr/>
            <p:nvPr/>
          </p:nvGrpSpPr>
          <p:grpSpPr>
            <a:xfrm>
              <a:off x="5025803" y="4789697"/>
              <a:ext cx="889632" cy="573803"/>
              <a:chOff x="5063713" y="5106557"/>
              <a:chExt cx="613943" cy="340690"/>
            </a:xfrm>
            <a:solidFill>
              <a:srgbClr val="EC407A"/>
            </a:solidFill>
          </p:grpSpPr>
          <p:grpSp>
            <p:nvGrpSpPr>
              <p:cNvPr id="79" name="群組 78"/>
              <p:cNvGrpSpPr/>
              <p:nvPr/>
            </p:nvGrpSpPr>
            <p:grpSpPr>
              <a:xfrm>
                <a:off x="5063713" y="5106557"/>
                <a:ext cx="613943" cy="340690"/>
                <a:chOff x="4030065" y="2593699"/>
                <a:chExt cx="2086139" cy="1157644"/>
              </a:xfrm>
              <a:grpFill/>
            </p:grpSpPr>
            <p:sp>
              <p:nvSpPr>
                <p:cNvPr id="2" name="手繪多邊形 1"/>
                <p:cNvSpPr/>
                <p:nvPr/>
              </p:nvSpPr>
              <p:spPr>
                <a:xfrm>
                  <a:off x="4030065" y="2593699"/>
                  <a:ext cx="1392922" cy="1157644"/>
                </a:xfrm>
                <a:custGeom>
                  <a:avLst/>
                  <a:gdLst>
                    <a:gd name="connsiteX0" fmla="*/ 10633 w 797442"/>
                    <a:gd name="connsiteY0" fmla="*/ 63795 h 489098"/>
                    <a:gd name="connsiteX1" fmla="*/ 0 w 797442"/>
                    <a:gd name="connsiteY1" fmla="*/ 435935 h 489098"/>
                    <a:gd name="connsiteX2" fmla="*/ 255182 w 797442"/>
                    <a:gd name="connsiteY2" fmla="*/ 318977 h 489098"/>
                    <a:gd name="connsiteX3" fmla="*/ 797442 w 797442"/>
                    <a:gd name="connsiteY3" fmla="*/ 489098 h 489098"/>
                    <a:gd name="connsiteX4" fmla="*/ 797442 w 797442"/>
                    <a:gd name="connsiteY4" fmla="*/ 0 h 489098"/>
                    <a:gd name="connsiteX5" fmla="*/ 233917 w 797442"/>
                    <a:gd name="connsiteY5" fmla="*/ 170121 h 489098"/>
                    <a:gd name="connsiteX6" fmla="*/ 10633 w 797442"/>
                    <a:gd name="connsiteY6" fmla="*/ 63795 h 489098"/>
                    <a:gd name="connsiteX0" fmla="*/ 10633 w 797442"/>
                    <a:gd name="connsiteY0" fmla="*/ 63795 h 489098"/>
                    <a:gd name="connsiteX1" fmla="*/ 0 w 797442"/>
                    <a:gd name="connsiteY1" fmla="*/ 435935 h 489098"/>
                    <a:gd name="connsiteX2" fmla="*/ 236833 w 797442"/>
                    <a:gd name="connsiteY2" fmla="*/ 309802 h 489098"/>
                    <a:gd name="connsiteX3" fmla="*/ 797442 w 797442"/>
                    <a:gd name="connsiteY3" fmla="*/ 489098 h 489098"/>
                    <a:gd name="connsiteX4" fmla="*/ 797442 w 797442"/>
                    <a:gd name="connsiteY4" fmla="*/ 0 h 489098"/>
                    <a:gd name="connsiteX5" fmla="*/ 233917 w 797442"/>
                    <a:gd name="connsiteY5" fmla="*/ 170121 h 489098"/>
                    <a:gd name="connsiteX6" fmla="*/ 10633 w 797442"/>
                    <a:gd name="connsiteY6" fmla="*/ 63795 h 489098"/>
                    <a:gd name="connsiteX0" fmla="*/ 10633 w 797442"/>
                    <a:gd name="connsiteY0" fmla="*/ 63795 h 489098"/>
                    <a:gd name="connsiteX1" fmla="*/ 0 w 797442"/>
                    <a:gd name="connsiteY1" fmla="*/ 435935 h 489098"/>
                    <a:gd name="connsiteX2" fmla="*/ 236833 w 797442"/>
                    <a:gd name="connsiteY2" fmla="*/ 309802 h 489098"/>
                    <a:gd name="connsiteX3" fmla="*/ 797442 w 797442"/>
                    <a:gd name="connsiteY3" fmla="*/ 489098 h 489098"/>
                    <a:gd name="connsiteX4" fmla="*/ 797442 w 797442"/>
                    <a:gd name="connsiteY4" fmla="*/ 0 h 489098"/>
                    <a:gd name="connsiteX5" fmla="*/ 236975 w 797442"/>
                    <a:gd name="connsiteY5" fmla="*/ 194587 h 489098"/>
                    <a:gd name="connsiteX6" fmla="*/ 10633 w 797442"/>
                    <a:gd name="connsiteY6" fmla="*/ 63795 h 489098"/>
                    <a:gd name="connsiteX0" fmla="*/ 10633 w 797442"/>
                    <a:gd name="connsiteY0" fmla="*/ 115784 h 489098"/>
                    <a:gd name="connsiteX1" fmla="*/ 0 w 797442"/>
                    <a:gd name="connsiteY1" fmla="*/ 435935 h 489098"/>
                    <a:gd name="connsiteX2" fmla="*/ 236833 w 797442"/>
                    <a:gd name="connsiteY2" fmla="*/ 309802 h 489098"/>
                    <a:gd name="connsiteX3" fmla="*/ 797442 w 797442"/>
                    <a:gd name="connsiteY3" fmla="*/ 489098 h 489098"/>
                    <a:gd name="connsiteX4" fmla="*/ 797442 w 797442"/>
                    <a:gd name="connsiteY4" fmla="*/ 0 h 489098"/>
                    <a:gd name="connsiteX5" fmla="*/ 236975 w 797442"/>
                    <a:gd name="connsiteY5" fmla="*/ 194587 h 489098"/>
                    <a:gd name="connsiteX6" fmla="*/ 10633 w 797442"/>
                    <a:gd name="connsiteY6" fmla="*/ 115784 h 489098"/>
                    <a:gd name="connsiteX0" fmla="*/ 0 w 786809"/>
                    <a:gd name="connsiteY0" fmla="*/ 115784 h 489098"/>
                    <a:gd name="connsiteX1" fmla="*/ 4658 w 786809"/>
                    <a:gd name="connsiteY1" fmla="*/ 383946 h 489098"/>
                    <a:gd name="connsiteX2" fmla="*/ 226200 w 786809"/>
                    <a:gd name="connsiteY2" fmla="*/ 309802 h 489098"/>
                    <a:gd name="connsiteX3" fmla="*/ 786809 w 786809"/>
                    <a:gd name="connsiteY3" fmla="*/ 489098 h 489098"/>
                    <a:gd name="connsiteX4" fmla="*/ 786809 w 786809"/>
                    <a:gd name="connsiteY4" fmla="*/ 0 h 489098"/>
                    <a:gd name="connsiteX5" fmla="*/ 226342 w 786809"/>
                    <a:gd name="connsiteY5" fmla="*/ 194587 h 489098"/>
                    <a:gd name="connsiteX6" fmla="*/ 0 w 786809"/>
                    <a:gd name="connsiteY6" fmla="*/ 115784 h 489098"/>
                    <a:gd name="connsiteX0" fmla="*/ 0 w 816711"/>
                    <a:gd name="connsiteY0" fmla="*/ 115784 h 489098"/>
                    <a:gd name="connsiteX1" fmla="*/ 4658 w 816711"/>
                    <a:gd name="connsiteY1" fmla="*/ 383946 h 489098"/>
                    <a:gd name="connsiteX2" fmla="*/ 226200 w 816711"/>
                    <a:gd name="connsiteY2" fmla="*/ 309802 h 489098"/>
                    <a:gd name="connsiteX3" fmla="*/ 786809 w 816711"/>
                    <a:gd name="connsiteY3" fmla="*/ 489098 h 489098"/>
                    <a:gd name="connsiteX4" fmla="*/ 786809 w 816711"/>
                    <a:gd name="connsiteY4" fmla="*/ 0 h 489098"/>
                    <a:gd name="connsiteX5" fmla="*/ 226342 w 816711"/>
                    <a:gd name="connsiteY5" fmla="*/ 194587 h 489098"/>
                    <a:gd name="connsiteX6" fmla="*/ 0 w 816711"/>
                    <a:gd name="connsiteY6" fmla="*/ 115784 h 489098"/>
                    <a:gd name="connsiteX0" fmla="*/ 0 w 825653"/>
                    <a:gd name="connsiteY0" fmla="*/ 115784 h 489098"/>
                    <a:gd name="connsiteX1" fmla="*/ 4658 w 825653"/>
                    <a:gd name="connsiteY1" fmla="*/ 383946 h 489098"/>
                    <a:gd name="connsiteX2" fmla="*/ 226200 w 825653"/>
                    <a:gd name="connsiteY2" fmla="*/ 309802 h 489098"/>
                    <a:gd name="connsiteX3" fmla="*/ 786809 w 825653"/>
                    <a:gd name="connsiteY3" fmla="*/ 489098 h 489098"/>
                    <a:gd name="connsiteX4" fmla="*/ 786809 w 825653"/>
                    <a:gd name="connsiteY4" fmla="*/ 0 h 489098"/>
                    <a:gd name="connsiteX5" fmla="*/ 226342 w 825653"/>
                    <a:gd name="connsiteY5" fmla="*/ 194587 h 489098"/>
                    <a:gd name="connsiteX6" fmla="*/ 0 w 825653"/>
                    <a:gd name="connsiteY6" fmla="*/ 115784 h 489098"/>
                    <a:gd name="connsiteX0" fmla="*/ 4726 w 821205"/>
                    <a:gd name="connsiteY0" fmla="*/ 121901 h 489098"/>
                    <a:gd name="connsiteX1" fmla="*/ 210 w 821205"/>
                    <a:gd name="connsiteY1" fmla="*/ 383946 h 489098"/>
                    <a:gd name="connsiteX2" fmla="*/ 221752 w 821205"/>
                    <a:gd name="connsiteY2" fmla="*/ 309802 h 489098"/>
                    <a:gd name="connsiteX3" fmla="*/ 782361 w 821205"/>
                    <a:gd name="connsiteY3" fmla="*/ 489098 h 489098"/>
                    <a:gd name="connsiteX4" fmla="*/ 782361 w 821205"/>
                    <a:gd name="connsiteY4" fmla="*/ 0 h 489098"/>
                    <a:gd name="connsiteX5" fmla="*/ 221894 w 821205"/>
                    <a:gd name="connsiteY5" fmla="*/ 194587 h 489098"/>
                    <a:gd name="connsiteX6" fmla="*/ 4726 w 821205"/>
                    <a:gd name="connsiteY6" fmla="*/ 121901 h 489098"/>
                    <a:gd name="connsiteX0" fmla="*/ 1785 w 821322"/>
                    <a:gd name="connsiteY0" fmla="*/ 112726 h 489098"/>
                    <a:gd name="connsiteX1" fmla="*/ 327 w 821322"/>
                    <a:gd name="connsiteY1" fmla="*/ 383946 h 489098"/>
                    <a:gd name="connsiteX2" fmla="*/ 221869 w 821322"/>
                    <a:gd name="connsiteY2" fmla="*/ 309802 h 489098"/>
                    <a:gd name="connsiteX3" fmla="*/ 782478 w 821322"/>
                    <a:gd name="connsiteY3" fmla="*/ 489098 h 489098"/>
                    <a:gd name="connsiteX4" fmla="*/ 782478 w 821322"/>
                    <a:gd name="connsiteY4" fmla="*/ 0 h 489098"/>
                    <a:gd name="connsiteX5" fmla="*/ 222011 w 821322"/>
                    <a:gd name="connsiteY5" fmla="*/ 194587 h 489098"/>
                    <a:gd name="connsiteX6" fmla="*/ 1785 w 821322"/>
                    <a:gd name="connsiteY6" fmla="*/ 112726 h 489098"/>
                    <a:gd name="connsiteX0" fmla="*/ 1785 w 851439"/>
                    <a:gd name="connsiteY0" fmla="*/ 112726 h 489098"/>
                    <a:gd name="connsiteX1" fmla="*/ 327 w 851439"/>
                    <a:gd name="connsiteY1" fmla="*/ 383946 h 489098"/>
                    <a:gd name="connsiteX2" fmla="*/ 221869 w 851439"/>
                    <a:gd name="connsiteY2" fmla="*/ 309802 h 489098"/>
                    <a:gd name="connsiteX3" fmla="*/ 782478 w 851439"/>
                    <a:gd name="connsiteY3" fmla="*/ 489098 h 489098"/>
                    <a:gd name="connsiteX4" fmla="*/ 782478 w 851439"/>
                    <a:gd name="connsiteY4" fmla="*/ 0 h 489098"/>
                    <a:gd name="connsiteX5" fmla="*/ 222011 w 851439"/>
                    <a:gd name="connsiteY5" fmla="*/ 194587 h 489098"/>
                    <a:gd name="connsiteX6" fmla="*/ 1785 w 851439"/>
                    <a:gd name="connsiteY6" fmla="*/ 112726 h 489098"/>
                    <a:gd name="connsiteX0" fmla="*/ 1785 w 872857"/>
                    <a:gd name="connsiteY0" fmla="*/ 112726 h 489098"/>
                    <a:gd name="connsiteX1" fmla="*/ 327 w 872857"/>
                    <a:gd name="connsiteY1" fmla="*/ 383946 h 489098"/>
                    <a:gd name="connsiteX2" fmla="*/ 221869 w 872857"/>
                    <a:gd name="connsiteY2" fmla="*/ 309802 h 489098"/>
                    <a:gd name="connsiteX3" fmla="*/ 782478 w 872857"/>
                    <a:gd name="connsiteY3" fmla="*/ 489098 h 489098"/>
                    <a:gd name="connsiteX4" fmla="*/ 782478 w 872857"/>
                    <a:gd name="connsiteY4" fmla="*/ 0 h 489098"/>
                    <a:gd name="connsiteX5" fmla="*/ 222011 w 872857"/>
                    <a:gd name="connsiteY5" fmla="*/ 194587 h 489098"/>
                    <a:gd name="connsiteX6" fmla="*/ 1785 w 872857"/>
                    <a:gd name="connsiteY6" fmla="*/ 112726 h 48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857" h="489098">
                      <a:moveTo>
                        <a:pt x="1785" y="112726"/>
                      </a:moveTo>
                      <a:cubicBezTo>
                        <a:pt x="3338" y="202113"/>
                        <a:pt x="-1226" y="294559"/>
                        <a:pt x="327" y="383946"/>
                      </a:cubicBezTo>
                      <a:lnTo>
                        <a:pt x="221869" y="309802"/>
                      </a:lnTo>
                      <a:lnTo>
                        <a:pt x="782478" y="489098"/>
                      </a:lnTo>
                      <a:cubicBezTo>
                        <a:pt x="885579" y="362490"/>
                        <a:pt x="919221" y="175584"/>
                        <a:pt x="782478" y="0"/>
                      </a:cubicBezTo>
                      <a:lnTo>
                        <a:pt x="222011" y="194587"/>
                      </a:lnTo>
                      <a:lnTo>
                        <a:pt x="1785" y="112726"/>
                      </a:lnTo>
                      <a:close/>
                    </a:path>
                  </a:pathLst>
                </a:cu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nvGrpSpPr>
                <p:cNvPr id="76" name="群組 75"/>
                <p:cNvGrpSpPr/>
                <p:nvPr/>
              </p:nvGrpSpPr>
              <p:grpSpPr>
                <a:xfrm>
                  <a:off x="5587665" y="2662091"/>
                  <a:ext cx="528539" cy="1005046"/>
                  <a:chOff x="5587665" y="2662091"/>
                  <a:chExt cx="591737" cy="1005046"/>
                </a:xfrm>
                <a:grpFill/>
              </p:grpSpPr>
              <p:sp>
                <p:nvSpPr>
                  <p:cNvPr id="63" name="圓角矩形 62"/>
                  <p:cNvSpPr/>
                  <p:nvPr/>
                </p:nvSpPr>
                <p:spPr>
                  <a:xfrm rot="16200000">
                    <a:off x="5832938" y="2892869"/>
                    <a:ext cx="144016" cy="548912"/>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7" name="圓角矩形 76"/>
                  <p:cNvSpPr/>
                  <p:nvPr/>
                </p:nvSpPr>
                <p:spPr>
                  <a:xfrm rot="14816031">
                    <a:off x="5790113" y="2459643"/>
                    <a:ext cx="144016" cy="548912"/>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8" name="圓角矩形 77"/>
                  <p:cNvSpPr/>
                  <p:nvPr/>
                </p:nvSpPr>
                <p:spPr>
                  <a:xfrm rot="6783969" flipV="1">
                    <a:off x="5790114" y="3320673"/>
                    <a:ext cx="144016" cy="548912"/>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sp>
            <p:nvSpPr>
              <p:cNvPr id="126" name="橢圓 125"/>
              <p:cNvSpPr/>
              <p:nvPr/>
            </p:nvSpPr>
            <p:spPr>
              <a:xfrm>
                <a:off x="5367551" y="5126311"/>
                <a:ext cx="99302" cy="291462"/>
              </a:xfrm>
              <a:custGeom>
                <a:avLst/>
                <a:gdLst>
                  <a:gd name="connsiteX0" fmla="*/ 0 w 52291"/>
                  <a:gd name="connsiteY0" fmla="*/ 157473 h 314945"/>
                  <a:gd name="connsiteX1" fmla="*/ 26146 w 52291"/>
                  <a:gd name="connsiteY1" fmla="*/ 0 h 314945"/>
                  <a:gd name="connsiteX2" fmla="*/ 52292 w 52291"/>
                  <a:gd name="connsiteY2" fmla="*/ 157473 h 314945"/>
                  <a:gd name="connsiteX3" fmla="*/ 26146 w 52291"/>
                  <a:gd name="connsiteY3" fmla="*/ 314946 h 314945"/>
                  <a:gd name="connsiteX4" fmla="*/ 0 w 52291"/>
                  <a:gd name="connsiteY4" fmla="*/ 157473 h 314945"/>
                  <a:gd name="connsiteX0" fmla="*/ 0 w 66207"/>
                  <a:gd name="connsiteY0" fmla="*/ 157491 h 314984"/>
                  <a:gd name="connsiteX1" fmla="*/ 26146 w 66207"/>
                  <a:gd name="connsiteY1" fmla="*/ 18 h 314984"/>
                  <a:gd name="connsiteX2" fmla="*/ 66207 w 66207"/>
                  <a:gd name="connsiteY2" fmla="*/ 165443 h 314984"/>
                  <a:gd name="connsiteX3" fmla="*/ 26146 w 66207"/>
                  <a:gd name="connsiteY3" fmla="*/ 314964 h 314984"/>
                  <a:gd name="connsiteX4" fmla="*/ 0 w 66207"/>
                  <a:gd name="connsiteY4" fmla="*/ 157491 h 314984"/>
                  <a:gd name="connsiteX0" fmla="*/ 0 w 78134"/>
                  <a:gd name="connsiteY0" fmla="*/ 159471 h 314967"/>
                  <a:gd name="connsiteX1" fmla="*/ 38073 w 78134"/>
                  <a:gd name="connsiteY1" fmla="*/ 10 h 314967"/>
                  <a:gd name="connsiteX2" fmla="*/ 78134 w 78134"/>
                  <a:gd name="connsiteY2" fmla="*/ 165435 h 314967"/>
                  <a:gd name="connsiteX3" fmla="*/ 38073 w 78134"/>
                  <a:gd name="connsiteY3" fmla="*/ 314956 h 314967"/>
                  <a:gd name="connsiteX4" fmla="*/ 0 w 78134"/>
                  <a:gd name="connsiteY4" fmla="*/ 159471 h 314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34" h="314967">
                    <a:moveTo>
                      <a:pt x="0" y="159471"/>
                    </a:moveTo>
                    <a:cubicBezTo>
                      <a:pt x="0" y="72501"/>
                      <a:pt x="25051" y="-984"/>
                      <a:pt x="38073" y="10"/>
                    </a:cubicBezTo>
                    <a:cubicBezTo>
                      <a:pt x="51095" y="1004"/>
                      <a:pt x="78134" y="78465"/>
                      <a:pt x="78134" y="165435"/>
                    </a:cubicBezTo>
                    <a:cubicBezTo>
                      <a:pt x="78134" y="252405"/>
                      <a:pt x="51095" y="315950"/>
                      <a:pt x="38073" y="314956"/>
                    </a:cubicBezTo>
                    <a:cubicBezTo>
                      <a:pt x="25051" y="313962"/>
                      <a:pt x="0" y="246441"/>
                      <a:pt x="0" y="159471"/>
                    </a:cubicBezTo>
                    <a:close/>
                  </a:path>
                </a:pathLst>
              </a:cu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sp>
        <p:nvSpPr>
          <p:cNvPr id="24" name="投影片編號版面配置區 23"/>
          <p:cNvSpPr>
            <a:spLocks noGrp="1"/>
          </p:cNvSpPr>
          <p:nvPr>
            <p:ph type="sldNum" sz="quarter" idx="12"/>
          </p:nvPr>
        </p:nvSpPr>
        <p:spPr/>
        <p:txBody>
          <a:bodyPr/>
          <a:lstStyle/>
          <a:p>
            <a:pPr>
              <a:defRPr/>
            </a:pPr>
            <a:fld id="{8598CAF7-0B11-4355-B351-D1350E429BEE}" type="slidenum">
              <a:rPr lang="zh-TW" altLang="en-US" smtClean="0"/>
              <a:pPr>
                <a:defRPr/>
              </a:pPr>
              <a:t>35</a:t>
            </a:fld>
            <a:endParaRPr lang="zh-TW" altLang="en-US"/>
          </a:p>
        </p:txBody>
      </p:sp>
      <p:sp>
        <p:nvSpPr>
          <p:cNvPr id="75" name="文字方塊 74"/>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8F5E9"/>
                </a:solidFill>
              </a:rPr>
              <a:t>4-1-2</a:t>
            </a:r>
            <a:r>
              <a:rPr lang="zh-TW" altLang="en-US" sz="1200">
                <a:solidFill>
                  <a:srgbClr val="E8F5E9"/>
                </a:solidFill>
              </a:rPr>
              <a:t>   </a:t>
            </a:r>
            <a:r>
              <a:rPr lang="en-US" altLang="zh-TW" sz="1200">
                <a:solidFill>
                  <a:srgbClr val="E8F5E9"/>
                </a:solidFill>
              </a:rPr>
              <a:t>/</a:t>
            </a:r>
            <a:r>
              <a:rPr lang="zh-TW" altLang="en-US" sz="1200">
                <a:solidFill>
                  <a:srgbClr val="E8F5E9"/>
                </a:solidFill>
              </a:rPr>
              <a:t> </a:t>
            </a:r>
          </a:p>
        </p:txBody>
      </p:sp>
      <p:sp>
        <p:nvSpPr>
          <p:cNvPr id="80"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一、教育部國教署面對新課綱的作為</a:t>
            </a:r>
          </a:p>
        </p:txBody>
      </p:sp>
      <p:cxnSp>
        <p:nvCxnSpPr>
          <p:cNvPr id="81" name="直線接點 80"/>
          <p:cNvCxnSpPr/>
          <p:nvPr/>
        </p:nvCxnSpPr>
        <p:spPr>
          <a:xfrm>
            <a:off x="685086" y="1988840"/>
            <a:ext cx="8497953" cy="0"/>
          </a:xfrm>
          <a:prstGeom prst="line">
            <a:avLst/>
          </a:prstGeom>
          <a:ln w="19050">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4591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88"/>
                                        </p:tgtEl>
                                        <p:attrNameLst>
                                          <p:attrName>style.visibility</p:attrName>
                                        </p:attrNameLst>
                                      </p:cBhvr>
                                      <p:to>
                                        <p:strVal val="visible"/>
                                      </p:to>
                                    </p:set>
                                    <p:animEffect transition="in" filter="fade">
                                      <p:cBhvr>
                                        <p:cTn id="10" dur="500"/>
                                        <p:tgtEl>
                                          <p:spTgt spid="8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1"/>
                                        </p:tgtEl>
                                        <p:attrNameLst>
                                          <p:attrName>style.visibility</p:attrName>
                                        </p:attrNameLst>
                                      </p:cBhvr>
                                      <p:to>
                                        <p:strVal val="visible"/>
                                      </p:to>
                                    </p:set>
                                    <p:animEffect transition="in" filter="fade">
                                      <p:cBhvr>
                                        <p:cTn id="15" dur="500"/>
                                        <p:tgtEl>
                                          <p:spTgt spid="101"/>
                                        </p:tgtEl>
                                      </p:cBhvr>
                                    </p:animEffect>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10" presetClass="entr" presetSubtype="0" fill="hold" nodeType="withEffect">
                                  <p:stCondLst>
                                    <p:cond delay="0"/>
                                  </p:stCondLst>
                                  <p:childTnLst>
                                    <p:set>
                                      <p:cBhvr>
                                        <p:cTn id="25" dur="1" fill="hold">
                                          <p:stCondLst>
                                            <p:cond delay="0"/>
                                          </p:stCondLst>
                                        </p:cTn>
                                        <p:tgtEl>
                                          <p:spTgt spid="86"/>
                                        </p:tgtEl>
                                        <p:attrNameLst>
                                          <p:attrName>style.visibility</p:attrName>
                                        </p:attrNameLst>
                                      </p:cBhvr>
                                      <p:to>
                                        <p:strVal val="visible"/>
                                      </p:to>
                                    </p:set>
                                    <p:animEffect transition="in" filter="fade">
                                      <p:cBhvr>
                                        <p:cTn id="26" dur="500"/>
                                        <p:tgtEl>
                                          <p:spTgt spid="8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03"/>
                                        </p:tgtEl>
                                        <p:attrNameLst>
                                          <p:attrName>style.visibility</p:attrName>
                                        </p:attrNameLst>
                                      </p:cBhvr>
                                      <p:to>
                                        <p:strVal val="visible"/>
                                      </p:to>
                                    </p:set>
                                    <p:animEffect transition="in" filter="fade">
                                      <p:cBhvr>
                                        <p:cTn id="31" dur="500"/>
                                        <p:tgtEl>
                                          <p:spTgt spid="103"/>
                                        </p:tgtEl>
                                      </p:cBhvr>
                                    </p:animEffect>
                                  </p:childTnLst>
                                </p:cTn>
                              </p:par>
                              <p:par>
                                <p:cTn id="32" presetID="10" presetClass="entr" presetSubtype="0"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8"/>
          <p:cNvSpPr>
            <a:spLocks noChangeArrowheads="1"/>
          </p:cNvSpPr>
          <p:nvPr/>
        </p:nvSpPr>
        <p:spPr bwMode="auto">
          <a:xfrm>
            <a:off x="656956" y="1295648"/>
            <a:ext cx="7416824" cy="461665"/>
          </a:xfrm>
          <a:prstGeom prst="rect">
            <a:avLst/>
          </a:prstGeom>
          <a:noFill/>
          <a:ln w="9525">
            <a:noFill/>
            <a:miter lim="800000"/>
            <a:headEnd/>
            <a:tailEnd/>
          </a:ln>
        </p:spPr>
        <p:txBody>
          <a:bodyPr wrap="square">
            <a:spAutoFit/>
          </a:bodyPr>
          <a:lstStyle/>
          <a:p>
            <a:pPr defTabSz="1422400">
              <a:spcAft>
                <a:spcPct val="35000"/>
              </a:spcAft>
            </a:pPr>
            <a:r>
              <a:rPr lang="zh-TW" altLang="en-US" sz="2400" dirty="0">
                <a:latin typeface="微軟正黑體" pitchFamily="34" charset="-120"/>
                <a:ea typeface="微軟正黑體" pitchFamily="34" charset="-120"/>
              </a:rPr>
              <a:t>（三）科技領域相關配套措施</a:t>
            </a:r>
          </a:p>
        </p:txBody>
      </p:sp>
      <p:sp>
        <p:nvSpPr>
          <p:cNvPr id="19" name="矩形 18"/>
          <p:cNvSpPr/>
          <p:nvPr/>
        </p:nvSpPr>
        <p:spPr>
          <a:xfrm>
            <a:off x="2770665" y="3138685"/>
            <a:ext cx="3263993" cy="2708434"/>
          </a:xfrm>
          <a:prstGeom prst="rect">
            <a:avLst/>
          </a:prstGeom>
        </p:spPr>
        <p:txBody>
          <a:bodyPr wrap="square">
            <a:spAutoFit/>
          </a:bodyPr>
          <a:lstStyle/>
          <a:p>
            <a:pPr marL="342900" indent="-342900">
              <a:spcAft>
                <a:spcPts val="1200"/>
              </a:spcAft>
              <a:buFont typeface="Arial" panose="020B0604020202020204" pitchFamily="34" charset="0"/>
              <a:buChar char="•"/>
            </a:pPr>
            <a:r>
              <a:rPr lang="zh-TW" altLang="en-US" sz="2000" dirty="0">
                <a:latin typeface="微軟正黑體" panose="020B0604030504040204" pitchFamily="34" charset="-120"/>
                <a:ea typeface="微軟正黑體" panose="020B0604030504040204" pitchFamily="34" charset="-120"/>
              </a:rPr>
              <a:t>補助設置自造教育及科技中心，</a:t>
            </a:r>
            <a:r>
              <a:rPr lang="en-US" altLang="zh-TW" sz="2000" dirty="0">
                <a:latin typeface="微軟正黑體" panose="020B0604030504040204" pitchFamily="34" charset="-120"/>
                <a:ea typeface="微軟正黑體" panose="020B0604030504040204" pitchFamily="34" charset="-120"/>
              </a:rPr>
              <a:t>109</a:t>
            </a:r>
            <a:r>
              <a:rPr lang="zh-TW" altLang="en-US" sz="2000" dirty="0">
                <a:latin typeface="微軟正黑體" panose="020B0604030504040204" pitchFamily="34" charset="-120"/>
                <a:ea typeface="微軟正黑體" panose="020B0604030504040204" pitchFamily="34" charset="-120"/>
              </a:rPr>
              <a:t>學年度已補助設立</a:t>
            </a:r>
            <a:r>
              <a:rPr lang="en-US" altLang="zh-TW" sz="2000" dirty="0">
                <a:latin typeface="微軟正黑體" panose="020B0604030504040204" pitchFamily="34" charset="-120"/>
                <a:ea typeface="微軟正黑體" panose="020B0604030504040204" pitchFamily="34" charset="-120"/>
              </a:rPr>
              <a:t>100</a:t>
            </a:r>
            <a:r>
              <a:rPr lang="zh-TW" altLang="en-US" sz="2000" dirty="0">
                <a:latin typeface="微軟正黑體" panose="020B0604030504040204" pitchFamily="34" charset="-120"/>
                <a:ea typeface="微軟正黑體" panose="020B0604030504040204" pitchFamily="34" charset="-120"/>
              </a:rPr>
              <a:t>所自造教育及科技中心。</a:t>
            </a:r>
            <a:endParaRPr lang="en-US" altLang="zh-TW" sz="2000" dirty="0">
              <a:latin typeface="微軟正黑體" panose="020B0604030504040204" pitchFamily="34" charset="-120"/>
              <a:ea typeface="微軟正黑體" panose="020B0604030504040204" pitchFamily="34" charset="-120"/>
            </a:endParaRPr>
          </a:p>
          <a:p>
            <a:pPr marL="342900" indent="-342900">
              <a:spcAft>
                <a:spcPts val="1200"/>
              </a:spcAft>
              <a:buFont typeface="Arial" panose="020B0604020202020204" pitchFamily="34" charset="0"/>
              <a:buChar char="•"/>
            </a:pPr>
            <a:r>
              <a:rPr lang="zh-TW" altLang="en-US" sz="2000" dirty="0">
                <a:latin typeface="微軟正黑體" panose="020B0604030504040204" pitchFamily="34" charset="-120"/>
                <a:ea typeface="微軟正黑體" panose="020B0604030504040204" pitchFamily="34" charset="-120"/>
              </a:rPr>
              <a:t>設置科技領域中央輔導團，並輔導</a:t>
            </a:r>
            <a:r>
              <a:rPr lang="en-US" altLang="zh-TW" sz="2000" dirty="0">
                <a:latin typeface="微軟正黑體" panose="020B0604030504040204" pitchFamily="34" charset="-120"/>
                <a:ea typeface="微軟正黑體" panose="020B0604030504040204" pitchFamily="34" charset="-120"/>
              </a:rPr>
              <a:t>22</a:t>
            </a:r>
            <a:r>
              <a:rPr lang="zh-TW" altLang="en-US" sz="2000" dirty="0">
                <a:latin typeface="微軟正黑體" panose="020B0604030504040204" pitchFamily="34" charset="-120"/>
                <a:ea typeface="微軟正黑體" panose="020B0604030504040204" pitchFamily="34" charset="-120"/>
              </a:rPr>
              <a:t>縣市政府成立科技領域國教輔導團。</a:t>
            </a:r>
          </a:p>
        </p:txBody>
      </p:sp>
      <p:sp>
        <p:nvSpPr>
          <p:cNvPr id="21" name="矩形 20"/>
          <p:cNvSpPr/>
          <p:nvPr/>
        </p:nvSpPr>
        <p:spPr>
          <a:xfrm>
            <a:off x="6106667" y="3138685"/>
            <a:ext cx="2569789" cy="3016210"/>
          </a:xfrm>
          <a:prstGeom prst="rect">
            <a:avLst/>
          </a:prstGeom>
        </p:spPr>
        <p:txBody>
          <a:bodyPr wrap="square">
            <a:spAutoFit/>
          </a:bodyPr>
          <a:lstStyle/>
          <a:p>
            <a:pPr marL="342900" indent="-342900">
              <a:spcAft>
                <a:spcPts val="1200"/>
              </a:spcAft>
              <a:buFont typeface="Arial" panose="020B0604020202020204" pitchFamily="34" charset="0"/>
              <a:buChar char="•"/>
            </a:pPr>
            <a:r>
              <a:rPr lang="en-US" altLang="zh-TW" sz="2000" dirty="0">
                <a:latin typeface="微軟正黑體" panose="020B0604030504040204" pitchFamily="34" charset="-120"/>
                <a:ea typeface="微軟正黑體" panose="020B0604030504040204" pitchFamily="34" charset="-120"/>
              </a:rPr>
              <a:t>108</a:t>
            </a:r>
            <a:r>
              <a:rPr lang="zh-TW" altLang="en-US" sz="2000" dirty="0">
                <a:latin typeface="微軟正黑體" panose="020B0604030504040204" pitchFamily="34" charset="-120"/>
                <a:ea typeface="微軟正黑體" panose="020B0604030504040204" pitchFamily="34" charset="-120"/>
              </a:rPr>
              <a:t>年</a:t>
            </a:r>
            <a:r>
              <a:rPr lang="en-US" altLang="zh-TW" sz="2000" dirty="0">
                <a:latin typeface="微軟正黑體" panose="020B0604030504040204" pitchFamily="34" charset="-120"/>
                <a:ea typeface="微軟正黑體" panose="020B0604030504040204" pitchFamily="34" charset="-120"/>
              </a:rPr>
              <a:t>7</a:t>
            </a:r>
            <a:r>
              <a:rPr lang="zh-TW" altLang="en-US" sz="2000" dirty="0">
                <a:latin typeface="微軟正黑體" panose="020B0604030504040204" pitchFamily="34" charset="-120"/>
                <a:ea typeface="微軟正黑體" panose="020B0604030504040204" pitchFamily="34" charset="-120"/>
              </a:rPr>
              <a:t>月</a:t>
            </a:r>
            <a:r>
              <a:rPr lang="en-US" altLang="zh-TW" sz="2000" dirty="0">
                <a:latin typeface="微軟正黑體" panose="020B0604030504040204" pitchFamily="34" charset="-120"/>
                <a:ea typeface="微軟正黑體" panose="020B0604030504040204" pitchFamily="34" charset="-120"/>
              </a:rPr>
              <a:t>24</a:t>
            </a:r>
            <a:r>
              <a:rPr lang="zh-TW" altLang="en-US" sz="2000" dirty="0">
                <a:latin typeface="微軟正黑體" panose="020B0604030504040204" pitchFamily="34" charset="-120"/>
                <a:ea typeface="微軟正黑體" panose="020B0604030504040204" pitchFamily="34" charset="-120"/>
              </a:rPr>
              <a:t>號教育部臺教授國部字第</a:t>
            </a:r>
            <a:r>
              <a:rPr lang="en-US" altLang="zh-TW" sz="2000" dirty="0">
                <a:latin typeface="微軟正黑體" panose="020B0604030504040204" pitchFamily="34" charset="-120"/>
                <a:ea typeface="微軟正黑體" panose="020B0604030504040204" pitchFamily="34" charset="-120"/>
              </a:rPr>
              <a:t>1080056287B</a:t>
            </a:r>
            <a:r>
              <a:rPr lang="zh-TW" altLang="en-US" sz="2000" dirty="0">
                <a:latin typeface="微軟正黑體" panose="020B0604030504040204" pitchFamily="34" charset="-120"/>
                <a:ea typeface="微軟正黑體" panose="020B0604030504040204" pitchFamily="34" charset="-120"/>
              </a:rPr>
              <a:t>號令修正發布「國民小學及國民中學設施設備基準」。</a:t>
            </a:r>
            <a:endParaRPr lang="en-US" altLang="zh-TW" sz="2000" dirty="0">
              <a:latin typeface="微軟正黑體" panose="020B0604030504040204" pitchFamily="34" charset="-120"/>
              <a:ea typeface="微軟正黑體" panose="020B0604030504040204" pitchFamily="34" charset="-120"/>
            </a:endParaRPr>
          </a:p>
          <a:p>
            <a:pPr marL="342900" indent="-342900">
              <a:spcAft>
                <a:spcPts val="1200"/>
              </a:spcAft>
              <a:buFont typeface="Arial" panose="020B0604020202020204" pitchFamily="34" charset="0"/>
              <a:buChar char="•"/>
            </a:pPr>
            <a:r>
              <a:rPr lang="zh-TW" altLang="en-US" sz="2000" dirty="0">
                <a:latin typeface="微軟正黑體" panose="020B0604030504040204" pitchFamily="34" charset="-120"/>
                <a:ea typeface="微軟正黑體" panose="020B0604030504040204" pitchFamily="34" charset="-120"/>
              </a:rPr>
              <a:t>補助各公立國中</a:t>
            </a:r>
            <a:r>
              <a:rPr lang="zh-TW" altLang="zh-TW" sz="2000" dirty="0">
                <a:latin typeface="微軟正黑體" panose="020B0604030504040204" pitchFamily="34" charset="-120"/>
                <a:ea typeface="微軟正黑體" panose="020B0604030504040204" pitchFamily="34" charset="-120"/>
              </a:rPr>
              <a:t>建置基本設備及擴充設備經費</a:t>
            </a:r>
            <a:endParaRPr lang="zh-TW" altLang="en-US" sz="2000" dirty="0">
              <a:latin typeface="微軟正黑體" panose="020B0604030504040204" pitchFamily="34" charset="-120"/>
              <a:ea typeface="微軟正黑體" panose="020B0604030504040204" pitchFamily="34" charset="-120"/>
            </a:endParaRPr>
          </a:p>
        </p:txBody>
      </p:sp>
      <p:sp>
        <p:nvSpPr>
          <p:cNvPr id="22" name="矩形 21"/>
          <p:cNvSpPr/>
          <p:nvPr/>
        </p:nvSpPr>
        <p:spPr>
          <a:xfrm>
            <a:off x="555542" y="3138685"/>
            <a:ext cx="2104805" cy="3170099"/>
          </a:xfrm>
          <a:prstGeom prst="rect">
            <a:avLst/>
          </a:prstGeom>
        </p:spPr>
        <p:txBody>
          <a:bodyPr wrap="square">
            <a:spAutoFit/>
          </a:bodyPr>
          <a:lstStyle/>
          <a:p>
            <a:pPr marL="342900" indent="-342900">
              <a:spcAft>
                <a:spcPts val="1200"/>
              </a:spcAft>
              <a:buFont typeface="Arial" panose="020B0604020202020204" pitchFamily="34" charset="0"/>
              <a:buChar char="•"/>
            </a:pPr>
            <a:r>
              <a:rPr lang="zh-TW" altLang="en-US" sz="2000" dirty="0">
                <a:latin typeface="微軟正黑體" panose="020B0604030504040204" pitchFamily="34" charset="-120"/>
                <a:ea typeface="微軟正黑體" panose="020B0604030504040204" pitchFamily="34" charset="-120"/>
              </a:rPr>
              <a:t>提高教師員額編制及外加專長教師</a:t>
            </a:r>
            <a:endParaRPr lang="en-US" altLang="zh-TW" sz="2000" dirty="0">
              <a:latin typeface="微軟正黑體" panose="020B0604030504040204" pitchFamily="34" charset="-120"/>
              <a:ea typeface="微軟正黑體" panose="020B0604030504040204" pitchFamily="34" charset="-120"/>
            </a:endParaRPr>
          </a:p>
          <a:p>
            <a:pPr marL="342900" indent="-342900">
              <a:spcAft>
                <a:spcPts val="1200"/>
              </a:spcAft>
              <a:buFont typeface="Arial" panose="020B0604020202020204" pitchFamily="34" charset="0"/>
              <a:buChar char="•"/>
            </a:pPr>
            <a:r>
              <a:rPr lang="zh-TW" altLang="en-US" sz="2000" dirty="0">
                <a:latin typeface="微軟正黑體" panose="020B0604030504040204" pitchFamily="34" charset="-120"/>
                <a:ea typeface="微軟正黑體" panose="020B0604030504040204" pitchFamily="34" charset="-120"/>
              </a:rPr>
              <a:t>控留專任員額改聘科技師資。</a:t>
            </a:r>
          </a:p>
          <a:p>
            <a:pPr marL="342900" indent="-342900">
              <a:spcAft>
                <a:spcPts val="1200"/>
              </a:spcAft>
              <a:buFont typeface="Arial" panose="020B0604020202020204" pitchFamily="34" charset="0"/>
              <a:buChar char="•"/>
            </a:pPr>
            <a:r>
              <a:rPr lang="zh-TW" altLang="en-US" sz="2000" dirty="0">
                <a:latin typeface="微軟正黑體" panose="020B0604030504040204" pitchFamily="34" charset="-120"/>
                <a:ea typeface="微軟正黑體" panose="020B0604030504040204" pitchFamily="34" charset="-120"/>
              </a:rPr>
              <a:t>推動偏遠地區學校教師合聘機制及協同教學機制</a:t>
            </a:r>
          </a:p>
        </p:txBody>
      </p:sp>
      <p:grpSp>
        <p:nvGrpSpPr>
          <p:cNvPr id="8" name="群組 7"/>
          <p:cNvGrpSpPr/>
          <p:nvPr/>
        </p:nvGrpSpPr>
        <p:grpSpPr>
          <a:xfrm>
            <a:off x="418035" y="2204864"/>
            <a:ext cx="2332669" cy="787929"/>
            <a:chOff x="418035" y="2204864"/>
            <a:chExt cx="2332669" cy="787929"/>
          </a:xfrm>
        </p:grpSpPr>
        <p:sp>
          <p:nvSpPr>
            <p:cNvPr id="2" name="矩形 1"/>
            <p:cNvSpPr/>
            <p:nvPr/>
          </p:nvSpPr>
          <p:spPr>
            <a:xfrm>
              <a:off x="1102700" y="2377559"/>
              <a:ext cx="1620957" cy="523220"/>
            </a:xfrm>
            <a:prstGeom prst="rect">
              <a:avLst/>
            </a:prstGeom>
          </p:spPr>
          <p:txBody>
            <a:bodyPr wrap="none">
              <a:spAutoFit/>
            </a:bodyPr>
            <a:lstStyle/>
            <a:p>
              <a:r>
                <a:rPr lang="zh-TW" altLang="en-US" sz="2800" dirty="0">
                  <a:latin typeface="微軟正黑體" panose="020B0604030504040204" pitchFamily="34" charset="-120"/>
                  <a:ea typeface="微軟正黑體" panose="020B0604030504040204" pitchFamily="34" charset="-120"/>
                </a:rPr>
                <a:t>師資盤點</a:t>
              </a:r>
            </a:p>
          </p:txBody>
        </p:sp>
        <p:sp>
          <p:nvSpPr>
            <p:cNvPr id="94" name="流程圖: 接點 93"/>
            <p:cNvSpPr/>
            <p:nvPr/>
          </p:nvSpPr>
          <p:spPr>
            <a:xfrm>
              <a:off x="938224" y="2351642"/>
              <a:ext cx="98915" cy="98915"/>
            </a:xfrm>
            <a:prstGeom prst="flowChartConnector">
              <a:avLst/>
            </a:prstGeom>
            <a:solidFill>
              <a:srgbClr val="1E88E5"/>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5" name="圓角矩形 94"/>
            <p:cNvSpPr/>
            <p:nvPr/>
          </p:nvSpPr>
          <p:spPr>
            <a:xfrm>
              <a:off x="938224" y="2461910"/>
              <a:ext cx="118719" cy="180559"/>
            </a:xfrm>
            <a:prstGeom prst="roundRect">
              <a:avLst/>
            </a:prstGeom>
            <a:solidFill>
              <a:srgbClr val="1E88E5"/>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6" name="圓角矩形 95"/>
            <p:cNvSpPr/>
            <p:nvPr/>
          </p:nvSpPr>
          <p:spPr>
            <a:xfrm>
              <a:off x="1005195" y="2599715"/>
              <a:ext cx="51748" cy="266310"/>
            </a:xfrm>
            <a:prstGeom prst="roundRect">
              <a:avLst>
                <a:gd name="adj" fmla="val 50000"/>
              </a:avLst>
            </a:prstGeom>
            <a:solidFill>
              <a:srgbClr val="1E88E5"/>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7" name="圓角矩形 96"/>
            <p:cNvSpPr/>
            <p:nvPr/>
          </p:nvSpPr>
          <p:spPr>
            <a:xfrm>
              <a:off x="939764" y="2599715"/>
              <a:ext cx="51748" cy="266310"/>
            </a:xfrm>
            <a:prstGeom prst="roundRect">
              <a:avLst>
                <a:gd name="adj" fmla="val 50000"/>
              </a:avLst>
            </a:prstGeom>
            <a:solidFill>
              <a:srgbClr val="1E88E5"/>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8" name="圓角矩形 8"/>
            <p:cNvSpPr/>
            <p:nvPr/>
          </p:nvSpPr>
          <p:spPr>
            <a:xfrm rot="21349714">
              <a:off x="1038553" y="2463818"/>
              <a:ext cx="66267" cy="208173"/>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solidFill>
              <a:srgbClr val="1E88E5"/>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99" name="群組 98"/>
            <p:cNvGrpSpPr/>
            <p:nvPr/>
          </p:nvGrpSpPr>
          <p:grpSpPr>
            <a:xfrm>
              <a:off x="798891" y="2464433"/>
              <a:ext cx="168176" cy="47878"/>
              <a:chOff x="723609" y="2530960"/>
              <a:chExt cx="1591573" cy="453107"/>
            </a:xfrm>
            <a:solidFill>
              <a:srgbClr val="1E88E5"/>
            </a:solidFill>
          </p:grpSpPr>
          <p:sp>
            <p:nvSpPr>
              <p:cNvPr id="100" name="圓角矩形 99"/>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01" name="圓角矩形 100"/>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6" name="群組 5"/>
            <p:cNvGrpSpPr/>
            <p:nvPr/>
          </p:nvGrpSpPr>
          <p:grpSpPr>
            <a:xfrm>
              <a:off x="572220" y="2350756"/>
              <a:ext cx="305929" cy="514383"/>
              <a:chOff x="572220" y="2350756"/>
              <a:chExt cx="305929" cy="514383"/>
            </a:xfrm>
            <a:solidFill>
              <a:srgbClr val="D41B5F"/>
            </a:solidFill>
          </p:grpSpPr>
          <p:sp>
            <p:nvSpPr>
              <p:cNvPr id="86" name="流程圖: 接點 85"/>
              <p:cNvSpPr/>
              <p:nvPr/>
            </p:nvSpPr>
            <p:spPr>
              <a:xfrm flipH="1">
                <a:off x="639901" y="2350756"/>
                <a:ext cx="98915" cy="9891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7" name="圓角矩形 86"/>
              <p:cNvSpPr/>
              <p:nvPr/>
            </p:nvSpPr>
            <p:spPr>
              <a:xfrm flipH="1">
                <a:off x="620096" y="2461024"/>
                <a:ext cx="118719" cy="180559"/>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8" name="圓角矩形 87"/>
              <p:cNvSpPr/>
              <p:nvPr/>
            </p:nvSpPr>
            <p:spPr>
              <a:xfrm flipH="1">
                <a:off x="620096" y="2598829"/>
                <a:ext cx="51748" cy="26631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9" name="圓角矩形 88"/>
              <p:cNvSpPr/>
              <p:nvPr/>
            </p:nvSpPr>
            <p:spPr>
              <a:xfrm flipH="1">
                <a:off x="685527" y="2598829"/>
                <a:ext cx="51748" cy="26631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0" name="圓角矩形 8"/>
              <p:cNvSpPr/>
              <p:nvPr/>
            </p:nvSpPr>
            <p:spPr>
              <a:xfrm rot="250286" flipH="1">
                <a:off x="572220" y="2462932"/>
                <a:ext cx="66267" cy="208173"/>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91" name="群組 90"/>
              <p:cNvGrpSpPr/>
              <p:nvPr/>
            </p:nvGrpSpPr>
            <p:grpSpPr>
              <a:xfrm flipH="1">
                <a:off x="709973" y="2463547"/>
                <a:ext cx="168176" cy="47878"/>
                <a:chOff x="723609" y="2530960"/>
                <a:chExt cx="1591573" cy="453107"/>
              </a:xfrm>
              <a:grpFill/>
            </p:grpSpPr>
            <p:sp>
              <p:nvSpPr>
                <p:cNvPr id="92" name="圓角矩形 91"/>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3" name="圓角矩形 92"/>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3" name="圓角矩形 2"/>
            <p:cNvSpPr/>
            <p:nvPr/>
          </p:nvSpPr>
          <p:spPr>
            <a:xfrm>
              <a:off x="418035" y="2204864"/>
              <a:ext cx="2332669" cy="787929"/>
            </a:xfrm>
            <a:prstGeom prst="roundRect">
              <a:avLst/>
            </a:prstGeom>
            <a:noFill/>
            <a:ln>
              <a:solidFill>
                <a:srgbClr val="1976D2"/>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nvGrpSpPr>
          <p:cNvPr id="4" name="群組 3"/>
          <p:cNvGrpSpPr/>
          <p:nvPr/>
        </p:nvGrpSpPr>
        <p:grpSpPr>
          <a:xfrm>
            <a:off x="3341950" y="2210840"/>
            <a:ext cx="2332669" cy="787929"/>
            <a:chOff x="3319451" y="2496996"/>
            <a:chExt cx="2332669" cy="787929"/>
          </a:xfrm>
        </p:grpSpPr>
        <p:sp>
          <p:nvSpPr>
            <p:cNvPr id="18" name="矩形 17"/>
            <p:cNvSpPr/>
            <p:nvPr/>
          </p:nvSpPr>
          <p:spPr>
            <a:xfrm>
              <a:off x="3932810" y="2663715"/>
              <a:ext cx="1620957" cy="523220"/>
            </a:xfrm>
            <a:prstGeom prst="rect">
              <a:avLst/>
            </a:prstGeom>
          </p:spPr>
          <p:txBody>
            <a:bodyPr wrap="none">
              <a:spAutoFit/>
            </a:bodyPr>
            <a:lstStyle/>
            <a:p>
              <a:r>
                <a:rPr lang="zh-TW" altLang="en-US" sz="2800" dirty="0">
                  <a:latin typeface="微軟正黑體" panose="020B0604030504040204" pitchFamily="34" charset="-120"/>
                  <a:ea typeface="微軟正黑體" panose="020B0604030504040204" pitchFamily="34" charset="-120"/>
                </a:rPr>
                <a:t>專業支持</a:t>
              </a:r>
            </a:p>
          </p:txBody>
        </p:sp>
        <p:grpSp>
          <p:nvGrpSpPr>
            <p:cNvPr id="82" name="群組 81"/>
            <p:cNvGrpSpPr/>
            <p:nvPr/>
          </p:nvGrpSpPr>
          <p:grpSpPr>
            <a:xfrm>
              <a:off x="3608566" y="2650189"/>
              <a:ext cx="217009" cy="474814"/>
              <a:chOff x="-2988840" y="3140968"/>
              <a:chExt cx="1008112" cy="1656185"/>
            </a:xfrm>
          </p:grpSpPr>
          <p:grpSp>
            <p:nvGrpSpPr>
              <p:cNvPr id="78" name="群組 77"/>
              <p:cNvGrpSpPr/>
              <p:nvPr/>
            </p:nvGrpSpPr>
            <p:grpSpPr>
              <a:xfrm>
                <a:off x="-2988840" y="3140968"/>
                <a:ext cx="1008112" cy="1656185"/>
                <a:chOff x="-2916832" y="3140968"/>
                <a:chExt cx="1008112" cy="1656185"/>
              </a:xfrm>
            </p:grpSpPr>
            <p:sp>
              <p:nvSpPr>
                <p:cNvPr id="76" name="圓角化同側角落矩形 75"/>
                <p:cNvSpPr/>
                <p:nvPr/>
              </p:nvSpPr>
              <p:spPr>
                <a:xfrm>
                  <a:off x="-2916832" y="3356995"/>
                  <a:ext cx="1008112" cy="1440158"/>
                </a:xfrm>
                <a:prstGeom prst="round2SameRect">
                  <a:avLst>
                    <a:gd name="adj1" fmla="val 8436"/>
                    <a:gd name="adj2" fmla="val 0"/>
                  </a:avLst>
                </a:prstGeom>
                <a:solidFill>
                  <a:srgbClr val="7B1FA2"/>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7" name="圓角化同側角落矩形 76"/>
                <p:cNvSpPr/>
                <p:nvPr/>
              </p:nvSpPr>
              <p:spPr>
                <a:xfrm>
                  <a:off x="-2738195" y="3140968"/>
                  <a:ext cx="638708" cy="344758"/>
                </a:xfrm>
                <a:prstGeom prst="round2SameRect">
                  <a:avLst/>
                </a:prstGeom>
                <a:solidFill>
                  <a:srgbClr val="7B1FA2"/>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sp>
            <p:nvSpPr>
              <p:cNvPr id="79" name="矩形 78"/>
              <p:cNvSpPr/>
              <p:nvPr/>
            </p:nvSpPr>
            <p:spPr>
              <a:xfrm>
                <a:off x="-2806723" y="3573014"/>
                <a:ext cx="638708" cy="216023"/>
              </a:xfrm>
              <a:prstGeom prst="rect">
                <a:avLst/>
              </a:prstGeom>
              <a:solidFill>
                <a:srgbClr val="FF99FF"/>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80" name="矩形 79"/>
              <p:cNvSpPr/>
              <p:nvPr/>
            </p:nvSpPr>
            <p:spPr>
              <a:xfrm>
                <a:off x="-2806723" y="3928742"/>
                <a:ext cx="638708" cy="216023"/>
              </a:xfrm>
              <a:prstGeom prst="rect">
                <a:avLst/>
              </a:prstGeom>
              <a:solidFill>
                <a:srgbClr val="FFFF00"/>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81" name="矩形 80"/>
              <p:cNvSpPr/>
              <p:nvPr/>
            </p:nvSpPr>
            <p:spPr>
              <a:xfrm>
                <a:off x="-2806723" y="4313783"/>
                <a:ext cx="638708" cy="216023"/>
              </a:xfrm>
              <a:prstGeom prst="rect">
                <a:avLst/>
              </a:prstGeom>
              <a:solidFill>
                <a:srgbClr val="00B0F0"/>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sp>
          <p:nvSpPr>
            <p:cNvPr id="50" name="圓角矩形 49"/>
            <p:cNvSpPr/>
            <p:nvPr/>
          </p:nvSpPr>
          <p:spPr>
            <a:xfrm>
              <a:off x="3319451" y="2496996"/>
              <a:ext cx="2332669" cy="787929"/>
            </a:xfrm>
            <a:prstGeom prst="roundRect">
              <a:avLst/>
            </a:prstGeom>
            <a:noFill/>
            <a:ln>
              <a:solidFill>
                <a:srgbClr val="1976D2"/>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nvGrpSpPr>
          <p:cNvPr id="9" name="群組 8"/>
          <p:cNvGrpSpPr/>
          <p:nvPr/>
        </p:nvGrpSpPr>
        <p:grpSpPr>
          <a:xfrm>
            <a:off x="6282044" y="2211314"/>
            <a:ext cx="2332669" cy="787929"/>
            <a:chOff x="6282044" y="2211314"/>
            <a:chExt cx="2332669" cy="787929"/>
          </a:xfrm>
        </p:grpSpPr>
        <p:sp>
          <p:nvSpPr>
            <p:cNvPr id="20" name="矩形 19"/>
            <p:cNvSpPr/>
            <p:nvPr/>
          </p:nvSpPr>
          <p:spPr>
            <a:xfrm>
              <a:off x="6870154" y="2377559"/>
              <a:ext cx="1620957" cy="523220"/>
            </a:xfrm>
            <a:prstGeom prst="rect">
              <a:avLst/>
            </a:prstGeom>
          </p:spPr>
          <p:txBody>
            <a:bodyPr wrap="none">
              <a:spAutoFit/>
            </a:bodyPr>
            <a:lstStyle/>
            <a:p>
              <a:r>
                <a:rPr lang="zh-TW" altLang="en-US" sz="2800">
                  <a:latin typeface="微軟正黑體" panose="020B0604030504040204" pitchFamily="34" charset="-120"/>
                  <a:ea typeface="微軟正黑體" panose="020B0604030504040204" pitchFamily="34" charset="-120"/>
                </a:rPr>
                <a:t>設備基準</a:t>
              </a:r>
            </a:p>
          </p:txBody>
        </p:sp>
        <p:grpSp>
          <p:nvGrpSpPr>
            <p:cNvPr id="105" name="群組 104"/>
            <p:cNvGrpSpPr/>
            <p:nvPr/>
          </p:nvGrpSpPr>
          <p:grpSpPr>
            <a:xfrm>
              <a:off x="6413718" y="2395220"/>
              <a:ext cx="432048" cy="472869"/>
              <a:chOff x="6156176" y="2555465"/>
              <a:chExt cx="756579" cy="828062"/>
            </a:xfrm>
          </p:grpSpPr>
          <p:sp>
            <p:nvSpPr>
              <p:cNvPr id="102" name="等腰三角形 101"/>
              <p:cNvSpPr/>
              <p:nvPr/>
            </p:nvSpPr>
            <p:spPr>
              <a:xfrm>
                <a:off x="6326258" y="2555465"/>
                <a:ext cx="439991" cy="379303"/>
              </a:xfrm>
              <a:prstGeom prst="triangle">
                <a:avLst/>
              </a:prstGeom>
              <a:solidFill>
                <a:srgbClr val="FF99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03" name="矩形 102"/>
              <p:cNvSpPr/>
              <p:nvPr/>
            </p:nvSpPr>
            <p:spPr>
              <a:xfrm>
                <a:off x="6588224" y="3044484"/>
                <a:ext cx="324531" cy="324531"/>
              </a:xfrm>
              <a:prstGeom prst="rect">
                <a:avLst/>
              </a:prstGeom>
              <a:solidFill>
                <a:srgbClr val="00B0F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04" name="橢圓 103"/>
              <p:cNvSpPr/>
              <p:nvPr/>
            </p:nvSpPr>
            <p:spPr>
              <a:xfrm>
                <a:off x="6156176" y="3009465"/>
                <a:ext cx="374062" cy="374062"/>
              </a:xfrm>
              <a:prstGeom prst="ellipse">
                <a:avLst/>
              </a:prstGeom>
              <a:solidFill>
                <a:srgbClr val="FF980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sp>
          <p:nvSpPr>
            <p:cNvPr id="51" name="圓角矩形 50"/>
            <p:cNvSpPr/>
            <p:nvPr/>
          </p:nvSpPr>
          <p:spPr>
            <a:xfrm>
              <a:off x="6282044" y="2211314"/>
              <a:ext cx="2332669" cy="787929"/>
            </a:xfrm>
            <a:prstGeom prst="roundRect">
              <a:avLst/>
            </a:prstGeom>
            <a:noFill/>
            <a:ln>
              <a:solidFill>
                <a:srgbClr val="1976D2"/>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sp>
        <p:nvSpPr>
          <p:cNvPr id="5" name="投影片編號版面配置區 4"/>
          <p:cNvSpPr>
            <a:spLocks noGrp="1"/>
          </p:cNvSpPr>
          <p:nvPr>
            <p:ph type="sldNum" sz="quarter" idx="12"/>
          </p:nvPr>
        </p:nvSpPr>
        <p:spPr/>
        <p:txBody>
          <a:bodyPr/>
          <a:lstStyle/>
          <a:p>
            <a:pPr>
              <a:defRPr/>
            </a:pPr>
            <a:fld id="{8598CAF7-0B11-4355-B351-D1350E429BEE}" type="slidenum">
              <a:rPr lang="zh-TW" altLang="en-US" smtClean="0"/>
              <a:pPr>
                <a:defRPr/>
              </a:pPr>
              <a:t>36</a:t>
            </a:fld>
            <a:endParaRPr lang="zh-TW" altLang="en-US"/>
          </a:p>
        </p:txBody>
      </p:sp>
      <p:sp>
        <p:nvSpPr>
          <p:cNvPr id="56" name="文字方塊 55"/>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8F5E9"/>
                </a:solidFill>
              </a:rPr>
              <a:t>4-1-3</a:t>
            </a:r>
            <a:r>
              <a:rPr lang="zh-TW" altLang="en-US" sz="1200">
                <a:solidFill>
                  <a:srgbClr val="E8F5E9"/>
                </a:solidFill>
              </a:rPr>
              <a:t>   </a:t>
            </a:r>
            <a:r>
              <a:rPr lang="en-US" altLang="zh-TW" sz="1200">
                <a:solidFill>
                  <a:srgbClr val="E8F5E9"/>
                </a:solidFill>
              </a:rPr>
              <a:t>/</a:t>
            </a:r>
            <a:r>
              <a:rPr lang="zh-TW" altLang="en-US" sz="1200">
                <a:solidFill>
                  <a:srgbClr val="E8F5E9"/>
                </a:solidFill>
              </a:rPr>
              <a:t> </a:t>
            </a:r>
          </a:p>
        </p:txBody>
      </p:sp>
      <p:sp>
        <p:nvSpPr>
          <p:cNvPr id="57"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dirty="0">
                <a:solidFill>
                  <a:schemeClr val="bg1"/>
                </a:solidFill>
                <a:cs typeface="Times New Roman" pitchFamily="18" charset="0"/>
              </a:rPr>
              <a:t>一、教育部國教署面對新課綱的作為</a:t>
            </a:r>
          </a:p>
        </p:txBody>
      </p:sp>
    </p:spTree>
    <p:extLst>
      <p:ext uri="{BB962C8B-B14F-4D97-AF65-F5344CB8AC3E}">
        <p14:creationId xmlns:p14="http://schemas.microsoft.com/office/powerpoint/2010/main" val="2212061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pPr>
              <a:defRPr/>
            </a:pPr>
            <a:fld id="{8598CAF7-0B11-4355-B351-D1350E429BEE}" type="slidenum">
              <a:rPr lang="zh-TW" altLang="en-US" smtClean="0"/>
              <a:pPr>
                <a:defRPr/>
              </a:pPr>
              <a:t>37</a:t>
            </a:fld>
            <a:endParaRPr lang="zh-TW" altLang="en-US"/>
          </a:p>
        </p:txBody>
      </p:sp>
      <p:sp>
        <p:nvSpPr>
          <p:cNvPr id="29" name="文字方塊 28"/>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8F5E9"/>
                </a:solidFill>
              </a:rPr>
              <a:t>4-2</a:t>
            </a:r>
            <a:r>
              <a:rPr lang="zh-TW" altLang="en-US" sz="1200">
                <a:solidFill>
                  <a:srgbClr val="E8F5E9"/>
                </a:solidFill>
              </a:rPr>
              <a:t>   </a:t>
            </a:r>
            <a:r>
              <a:rPr lang="en-US" altLang="zh-TW" sz="1200">
                <a:solidFill>
                  <a:srgbClr val="E8F5E9"/>
                </a:solidFill>
              </a:rPr>
              <a:t>/</a:t>
            </a:r>
            <a:r>
              <a:rPr lang="zh-TW" altLang="en-US" sz="1200">
                <a:solidFill>
                  <a:srgbClr val="E8F5E9"/>
                </a:solidFill>
              </a:rPr>
              <a:t> </a:t>
            </a:r>
          </a:p>
        </p:txBody>
      </p:sp>
      <p:sp>
        <p:nvSpPr>
          <p:cNvPr id="30" name="標題 2"/>
          <p:cNvSpPr txBox="1">
            <a:spLocks/>
          </p:cNvSpPr>
          <p:nvPr/>
        </p:nvSpPr>
        <p:spPr bwMode="auto">
          <a:xfrm>
            <a:off x="259278" y="450192"/>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spcAft>
                <a:spcPts val="600"/>
              </a:spcAft>
              <a:defRPr/>
            </a:pPr>
            <a:r>
              <a:rPr kumimoji="0" lang="zh-TW" altLang="en-US" sz="3600" b="1" dirty="0">
                <a:solidFill>
                  <a:schemeClr val="bg1"/>
                </a:solidFill>
                <a:cs typeface="Times New Roman" pitchFamily="18" charset="0"/>
              </a:rPr>
              <a:t>二、</a:t>
            </a:r>
            <a:r>
              <a:rPr lang="zh-TW" altLang="en-US" sz="3600" b="1" dirty="0">
                <a:solidFill>
                  <a:schemeClr val="bg1"/>
                </a:solidFill>
              </a:rPr>
              <a:t>地方政府面對新課綱的因應與準備</a:t>
            </a:r>
          </a:p>
          <a:p>
            <a:pPr algn="l" eaLnBrk="1" hangingPunct="1"/>
            <a:endParaRPr kumimoji="0" lang="zh-TW" altLang="en-US" sz="2800" b="1" dirty="0">
              <a:solidFill>
                <a:schemeClr val="bg1"/>
              </a:solidFill>
              <a:cs typeface="Times New Roman" pitchFamily="18" charset="0"/>
            </a:endParaRPr>
          </a:p>
        </p:txBody>
      </p:sp>
      <p:sp>
        <p:nvSpPr>
          <p:cNvPr id="6" name="手繪多邊形 5"/>
          <p:cNvSpPr/>
          <p:nvPr/>
        </p:nvSpPr>
        <p:spPr>
          <a:xfrm>
            <a:off x="1772545" y="1740024"/>
            <a:ext cx="2211082" cy="2541472"/>
          </a:xfrm>
          <a:custGeom>
            <a:avLst/>
            <a:gdLst>
              <a:gd name="connsiteX0" fmla="*/ 0 w 1506471"/>
              <a:gd name="connsiteY0" fmla="*/ 655315 h 1310630"/>
              <a:gd name="connsiteX1" fmla="*/ 327658 w 1506471"/>
              <a:gd name="connsiteY1" fmla="*/ 0 h 1310630"/>
              <a:gd name="connsiteX2" fmla="*/ 1178814 w 1506471"/>
              <a:gd name="connsiteY2" fmla="*/ 0 h 1310630"/>
              <a:gd name="connsiteX3" fmla="*/ 1506471 w 1506471"/>
              <a:gd name="connsiteY3" fmla="*/ 655315 h 1310630"/>
              <a:gd name="connsiteX4" fmla="*/ 1178814 w 1506471"/>
              <a:gd name="connsiteY4" fmla="*/ 1310630 h 1310630"/>
              <a:gd name="connsiteX5" fmla="*/ 327658 w 1506471"/>
              <a:gd name="connsiteY5" fmla="*/ 1310630 h 1310630"/>
              <a:gd name="connsiteX6" fmla="*/ 0 w 1506471"/>
              <a:gd name="connsiteY6" fmla="*/ 655315 h 1310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295680" tIns="326199" rIns="295681" bIns="326198" numCol="1" spcCol="1270" anchor="ctr" anchorCtr="0">
            <a:noAutofit/>
          </a:bodyPr>
          <a:lstStyle/>
          <a:p>
            <a:pPr algn="ctr" eaLnBrk="1" hangingPunct="1">
              <a:spcAft>
                <a:spcPts val="1800"/>
              </a:spcAft>
              <a:defRPr/>
            </a:pPr>
            <a:r>
              <a:rPr lang="zh-TW" altLang="en-US" sz="2400" dirty="0">
                <a:solidFill>
                  <a:schemeClr val="bg1"/>
                </a:solidFill>
                <a:latin typeface="微軟正黑體" panose="020B0604030504040204" pitchFamily="34" charset="-120"/>
                <a:ea typeface="微軟正黑體" panose="020B0604030504040204" pitchFamily="34" charset="-120"/>
              </a:rPr>
              <a:t>因應新課綱之配套提出準備規劃</a:t>
            </a:r>
            <a:endParaRPr lang="en-US" altLang="zh-TW" sz="2400" dirty="0">
              <a:solidFill>
                <a:schemeClr val="bg1"/>
              </a:solidFill>
              <a:latin typeface="微軟正黑體" panose="020B0604030504040204" pitchFamily="34" charset="-120"/>
              <a:ea typeface="微軟正黑體" panose="020B0604030504040204" pitchFamily="34" charset="-120"/>
            </a:endParaRPr>
          </a:p>
        </p:txBody>
      </p:sp>
      <p:sp>
        <p:nvSpPr>
          <p:cNvPr id="7" name="手繪多邊形 6"/>
          <p:cNvSpPr/>
          <p:nvPr/>
        </p:nvSpPr>
        <p:spPr>
          <a:xfrm>
            <a:off x="6092702" y="2174255"/>
            <a:ext cx="1959042" cy="1053247"/>
          </a:xfrm>
          <a:custGeom>
            <a:avLst/>
            <a:gdLst>
              <a:gd name="connsiteX0" fmla="*/ 0 w 1681222"/>
              <a:gd name="connsiteY0" fmla="*/ 0 h 903882"/>
              <a:gd name="connsiteX1" fmla="*/ 1681222 w 1681222"/>
              <a:gd name="connsiteY1" fmla="*/ 0 h 903882"/>
              <a:gd name="connsiteX2" fmla="*/ 1681222 w 1681222"/>
              <a:gd name="connsiteY2" fmla="*/ 903882 h 903882"/>
              <a:gd name="connsiteX3" fmla="*/ 0 w 1681222"/>
              <a:gd name="connsiteY3" fmla="*/ 903882 h 903882"/>
              <a:gd name="connsiteX4" fmla="*/ 0 w 1681222"/>
              <a:gd name="connsiteY4" fmla="*/ 0 h 903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1222" h="903882">
                <a:moveTo>
                  <a:pt x="0" y="0"/>
                </a:moveTo>
                <a:lnTo>
                  <a:pt x="1681222" y="0"/>
                </a:lnTo>
                <a:lnTo>
                  <a:pt x="1681222" y="903882"/>
                </a:lnTo>
                <a:lnTo>
                  <a:pt x="0" y="90388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endParaRPr lang="zh-TW" altLang="en-US" sz="2000" kern="1200"/>
          </a:p>
        </p:txBody>
      </p:sp>
      <p:sp>
        <p:nvSpPr>
          <p:cNvPr id="8" name="手繪多邊形 7"/>
          <p:cNvSpPr/>
          <p:nvPr/>
        </p:nvSpPr>
        <p:spPr>
          <a:xfrm>
            <a:off x="593384" y="3833517"/>
            <a:ext cx="2211082" cy="2541472"/>
          </a:xfrm>
          <a:custGeom>
            <a:avLst/>
            <a:gdLst>
              <a:gd name="connsiteX0" fmla="*/ 0 w 1506471"/>
              <a:gd name="connsiteY0" fmla="*/ 655315 h 1310630"/>
              <a:gd name="connsiteX1" fmla="*/ 327658 w 1506471"/>
              <a:gd name="connsiteY1" fmla="*/ 0 h 1310630"/>
              <a:gd name="connsiteX2" fmla="*/ 1178814 w 1506471"/>
              <a:gd name="connsiteY2" fmla="*/ 0 h 1310630"/>
              <a:gd name="connsiteX3" fmla="*/ 1506471 w 1506471"/>
              <a:gd name="connsiteY3" fmla="*/ 655315 h 1310630"/>
              <a:gd name="connsiteX4" fmla="*/ 1178814 w 1506471"/>
              <a:gd name="connsiteY4" fmla="*/ 1310630 h 1310630"/>
              <a:gd name="connsiteX5" fmla="*/ 327658 w 1506471"/>
              <a:gd name="connsiteY5" fmla="*/ 1310630 h 1310630"/>
              <a:gd name="connsiteX6" fmla="*/ 0 w 1506471"/>
              <a:gd name="connsiteY6" fmla="*/ 655315 h 1310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p:spPr>
        <p:style>
          <a:lnRef idx="3">
            <a:schemeClr val="lt1"/>
          </a:lnRef>
          <a:fillRef idx="1">
            <a:schemeClr val="accent4"/>
          </a:fillRef>
          <a:effectRef idx="1">
            <a:schemeClr val="accent4"/>
          </a:effectRef>
          <a:fontRef idx="minor">
            <a:schemeClr val="lt1"/>
          </a:fontRef>
        </p:style>
        <p:txBody>
          <a:bodyPr spcFirstLastPara="0" vert="horz" wrap="square" lIns="204240" tIns="234759" rIns="204241" bIns="234758" numCol="1" spcCol="1270" anchor="ctr" anchorCtr="0">
            <a:noAutofit/>
          </a:bodyPr>
          <a:lstStyle/>
          <a:p>
            <a:pPr algn="ctr">
              <a:spcAft>
                <a:spcPts val="1800"/>
              </a:spcAft>
            </a:pPr>
            <a:r>
              <a:rPr lang="zh-TW" altLang="en-US" sz="2400" dirty="0">
                <a:solidFill>
                  <a:schemeClr val="bg1"/>
                </a:solidFill>
                <a:latin typeface="微軟正黑體" panose="020B0604030504040204" pitchFamily="34" charset="-120"/>
                <a:ea typeface="微軟正黑體" panose="020B0604030504040204" pitchFamily="34" charset="-120"/>
              </a:rPr>
              <a:t>鼓勵教師多元教學及適性評量</a:t>
            </a:r>
            <a:endParaRPr lang="en-US" altLang="zh-TW" sz="2400" dirty="0">
              <a:solidFill>
                <a:schemeClr val="bg1"/>
              </a:solidFill>
              <a:latin typeface="微軟正黑體" panose="020B0604030504040204" pitchFamily="34" charset="-120"/>
              <a:ea typeface="微軟正黑體" panose="020B0604030504040204" pitchFamily="34" charset="-120"/>
            </a:endParaRPr>
          </a:p>
        </p:txBody>
      </p:sp>
      <p:sp>
        <p:nvSpPr>
          <p:cNvPr id="9" name="手繪多邊形 8"/>
          <p:cNvSpPr/>
          <p:nvPr/>
        </p:nvSpPr>
        <p:spPr>
          <a:xfrm>
            <a:off x="2962472" y="3835251"/>
            <a:ext cx="2211082" cy="2541472"/>
          </a:xfrm>
          <a:custGeom>
            <a:avLst/>
            <a:gdLst>
              <a:gd name="connsiteX0" fmla="*/ 0 w 1506471"/>
              <a:gd name="connsiteY0" fmla="*/ 655315 h 1310630"/>
              <a:gd name="connsiteX1" fmla="*/ 327658 w 1506471"/>
              <a:gd name="connsiteY1" fmla="*/ 0 h 1310630"/>
              <a:gd name="connsiteX2" fmla="*/ 1178814 w 1506471"/>
              <a:gd name="connsiteY2" fmla="*/ 0 h 1310630"/>
              <a:gd name="connsiteX3" fmla="*/ 1506471 w 1506471"/>
              <a:gd name="connsiteY3" fmla="*/ 655315 h 1310630"/>
              <a:gd name="connsiteX4" fmla="*/ 1178814 w 1506471"/>
              <a:gd name="connsiteY4" fmla="*/ 1310630 h 1310630"/>
              <a:gd name="connsiteX5" fmla="*/ 327658 w 1506471"/>
              <a:gd name="connsiteY5" fmla="*/ 1310630 h 1310630"/>
              <a:gd name="connsiteX6" fmla="*/ 0 w 1506471"/>
              <a:gd name="connsiteY6" fmla="*/ 655315 h 1310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295680" tIns="326199" rIns="295681" bIns="326198" numCol="1" spcCol="1270" anchor="ctr" anchorCtr="0">
            <a:noAutofit/>
          </a:bodyPr>
          <a:lstStyle/>
          <a:p>
            <a:pPr algn="ctr">
              <a:spcAft>
                <a:spcPts val="1800"/>
              </a:spcAft>
            </a:pPr>
            <a:r>
              <a:rPr lang="zh-TW" altLang="en-US" sz="2400" dirty="0">
                <a:solidFill>
                  <a:schemeClr val="bg1"/>
                </a:solidFill>
                <a:latin typeface="微軟正黑體" panose="020B0604030504040204" pitchFamily="34" charset="-120"/>
                <a:ea typeface="微軟正黑體" panose="020B0604030504040204" pitchFamily="34" charset="-120"/>
              </a:rPr>
              <a:t>盤點各級學校師資現況與員額調控</a:t>
            </a:r>
            <a:endParaRPr lang="en-US" altLang="zh-TW" sz="2400" dirty="0">
              <a:solidFill>
                <a:schemeClr val="bg1"/>
              </a:solidFill>
              <a:latin typeface="微軟正黑體" panose="020B0604030504040204" pitchFamily="34" charset="-120"/>
              <a:ea typeface="微軟正黑體" panose="020B0604030504040204" pitchFamily="34" charset="-120"/>
            </a:endParaRPr>
          </a:p>
        </p:txBody>
      </p:sp>
      <p:sp>
        <p:nvSpPr>
          <p:cNvPr id="11" name="手繪多邊形 10"/>
          <p:cNvSpPr/>
          <p:nvPr/>
        </p:nvSpPr>
        <p:spPr>
          <a:xfrm>
            <a:off x="4121102" y="1769036"/>
            <a:ext cx="2211082" cy="2541472"/>
          </a:xfrm>
          <a:custGeom>
            <a:avLst/>
            <a:gdLst>
              <a:gd name="connsiteX0" fmla="*/ 0 w 1506471"/>
              <a:gd name="connsiteY0" fmla="*/ 655315 h 1310630"/>
              <a:gd name="connsiteX1" fmla="*/ 327658 w 1506471"/>
              <a:gd name="connsiteY1" fmla="*/ 0 h 1310630"/>
              <a:gd name="connsiteX2" fmla="*/ 1178814 w 1506471"/>
              <a:gd name="connsiteY2" fmla="*/ 0 h 1310630"/>
              <a:gd name="connsiteX3" fmla="*/ 1506471 w 1506471"/>
              <a:gd name="connsiteY3" fmla="*/ 655315 h 1310630"/>
              <a:gd name="connsiteX4" fmla="*/ 1178814 w 1506471"/>
              <a:gd name="connsiteY4" fmla="*/ 1310630 h 1310630"/>
              <a:gd name="connsiteX5" fmla="*/ 327658 w 1506471"/>
              <a:gd name="connsiteY5" fmla="*/ 1310630 h 1310630"/>
              <a:gd name="connsiteX6" fmla="*/ 0 w 1506471"/>
              <a:gd name="connsiteY6" fmla="*/ 655315 h 1310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p:spPr>
        <p:style>
          <a:lnRef idx="3">
            <a:schemeClr val="lt1"/>
          </a:lnRef>
          <a:fillRef idx="1">
            <a:schemeClr val="accent4"/>
          </a:fillRef>
          <a:effectRef idx="1">
            <a:schemeClr val="accent4"/>
          </a:effectRef>
          <a:fontRef idx="minor">
            <a:schemeClr val="lt1"/>
          </a:fontRef>
        </p:style>
        <p:txBody>
          <a:bodyPr spcFirstLastPara="0" vert="horz" wrap="square" lIns="204240" tIns="234759" rIns="204241" bIns="234758" numCol="1" spcCol="1270" anchor="ctr" anchorCtr="0">
            <a:noAutofit/>
          </a:bodyPr>
          <a:lstStyle/>
          <a:p>
            <a:pPr algn="ctr" eaLnBrk="1" hangingPunct="1">
              <a:spcAft>
                <a:spcPts val="1800"/>
              </a:spcAft>
              <a:defRPr/>
            </a:pPr>
            <a:r>
              <a:rPr lang="zh-TW" altLang="en-US" sz="2400" dirty="0">
                <a:solidFill>
                  <a:schemeClr val="bg1"/>
                </a:solidFill>
                <a:latin typeface="微軟正黑體" panose="020B0604030504040204" pitchFamily="34" charset="-120"/>
                <a:ea typeface="微軟正黑體" panose="020B0604030504040204" pitchFamily="34" charset="-120"/>
              </a:rPr>
              <a:t>借重前導學校的經驗及案例</a:t>
            </a:r>
            <a:endParaRPr lang="en-US" altLang="zh-TW" sz="2400" dirty="0">
              <a:solidFill>
                <a:schemeClr val="bg1"/>
              </a:solidFill>
              <a:latin typeface="微軟正黑體" panose="020B0604030504040204" pitchFamily="34" charset="-120"/>
              <a:ea typeface="微軟正黑體" panose="020B0604030504040204" pitchFamily="34" charset="-120"/>
            </a:endParaRPr>
          </a:p>
        </p:txBody>
      </p:sp>
      <p:sp>
        <p:nvSpPr>
          <p:cNvPr id="12" name="手繪多邊形 11"/>
          <p:cNvSpPr/>
          <p:nvPr/>
        </p:nvSpPr>
        <p:spPr>
          <a:xfrm>
            <a:off x="5275363" y="3833517"/>
            <a:ext cx="2211082" cy="2541472"/>
          </a:xfrm>
          <a:custGeom>
            <a:avLst/>
            <a:gdLst>
              <a:gd name="connsiteX0" fmla="*/ 0 w 1506471"/>
              <a:gd name="connsiteY0" fmla="*/ 655315 h 1310630"/>
              <a:gd name="connsiteX1" fmla="*/ 327658 w 1506471"/>
              <a:gd name="connsiteY1" fmla="*/ 0 h 1310630"/>
              <a:gd name="connsiteX2" fmla="*/ 1178814 w 1506471"/>
              <a:gd name="connsiteY2" fmla="*/ 0 h 1310630"/>
              <a:gd name="connsiteX3" fmla="*/ 1506471 w 1506471"/>
              <a:gd name="connsiteY3" fmla="*/ 655315 h 1310630"/>
              <a:gd name="connsiteX4" fmla="*/ 1178814 w 1506471"/>
              <a:gd name="connsiteY4" fmla="*/ 1310630 h 1310630"/>
              <a:gd name="connsiteX5" fmla="*/ 327658 w 1506471"/>
              <a:gd name="connsiteY5" fmla="*/ 1310630 h 1310630"/>
              <a:gd name="connsiteX6" fmla="*/ 0 w 1506471"/>
              <a:gd name="connsiteY6" fmla="*/ 655315 h 1310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p:spPr>
        <p:style>
          <a:lnRef idx="3">
            <a:schemeClr val="lt1"/>
          </a:lnRef>
          <a:fillRef idx="1">
            <a:schemeClr val="accent4"/>
          </a:fillRef>
          <a:effectRef idx="1">
            <a:schemeClr val="accent4"/>
          </a:effectRef>
          <a:fontRef idx="minor">
            <a:schemeClr val="lt1"/>
          </a:fontRef>
        </p:style>
        <p:txBody>
          <a:bodyPr spcFirstLastPara="0" vert="horz" wrap="square" lIns="295680" tIns="326199" rIns="295681" bIns="326198" numCol="1" spcCol="1270" anchor="ctr" anchorCtr="0">
            <a:noAutofit/>
          </a:bodyPr>
          <a:lstStyle/>
          <a:p>
            <a:pPr algn="ctr">
              <a:spcAft>
                <a:spcPts val="1800"/>
              </a:spcAft>
            </a:pPr>
            <a:r>
              <a:rPr lang="zh-TW" altLang="en-US" sz="2400" dirty="0">
                <a:solidFill>
                  <a:schemeClr val="bg1"/>
                </a:solidFill>
                <a:latin typeface="微軟正黑體" panose="020B0604030504040204" pitchFamily="34" charset="-120"/>
                <a:ea typeface="微軟正黑體" panose="020B0604030504040204" pitchFamily="34" charset="-120"/>
              </a:rPr>
              <a:t>充實校園學習場所，掌握教學資源</a:t>
            </a:r>
          </a:p>
        </p:txBody>
      </p:sp>
      <p:sp>
        <p:nvSpPr>
          <p:cNvPr id="14" name="手繪多邊形 13"/>
          <p:cNvSpPr/>
          <p:nvPr/>
        </p:nvSpPr>
        <p:spPr>
          <a:xfrm>
            <a:off x="6425433" y="1769036"/>
            <a:ext cx="2211082" cy="2541472"/>
          </a:xfrm>
          <a:custGeom>
            <a:avLst/>
            <a:gdLst>
              <a:gd name="connsiteX0" fmla="*/ 0 w 1506471"/>
              <a:gd name="connsiteY0" fmla="*/ 655315 h 1310630"/>
              <a:gd name="connsiteX1" fmla="*/ 327658 w 1506471"/>
              <a:gd name="connsiteY1" fmla="*/ 0 h 1310630"/>
              <a:gd name="connsiteX2" fmla="*/ 1178814 w 1506471"/>
              <a:gd name="connsiteY2" fmla="*/ 0 h 1310630"/>
              <a:gd name="connsiteX3" fmla="*/ 1506471 w 1506471"/>
              <a:gd name="connsiteY3" fmla="*/ 655315 h 1310630"/>
              <a:gd name="connsiteX4" fmla="*/ 1178814 w 1506471"/>
              <a:gd name="connsiteY4" fmla="*/ 1310630 h 1310630"/>
              <a:gd name="connsiteX5" fmla="*/ 327658 w 1506471"/>
              <a:gd name="connsiteY5" fmla="*/ 1310630 h 1310630"/>
              <a:gd name="connsiteX6" fmla="*/ 0 w 1506471"/>
              <a:gd name="connsiteY6" fmla="*/ 655315 h 1310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204240" tIns="234759" rIns="204241" bIns="234758" numCol="1" spcCol="1270" anchor="ctr" anchorCtr="0">
            <a:noAutofit/>
          </a:bodyPr>
          <a:lstStyle/>
          <a:p>
            <a:pPr eaLnBrk="1" hangingPunct="1">
              <a:spcAft>
                <a:spcPts val="1800"/>
              </a:spcAft>
              <a:defRPr/>
            </a:pPr>
            <a:r>
              <a:rPr lang="zh-TW" altLang="en-US" sz="2000" dirty="0">
                <a:solidFill>
                  <a:schemeClr val="bg1"/>
                </a:solidFill>
                <a:latin typeface="微軟正黑體" panose="020B0604030504040204" pitchFamily="34" charset="-120"/>
                <a:ea typeface="微軟正黑體" panose="020B0604030504040204" pitchFamily="34" charset="-120"/>
              </a:rPr>
              <a:t>提供學校、教師及家長了解新課綱的核心理念和實踐之機會</a:t>
            </a:r>
            <a:endParaRPr lang="en-US" altLang="zh-TW" sz="2000" dirty="0">
              <a:solidFill>
                <a:schemeClr val="bg1"/>
              </a:solidFill>
              <a:latin typeface="微軟正黑體" panose="020B0604030504040204" pitchFamily="34" charset="-120"/>
              <a:ea typeface="微軟正黑體" panose="020B0604030504040204" pitchFamily="34" charset="-120"/>
            </a:endParaRPr>
          </a:p>
        </p:txBody>
      </p:sp>
      <p:sp>
        <p:nvSpPr>
          <p:cNvPr id="31" name="圓角矩形圖說文字 30"/>
          <p:cNvSpPr/>
          <p:nvPr/>
        </p:nvSpPr>
        <p:spPr>
          <a:xfrm>
            <a:off x="2629828" y="3681710"/>
            <a:ext cx="474830" cy="276962"/>
          </a:xfrm>
          <a:prstGeom prst="wedgeRoundRectCallout">
            <a:avLst>
              <a:gd name="adj1" fmla="val -20833"/>
              <a:gd name="adj2" fmla="val 73574"/>
              <a:gd name="adj3" fmla="val 16667"/>
            </a:avLst>
          </a:prstGeom>
          <a:solidFill>
            <a:srgbClr val="81C784"/>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32" name="燕尾形向右箭號 31"/>
          <p:cNvSpPr/>
          <p:nvPr/>
        </p:nvSpPr>
        <p:spPr>
          <a:xfrm>
            <a:off x="5019406" y="3679693"/>
            <a:ext cx="452078" cy="380098"/>
          </a:xfrm>
          <a:prstGeom prst="notchedRightArrow">
            <a:avLst>
              <a:gd name="adj1" fmla="val 58993"/>
              <a:gd name="adj2" fmla="val 50000"/>
            </a:avLst>
          </a:prstGeom>
          <a:solidFill>
            <a:srgbClr val="FB8C00"/>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nvGrpSpPr>
          <p:cNvPr id="34" name="群組 33"/>
          <p:cNvGrpSpPr/>
          <p:nvPr/>
        </p:nvGrpSpPr>
        <p:grpSpPr>
          <a:xfrm>
            <a:off x="7329602" y="3679693"/>
            <a:ext cx="421556" cy="407838"/>
            <a:chOff x="10843417" y="2591943"/>
            <a:chExt cx="3443021" cy="3330982"/>
          </a:xfrm>
          <a:solidFill>
            <a:srgbClr val="FFFF00"/>
          </a:solidFill>
        </p:grpSpPr>
        <p:grpSp>
          <p:nvGrpSpPr>
            <p:cNvPr id="35" name="群組 34"/>
            <p:cNvGrpSpPr/>
            <p:nvPr/>
          </p:nvGrpSpPr>
          <p:grpSpPr>
            <a:xfrm>
              <a:off x="12308741" y="2597672"/>
              <a:ext cx="1977697" cy="3325253"/>
              <a:chOff x="3457972" y="1196752"/>
              <a:chExt cx="2895227" cy="4867968"/>
            </a:xfrm>
            <a:grpFill/>
          </p:grpSpPr>
          <p:sp>
            <p:nvSpPr>
              <p:cNvPr id="47" name="流程圖: 接點 46"/>
              <p:cNvSpPr/>
              <p:nvPr/>
            </p:nvSpPr>
            <p:spPr>
              <a:xfrm>
                <a:off x="4776583" y="1196752"/>
                <a:ext cx="936104" cy="936104"/>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8" name="圓角矩形 47"/>
              <p:cNvSpPr/>
              <p:nvPr/>
            </p:nvSpPr>
            <p:spPr>
              <a:xfrm>
                <a:off x="4776583" y="2240296"/>
                <a:ext cx="1123528" cy="1708760"/>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9" name="圓角矩形 48"/>
              <p:cNvSpPr/>
              <p:nvPr/>
            </p:nvSpPr>
            <p:spPr>
              <a:xfrm>
                <a:off x="5410379" y="3544440"/>
                <a:ext cx="489732" cy="252028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0" name="圓角矩形 49"/>
              <p:cNvSpPr/>
              <p:nvPr/>
            </p:nvSpPr>
            <p:spPr>
              <a:xfrm>
                <a:off x="4791159" y="3544439"/>
                <a:ext cx="489733" cy="2520281"/>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1" name="圓角矩形 8"/>
              <p:cNvSpPr/>
              <p:nvPr/>
            </p:nvSpPr>
            <p:spPr>
              <a:xfrm rot="21349714">
                <a:off x="5726068" y="2258357"/>
                <a:ext cx="627131" cy="1970089"/>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52" name="群組 51"/>
              <p:cNvGrpSpPr/>
              <p:nvPr/>
            </p:nvGrpSpPr>
            <p:grpSpPr>
              <a:xfrm>
                <a:off x="3457972" y="2264172"/>
                <a:ext cx="1591573" cy="453107"/>
                <a:chOff x="723609" y="2530960"/>
                <a:chExt cx="1591573" cy="453107"/>
              </a:xfrm>
              <a:grpFill/>
            </p:grpSpPr>
            <p:sp>
              <p:nvSpPr>
                <p:cNvPr id="53" name="圓角矩形 52"/>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4" name="圓角矩形 53"/>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nvGrpSpPr>
            <p:cNvPr id="36" name="群組 35"/>
            <p:cNvGrpSpPr/>
            <p:nvPr/>
          </p:nvGrpSpPr>
          <p:grpSpPr>
            <a:xfrm flipH="1">
              <a:off x="10843417" y="2591943"/>
              <a:ext cx="1977697" cy="3325253"/>
              <a:chOff x="3457972" y="1196752"/>
              <a:chExt cx="2895227" cy="4867968"/>
            </a:xfrm>
            <a:grpFill/>
          </p:grpSpPr>
          <p:sp>
            <p:nvSpPr>
              <p:cNvPr id="39" name="流程圖: 接點 38"/>
              <p:cNvSpPr/>
              <p:nvPr/>
            </p:nvSpPr>
            <p:spPr>
              <a:xfrm>
                <a:off x="4776583" y="1196752"/>
                <a:ext cx="936104" cy="936104"/>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0" name="圓角矩形 39"/>
              <p:cNvSpPr/>
              <p:nvPr/>
            </p:nvSpPr>
            <p:spPr>
              <a:xfrm>
                <a:off x="4776583" y="2240296"/>
                <a:ext cx="1123528" cy="1708760"/>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1" name="圓角矩形 40"/>
              <p:cNvSpPr/>
              <p:nvPr/>
            </p:nvSpPr>
            <p:spPr>
              <a:xfrm>
                <a:off x="5410379" y="3544440"/>
                <a:ext cx="489732" cy="252028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2" name="圓角矩形 41"/>
              <p:cNvSpPr/>
              <p:nvPr/>
            </p:nvSpPr>
            <p:spPr>
              <a:xfrm>
                <a:off x="4791159" y="3544439"/>
                <a:ext cx="489733" cy="2520281"/>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3" name="圓角矩形 8"/>
              <p:cNvSpPr/>
              <p:nvPr/>
            </p:nvSpPr>
            <p:spPr>
              <a:xfrm rot="21349714">
                <a:off x="5726068" y="2258357"/>
                <a:ext cx="627131" cy="1970089"/>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44" name="群組 43"/>
              <p:cNvGrpSpPr/>
              <p:nvPr/>
            </p:nvGrpSpPr>
            <p:grpSpPr>
              <a:xfrm>
                <a:off x="3457972" y="2264172"/>
                <a:ext cx="1591573" cy="453107"/>
                <a:chOff x="723609" y="2530960"/>
                <a:chExt cx="1591573" cy="453107"/>
              </a:xfrm>
              <a:grpFill/>
            </p:grpSpPr>
            <p:sp>
              <p:nvSpPr>
                <p:cNvPr id="45" name="圓角矩形 44"/>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6" name="圓角矩形 45"/>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grpSp>
        <p:nvGrpSpPr>
          <p:cNvPr id="55" name="群組 54"/>
          <p:cNvGrpSpPr/>
          <p:nvPr/>
        </p:nvGrpSpPr>
        <p:grpSpPr>
          <a:xfrm>
            <a:off x="1530250" y="5756775"/>
            <a:ext cx="337349" cy="341129"/>
            <a:chOff x="1081708" y="5013176"/>
            <a:chExt cx="377857" cy="462056"/>
          </a:xfrm>
        </p:grpSpPr>
        <p:sp>
          <p:nvSpPr>
            <p:cNvPr id="56" name="手繪多邊形 55"/>
            <p:cNvSpPr/>
            <p:nvPr/>
          </p:nvSpPr>
          <p:spPr>
            <a:xfrm>
              <a:off x="1081708" y="5013176"/>
              <a:ext cx="377857" cy="458216"/>
            </a:xfrm>
            <a:custGeom>
              <a:avLst/>
              <a:gdLst>
                <a:gd name="connsiteX0" fmla="*/ 0 w 1566530"/>
                <a:gd name="connsiteY0" fmla="*/ 1892596 h 1899684"/>
                <a:gd name="connsiteX1" fmla="*/ 0 w 1566530"/>
                <a:gd name="connsiteY1" fmla="*/ 793898 h 1899684"/>
                <a:gd name="connsiteX2" fmla="*/ 786809 w 1566530"/>
                <a:gd name="connsiteY2" fmla="*/ 0 h 1899684"/>
                <a:gd name="connsiteX3" fmla="*/ 1566530 w 1566530"/>
                <a:gd name="connsiteY3" fmla="*/ 800986 h 1899684"/>
                <a:gd name="connsiteX4" fmla="*/ 1559442 w 1566530"/>
                <a:gd name="connsiteY4" fmla="*/ 1899684 h 1899684"/>
                <a:gd name="connsiteX5" fmla="*/ 0 w 1566530"/>
                <a:gd name="connsiteY5" fmla="*/ 1892596 h 1899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6530" h="1899684">
                  <a:moveTo>
                    <a:pt x="0" y="1892596"/>
                  </a:moveTo>
                  <a:lnTo>
                    <a:pt x="0" y="793898"/>
                  </a:lnTo>
                  <a:lnTo>
                    <a:pt x="786809" y="0"/>
                  </a:lnTo>
                  <a:lnTo>
                    <a:pt x="1566530" y="800986"/>
                  </a:lnTo>
                  <a:cubicBezTo>
                    <a:pt x="1564167" y="1167219"/>
                    <a:pt x="1561805" y="1533451"/>
                    <a:pt x="1559442" y="1899684"/>
                  </a:cubicBezTo>
                  <a:lnTo>
                    <a:pt x="0" y="1892596"/>
                  </a:lnTo>
                  <a:close/>
                </a:path>
              </a:pathLst>
            </a:custGeom>
            <a:solidFill>
              <a:schemeClr val="accent6">
                <a:lumMod val="60000"/>
                <a:lumOff val="40000"/>
              </a:schemeClr>
            </a:solidFill>
            <a:ln w="76200">
              <a:no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57" name="群組 56"/>
            <p:cNvGrpSpPr/>
            <p:nvPr/>
          </p:nvGrpSpPr>
          <p:grpSpPr>
            <a:xfrm>
              <a:off x="1120571" y="5264116"/>
              <a:ext cx="304043" cy="211116"/>
              <a:chOff x="4187222" y="395028"/>
              <a:chExt cx="1944212" cy="1349989"/>
            </a:xfrm>
            <a:solidFill>
              <a:schemeClr val="bg1"/>
            </a:solidFill>
          </p:grpSpPr>
          <p:sp>
            <p:nvSpPr>
              <p:cNvPr id="58"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9"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0"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61" name="六角星形 60"/>
          <p:cNvSpPr/>
          <p:nvPr/>
        </p:nvSpPr>
        <p:spPr>
          <a:xfrm>
            <a:off x="3876700" y="5692548"/>
            <a:ext cx="382625" cy="469585"/>
          </a:xfrm>
          <a:prstGeom prst="star6">
            <a:avLst/>
          </a:prstGeom>
          <a:solidFill>
            <a:srgbClr val="FB8C00"/>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62" name="等於 61"/>
          <p:cNvSpPr/>
          <p:nvPr/>
        </p:nvSpPr>
        <p:spPr>
          <a:xfrm>
            <a:off x="6092872" y="5733936"/>
            <a:ext cx="576064" cy="432048"/>
          </a:xfrm>
          <a:prstGeom prst="mathEqual">
            <a:avLst/>
          </a:prstGeom>
          <a:solidFill>
            <a:srgbClr val="FFC000"/>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42142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par>
                                <p:cTn id="11" presetID="10" presetClass="entr" presetSubtype="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fade">
                                      <p:cBhvr>
                                        <p:cTn id="13" dur="500"/>
                                        <p:tgtEl>
                                          <p:spTgt spid="34"/>
                                        </p:tgtEl>
                                      </p:cBhvr>
                                    </p:animEffect>
                                  </p:childTnLst>
                                </p:cTn>
                              </p:par>
                              <p:par>
                                <p:cTn id="14" presetID="10" presetClass="entr" presetSubtype="0" fill="hold" nodeType="with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fade">
                                      <p:cBhvr>
                                        <p:cTn id="16" dur="500"/>
                                        <p:tgtEl>
                                          <p:spTgt spid="5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1"/>
                                        </p:tgtEl>
                                        <p:attrNameLst>
                                          <p:attrName>style.visibility</p:attrName>
                                        </p:attrNameLst>
                                      </p:cBhvr>
                                      <p:to>
                                        <p:strVal val="visible"/>
                                      </p:to>
                                    </p:set>
                                    <p:animEffect transition="in" filter="fade">
                                      <p:cBhvr>
                                        <p:cTn id="19" dur="500"/>
                                        <p:tgtEl>
                                          <p:spTgt spid="6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fade">
                                      <p:cBhvr>
                                        <p:cTn id="22"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61" grpId="0" animBg="1"/>
      <p:bldP spid="6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pPr>
              <a:defRPr/>
            </a:pPr>
            <a:fld id="{8598CAF7-0B11-4355-B351-D1350E429BEE}" type="slidenum">
              <a:rPr lang="zh-TW" altLang="en-US" smtClean="0"/>
              <a:pPr>
                <a:defRPr/>
              </a:pPr>
              <a:t>38</a:t>
            </a:fld>
            <a:endParaRPr lang="zh-TW" altLang="en-US"/>
          </a:p>
        </p:txBody>
      </p:sp>
      <p:sp>
        <p:nvSpPr>
          <p:cNvPr id="29" name="文字方塊 28"/>
          <p:cNvSpPr txBox="1"/>
          <p:nvPr/>
        </p:nvSpPr>
        <p:spPr>
          <a:xfrm>
            <a:off x="7782401" y="-34986"/>
            <a:ext cx="1038071" cy="276999"/>
          </a:xfrm>
          <a:prstGeom prst="rect">
            <a:avLst/>
          </a:prstGeom>
          <a:noFill/>
        </p:spPr>
        <p:txBody>
          <a:bodyPr wrap="square" rtlCol="0">
            <a:spAutoFit/>
          </a:bodyPr>
          <a:lstStyle/>
          <a:p>
            <a:pPr algn="r"/>
            <a:r>
              <a:rPr lang="en-US" altLang="zh-TW" sz="1200" dirty="0">
                <a:solidFill>
                  <a:srgbClr val="E8F5E9"/>
                </a:solidFill>
              </a:rPr>
              <a:t>4-2-1</a:t>
            </a:r>
            <a:r>
              <a:rPr lang="zh-TW" altLang="en-US" sz="1200" dirty="0">
                <a:solidFill>
                  <a:srgbClr val="E8F5E9"/>
                </a:solidFill>
              </a:rPr>
              <a:t>   </a:t>
            </a:r>
            <a:r>
              <a:rPr lang="en-US" altLang="zh-TW" sz="1200" dirty="0">
                <a:solidFill>
                  <a:srgbClr val="E8F5E9"/>
                </a:solidFill>
              </a:rPr>
              <a:t>/</a:t>
            </a:r>
            <a:r>
              <a:rPr lang="zh-TW" altLang="en-US" sz="1200" dirty="0">
                <a:solidFill>
                  <a:srgbClr val="E8F5E9"/>
                </a:solidFill>
              </a:rPr>
              <a:t> </a:t>
            </a:r>
          </a:p>
        </p:txBody>
      </p:sp>
      <p:sp>
        <p:nvSpPr>
          <p:cNvPr id="30"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lang="en-US" altLang="zh-TW" sz="3600" b="1" dirty="0">
                <a:solidFill>
                  <a:schemeClr val="bg1"/>
                </a:solidFill>
              </a:rPr>
              <a:t>(</a:t>
            </a:r>
            <a:r>
              <a:rPr lang="zh-TW" altLang="en-US" sz="3600" b="1" dirty="0">
                <a:solidFill>
                  <a:schemeClr val="bg1"/>
                </a:solidFill>
              </a:rPr>
              <a:t>一</a:t>
            </a:r>
            <a:r>
              <a:rPr lang="en-US" altLang="zh-TW" sz="3600" b="1" dirty="0">
                <a:solidFill>
                  <a:schemeClr val="bg1"/>
                </a:solidFill>
              </a:rPr>
              <a:t>)</a:t>
            </a:r>
            <a:r>
              <a:rPr lang="zh-TW" altLang="en-US" sz="3600" b="1" dirty="0">
                <a:solidFill>
                  <a:schemeClr val="bg1"/>
                </a:solidFill>
              </a:rPr>
              <a:t>因應新課綱之配套提出準備規劃</a:t>
            </a:r>
            <a:endParaRPr kumimoji="0" lang="zh-TW" altLang="en-US" sz="3600" b="1" dirty="0">
              <a:solidFill>
                <a:schemeClr val="bg1"/>
              </a:solidFill>
              <a:cs typeface="Times New Roman" pitchFamily="18" charset="0"/>
            </a:endParaRPr>
          </a:p>
        </p:txBody>
      </p:sp>
      <p:sp>
        <p:nvSpPr>
          <p:cNvPr id="3" name="圓形圖 2"/>
          <p:cNvSpPr/>
          <p:nvPr/>
        </p:nvSpPr>
        <p:spPr>
          <a:xfrm>
            <a:off x="156772" y="1625226"/>
            <a:ext cx="4726002" cy="4726002"/>
          </a:xfrm>
          <a:prstGeom prst="pie">
            <a:avLst>
              <a:gd name="adj1" fmla="val 5400000"/>
              <a:gd name="adj2" fmla="val 1620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6" name="手繪多邊形 5"/>
          <p:cNvSpPr/>
          <p:nvPr/>
        </p:nvSpPr>
        <p:spPr>
          <a:xfrm>
            <a:off x="2519773" y="1625226"/>
            <a:ext cx="6300698" cy="4726002"/>
          </a:xfrm>
          <a:custGeom>
            <a:avLst/>
            <a:gdLst>
              <a:gd name="connsiteX0" fmla="*/ 0 w 6300698"/>
              <a:gd name="connsiteY0" fmla="*/ 0 h 4726002"/>
              <a:gd name="connsiteX1" fmla="*/ 6300698 w 6300698"/>
              <a:gd name="connsiteY1" fmla="*/ 0 h 4726002"/>
              <a:gd name="connsiteX2" fmla="*/ 6300698 w 6300698"/>
              <a:gd name="connsiteY2" fmla="*/ 4726002 h 4726002"/>
              <a:gd name="connsiteX3" fmla="*/ 0 w 6300698"/>
              <a:gd name="connsiteY3" fmla="*/ 4726002 h 4726002"/>
              <a:gd name="connsiteX4" fmla="*/ 0 w 6300698"/>
              <a:gd name="connsiteY4" fmla="*/ 0 h 4726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0698" h="4726002">
                <a:moveTo>
                  <a:pt x="0" y="0"/>
                </a:moveTo>
                <a:lnTo>
                  <a:pt x="6300698" y="0"/>
                </a:lnTo>
                <a:lnTo>
                  <a:pt x="6300698" y="4726002"/>
                </a:lnTo>
                <a:lnTo>
                  <a:pt x="0" y="4726002"/>
                </a:lnTo>
                <a:lnTo>
                  <a:pt x="0" y="0"/>
                </a:ln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0490" tIns="110490" rIns="3260839" bIns="3418689" numCol="1" spcCol="1270" anchor="ctr" anchorCtr="0">
            <a:noAutofit/>
          </a:bodyPr>
          <a:lstStyle/>
          <a:p>
            <a:pPr lvl="0" algn="ctr" defTabSz="1289050">
              <a:lnSpc>
                <a:spcPct val="90000"/>
              </a:lnSpc>
              <a:spcBef>
                <a:spcPct val="0"/>
              </a:spcBef>
              <a:spcAft>
                <a:spcPct val="35000"/>
              </a:spcAft>
            </a:pPr>
            <a:endParaRPr lang="zh-TW" altLang="en-US" sz="2900" b="1" kern="1200" dirty="0">
              <a:solidFill>
                <a:srgbClr val="002060"/>
              </a:solidFill>
              <a:latin typeface="微軟正黑體" panose="020B0604030504040204" pitchFamily="34" charset="-120"/>
              <a:ea typeface="微軟正黑體" panose="020B0604030504040204" pitchFamily="34" charset="-120"/>
            </a:endParaRPr>
          </a:p>
        </p:txBody>
      </p:sp>
      <p:sp>
        <p:nvSpPr>
          <p:cNvPr id="7" name="圓形圖 6"/>
          <p:cNvSpPr/>
          <p:nvPr/>
        </p:nvSpPr>
        <p:spPr>
          <a:xfrm>
            <a:off x="983824" y="3043029"/>
            <a:ext cx="3071898" cy="3071898"/>
          </a:xfrm>
          <a:prstGeom prst="pie">
            <a:avLst>
              <a:gd name="adj1" fmla="val 5400000"/>
              <a:gd name="adj2" fmla="val 16200000"/>
            </a:avLst>
          </a:prstGeom>
        </p:spPr>
        <p:style>
          <a:lnRef idx="2">
            <a:schemeClr val="lt1">
              <a:hueOff val="0"/>
              <a:satOff val="0"/>
              <a:lumOff val="0"/>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sp>
      <p:sp>
        <p:nvSpPr>
          <p:cNvPr id="8" name="手繪多邊形 7"/>
          <p:cNvSpPr/>
          <p:nvPr/>
        </p:nvSpPr>
        <p:spPr>
          <a:xfrm>
            <a:off x="2519773" y="3043029"/>
            <a:ext cx="6300698" cy="3071898"/>
          </a:xfrm>
          <a:custGeom>
            <a:avLst/>
            <a:gdLst>
              <a:gd name="connsiteX0" fmla="*/ 0 w 6300698"/>
              <a:gd name="connsiteY0" fmla="*/ 0 h 3071898"/>
              <a:gd name="connsiteX1" fmla="*/ 6300698 w 6300698"/>
              <a:gd name="connsiteY1" fmla="*/ 0 h 3071898"/>
              <a:gd name="connsiteX2" fmla="*/ 6300698 w 6300698"/>
              <a:gd name="connsiteY2" fmla="*/ 3071898 h 3071898"/>
              <a:gd name="connsiteX3" fmla="*/ 0 w 6300698"/>
              <a:gd name="connsiteY3" fmla="*/ 3071898 h 3071898"/>
              <a:gd name="connsiteX4" fmla="*/ 0 w 6300698"/>
              <a:gd name="connsiteY4" fmla="*/ 0 h 3071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0698" h="3071898">
                <a:moveTo>
                  <a:pt x="0" y="0"/>
                </a:moveTo>
                <a:lnTo>
                  <a:pt x="6300698" y="0"/>
                </a:lnTo>
                <a:lnTo>
                  <a:pt x="6300698" y="3071898"/>
                </a:lnTo>
                <a:lnTo>
                  <a:pt x="0" y="3071898"/>
                </a:lnTo>
                <a:lnTo>
                  <a:pt x="0" y="0"/>
                </a:lnTo>
                <a:close/>
              </a:path>
            </a:pathLst>
          </a:custGeom>
        </p:spPr>
        <p:style>
          <a:lnRef idx="2">
            <a:schemeClr val="accent5">
              <a:hueOff val="-4966938"/>
              <a:satOff val="19906"/>
              <a:lumOff val="4314"/>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0490" tIns="110490" rIns="3260839" bIns="1764589" numCol="1" spcCol="1270" anchor="ctr" anchorCtr="0">
            <a:noAutofit/>
          </a:bodyPr>
          <a:lstStyle/>
          <a:p>
            <a:pPr lvl="0" algn="ctr" defTabSz="1289050">
              <a:lnSpc>
                <a:spcPct val="90000"/>
              </a:lnSpc>
              <a:spcBef>
                <a:spcPct val="0"/>
              </a:spcBef>
              <a:spcAft>
                <a:spcPct val="35000"/>
              </a:spcAft>
            </a:pPr>
            <a:endParaRPr lang="zh-TW" altLang="en-US" sz="2900" b="1" kern="1200" dirty="0">
              <a:solidFill>
                <a:srgbClr val="002060"/>
              </a:solidFill>
              <a:latin typeface="微軟正黑體" panose="020B0604030504040204" pitchFamily="34" charset="-120"/>
              <a:ea typeface="微軟正黑體" panose="020B0604030504040204" pitchFamily="34" charset="-120"/>
            </a:endParaRPr>
          </a:p>
        </p:txBody>
      </p:sp>
      <p:sp>
        <p:nvSpPr>
          <p:cNvPr id="9" name="圓形圖 8"/>
          <p:cNvSpPr/>
          <p:nvPr/>
        </p:nvSpPr>
        <p:spPr>
          <a:xfrm>
            <a:off x="1810873" y="4460829"/>
            <a:ext cx="1417799" cy="1417799"/>
          </a:xfrm>
          <a:prstGeom prst="pie">
            <a:avLst>
              <a:gd name="adj1" fmla="val 5400000"/>
              <a:gd name="adj2" fmla="val 16200000"/>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10" name="手繪多邊形 9"/>
          <p:cNvSpPr/>
          <p:nvPr/>
        </p:nvSpPr>
        <p:spPr>
          <a:xfrm>
            <a:off x="2519773" y="4460829"/>
            <a:ext cx="6300698" cy="1417799"/>
          </a:xfrm>
          <a:custGeom>
            <a:avLst/>
            <a:gdLst>
              <a:gd name="connsiteX0" fmla="*/ 0 w 6300698"/>
              <a:gd name="connsiteY0" fmla="*/ 0 h 1417799"/>
              <a:gd name="connsiteX1" fmla="*/ 6300698 w 6300698"/>
              <a:gd name="connsiteY1" fmla="*/ 0 h 1417799"/>
              <a:gd name="connsiteX2" fmla="*/ 6300698 w 6300698"/>
              <a:gd name="connsiteY2" fmla="*/ 1417799 h 1417799"/>
              <a:gd name="connsiteX3" fmla="*/ 0 w 6300698"/>
              <a:gd name="connsiteY3" fmla="*/ 1417799 h 1417799"/>
              <a:gd name="connsiteX4" fmla="*/ 0 w 6300698"/>
              <a:gd name="connsiteY4" fmla="*/ 0 h 1417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0698" h="1417799">
                <a:moveTo>
                  <a:pt x="0" y="0"/>
                </a:moveTo>
                <a:lnTo>
                  <a:pt x="6300698" y="0"/>
                </a:lnTo>
                <a:lnTo>
                  <a:pt x="6300698" y="1417799"/>
                </a:lnTo>
                <a:lnTo>
                  <a:pt x="0" y="1417799"/>
                </a:lnTo>
                <a:lnTo>
                  <a:pt x="0" y="0"/>
                </a:lnTo>
                <a:close/>
              </a:path>
            </a:pathLst>
          </a:custGeom>
        </p:spPr>
        <p:style>
          <a:lnRef idx="2">
            <a:schemeClr val="accent5">
              <a:hueOff val="-9933876"/>
              <a:satOff val="39811"/>
              <a:lumOff val="862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0490" tIns="110490" rIns="3260839" bIns="110490" numCol="1" spcCol="1270" anchor="ctr" anchorCtr="0">
            <a:noAutofit/>
          </a:bodyPr>
          <a:lstStyle/>
          <a:p>
            <a:pPr lvl="0" algn="ctr" defTabSz="1289050">
              <a:lnSpc>
                <a:spcPct val="90000"/>
              </a:lnSpc>
              <a:spcBef>
                <a:spcPct val="0"/>
              </a:spcBef>
              <a:spcAft>
                <a:spcPct val="35000"/>
              </a:spcAft>
            </a:pPr>
            <a:endParaRPr lang="zh-TW" altLang="en-US" sz="2900" b="1" kern="1200" dirty="0">
              <a:solidFill>
                <a:srgbClr val="002060"/>
              </a:solidFill>
              <a:latin typeface="微軟正黑體" panose="020B0604030504040204" pitchFamily="34" charset="-120"/>
              <a:ea typeface="微軟正黑體" panose="020B0604030504040204" pitchFamily="34" charset="-120"/>
            </a:endParaRPr>
          </a:p>
        </p:txBody>
      </p:sp>
      <p:sp>
        <p:nvSpPr>
          <p:cNvPr id="11" name="手繪多邊形 10"/>
          <p:cNvSpPr/>
          <p:nvPr/>
        </p:nvSpPr>
        <p:spPr>
          <a:xfrm>
            <a:off x="5330952" y="1625226"/>
            <a:ext cx="3489519" cy="1417803"/>
          </a:xfrm>
          <a:custGeom>
            <a:avLst/>
            <a:gdLst>
              <a:gd name="connsiteX0" fmla="*/ 0 w 3150349"/>
              <a:gd name="connsiteY0" fmla="*/ 0 h 1417803"/>
              <a:gd name="connsiteX1" fmla="*/ 3150349 w 3150349"/>
              <a:gd name="connsiteY1" fmla="*/ 0 h 1417803"/>
              <a:gd name="connsiteX2" fmla="*/ 3150349 w 3150349"/>
              <a:gd name="connsiteY2" fmla="*/ 1417803 h 1417803"/>
              <a:gd name="connsiteX3" fmla="*/ 0 w 3150349"/>
              <a:gd name="connsiteY3" fmla="*/ 1417803 h 1417803"/>
              <a:gd name="connsiteX4" fmla="*/ 0 w 3150349"/>
              <a:gd name="connsiteY4" fmla="*/ 0 h 1417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349" h="1417803">
                <a:moveTo>
                  <a:pt x="0" y="0"/>
                </a:moveTo>
                <a:lnTo>
                  <a:pt x="3150349" y="0"/>
                </a:lnTo>
                <a:lnTo>
                  <a:pt x="3150349" y="1417803"/>
                </a:lnTo>
                <a:lnTo>
                  <a:pt x="0" y="14178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pPr marL="171450" lvl="1" indent="-171450" algn="l" defTabSz="711200">
              <a:lnSpc>
                <a:spcPct val="90000"/>
              </a:lnSpc>
              <a:spcBef>
                <a:spcPct val="0"/>
              </a:spcBef>
              <a:spcAft>
                <a:spcPct val="15000"/>
              </a:spcAft>
              <a:buChar char="••"/>
            </a:pPr>
            <a:r>
              <a:rPr lang="zh-TW" altLang="en-US" sz="1600" kern="1200" dirty="0">
                <a:solidFill>
                  <a:srgbClr val="002060"/>
                </a:solidFill>
                <a:latin typeface="微軟正黑體" panose="020B0604030504040204" pitchFamily="34" charset="-120"/>
                <a:ea typeface="微軟正黑體" panose="020B0604030504040204" pitchFamily="34" charset="-120"/>
              </a:rPr>
              <a:t>邀集種子講師形成課推團隊</a:t>
            </a:r>
          </a:p>
          <a:p>
            <a:pPr marL="171450" lvl="1" indent="-171450" algn="l" defTabSz="711200">
              <a:lnSpc>
                <a:spcPct val="90000"/>
              </a:lnSpc>
              <a:spcBef>
                <a:spcPct val="0"/>
              </a:spcBef>
              <a:spcAft>
                <a:spcPct val="15000"/>
              </a:spcAft>
              <a:buChar char="••"/>
            </a:pPr>
            <a:r>
              <a:rPr lang="zh-TW" altLang="en-US" sz="1600" kern="1200" dirty="0">
                <a:solidFill>
                  <a:srgbClr val="002060"/>
                </a:solidFill>
                <a:latin typeface="微軟正黑體" panose="020B0604030504040204" pitchFamily="34" charset="-120"/>
                <a:ea typeface="微軟正黑體" panose="020B0604030504040204" pitchFamily="34" charset="-120"/>
              </a:rPr>
              <a:t>辦理地方及學校課程領導人增能</a:t>
            </a:r>
          </a:p>
        </p:txBody>
      </p:sp>
      <p:sp>
        <p:nvSpPr>
          <p:cNvPr id="12" name="手繪多邊形 11"/>
          <p:cNvSpPr/>
          <p:nvPr/>
        </p:nvSpPr>
        <p:spPr>
          <a:xfrm>
            <a:off x="5330952" y="3043029"/>
            <a:ext cx="3489519" cy="1417799"/>
          </a:xfrm>
          <a:custGeom>
            <a:avLst/>
            <a:gdLst>
              <a:gd name="connsiteX0" fmla="*/ 0 w 3150349"/>
              <a:gd name="connsiteY0" fmla="*/ 0 h 1417799"/>
              <a:gd name="connsiteX1" fmla="*/ 3150349 w 3150349"/>
              <a:gd name="connsiteY1" fmla="*/ 0 h 1417799"/>
              <a:gd name="connsiteX2" fmla="*/ 3150349 w 3150349"/>
              <a:gd name="connsiteY2" fmla="*/ 1417799 h 1417799"/>
              <a:gd name="connsiteX3" fmla="*/ 0 w 3150349"/>
              <a:gd name="connsiteY3" fmla="*/ 1417799 h 1417799"/>
              <a:gd name="connsiteX4" fmla="*/ 0 w 3150349"/>
              <a:gd name="connsiteY4" fmla="*/ 0 h 1417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349" h="1417799">
                <a:moveTo>
                  <a:pt x="0" y="0"/>
                </a:moveTo>
                <a:lnTo>
                  <a:pt x="3150349" y="0"/>
                </a:lnTo>
                <a:lnTo>
                  <a:pt x="3150349" y="1417799"/>
                </a:lnTo>
                <a:lnTo>
                  <a:pt x="0" y="1417799"/>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pPr marL="171450" lvl="1" indent="-171450" algn="l" defTabSz="755650">
              <a:lnSpc>
                <a:spcPct val="90000"/>
              </a:lnSpc>
              <a:spcBef>
                <a:spcPct val="0"/>
              </a:spcBef>
              <a:spcAft>
                <a:spcPct val="15000"/>
              </a:spcAft>
              <a:buChar char="••"/>
            </a:pPr>
            <a:r>
              <a:rPr lang="zh-TW" altLang="en-US" sz="1700" kern="1200" dirty="0">
                <a:solidFill>
                  <a:srgbClr val="002060"/>
                </a:solidFill>
                <a:latin typeface="微軟正黑體" panose="020B0604030504040204" pitchFamily="34" charset="-120"/>
                <a:ea typeface="微軟正黑體" panose="020B0604030504040204" pitchFamily="34" charset="-120"/>
              </a:rPr>
              <a:t>橫向整合跨科</a:t>
            </a:r>
            <a:r>
              <a:rPr lang="en-US" altLang="zh-TW" sz="1700" kern="1200" dirty="0">
                <a:solidFill>
                  <a:srgbClr val="002060"/>
                </a:solidFill>
                <a:latin typeface="微軟正黑體" panose="020B0604030504040204" pitchFamily="34" charset="-120"/>
                <a:ea typeface="微軟正黑體" panose="020B0604030504040204" pitchFamily="34" charset="-120"/>
              </a:rPr>
              <a:t>(</a:t>
            </a:r>
            <a:r>
              <a:rPr lang="zh-TW" altLang="en-US" sz="1700" kern="1200" dirty="0">
                <a:solidFill>
                  <a:srgbClr val="002060"/>
                </a:solidFill>
                <a:latin typeface="微軟正黑體" panose="020B0604030504040204" pitchFamily="34" charset="-120"/>
                <a:ea typeface="微軟正黑體" panose="020B0604030504040204" pitchFamily="34" charset="-120"/>
              </a:rPr>
              <a:t>課</a:t>
            </a:r>
            <a:r>
              <a:rPr lang="en-US" altLang="zh-TW" sz="1700" kern="1200" dirty="0">
                <a:solidFill>
                  <a:srgbClr val="002060"/>
                </a:solidFill>
                <a:latin typeface="微軟正黑體" panose="020B0604030504040204" pitchFamily="34" charset="-120"/>
                <a:ea typeface="微軟正黑體" panose="020B0604030504040204" pitchFamily="34" charset="-120"/>
              </a:rPr>
              <a:t>)</a:t>
            </a:r>
            <a:r>
              <a:rPr lang="zh-TW" altLang="en-US" sz="1700" kern="1200" dirty="0">
                <a:solidFill>
                  <a:srgbClr val="002060"/>
                </a:solidFill>
                <a:latin typeface="微軟正黑體" panose="020B0604030504040204" pitchFamily="34" charset="-120"/>
                <a:ea typeface="微軟正黑體" panose="020B0604030504040204" pitchFamily="34" charset="-120"/>
              </a:rPr>
              <a:t>室行政系統</a:t>
            </a:r>
          </a:p>
          <a:p>
            <a:pPr marL="171450" lvl="1" indent="-171450" algn="l" defTabSz="755650">
              <a:lnSpc>
                <a:spcPct val="90000"/>
              </a:lnSpc>
              <a:spcBef>
                <a:spcPct val="0"/>
              </a:spcBef>
              <a:spcAft>
                <a:spcPct val="15000"/>
              </a:spcAft>
              <a:buChar char="••"/>
            </a:pPr>
            <a:r>
              <a:rPr lang="zh-TW" altLang="en-US" sz="1700" kern="1200" dirty="0">
                <a:solidFill>
                  <a:srgbClr val="002060"/>
                </a:solidFill>
                <a:latin typeface="微軟正黑體" panose="020B0604030504040204" pitchFamily="34" charset="-120"/>
                <a:ea typeface="微軟正黑體" panose="020B0604030504040204" pitchFamily="34" charset="-120"/>
              </a:rPr>
              <a:t>垂直整合跨教育階段共同事項</a:t>
            </a:r>
          </a:p>
        </p:txBody>
      </p:sp>
      <p:sp>
        <p:nvSpPr>
          <p:cNvPr id="13" name="手繪多邊形 12"/>
          <p:cNvSpPr/>
          <p:nvPr/>
        </p:nvSpPr>
        <p:spPr>
          <a:xfrm>
            <a:off x="5330952" y="4460829"/>
            <a:ext cx="3489519" cy="1417799"/>
          </a:xfrm>
          <a:custGeom>
            <a:avLst/>
            <a:gdLst>
              <a:gd name="connsiteX0" fmla="*/ 0 w 3150349"/>
              <a:gd name="connsiteY0" fmla="*/ 0 h 1417799"/>
              <a:gd name="connsiteX1" fmla="*/ 3150349 w 3150349"/>
              <a:gd name="connsiteY1" fmla="*/ 0 h 1417799"/>
              <a:gd name="connsiteX2" fmla="*/ 3150349 w 3150349"/>
              <a:gd name="connsiteY2" fmla="*/ 1417799 h 1417799"/>
              <a:gd name="connsiteX3" fmla="*/ 0 w 3150349"/>
              <a:gd name="connsiteY3" fmla="*/ 1417799 h 1417799"/>
              <a:gd name="connsiteX4" fmla="*/ 0 w 3150349"/>
              <a:gd name="connsiteY4" fmla="*/ 0 h 1417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349" h="1417799">
                <a:moveTo>
                  <a:pt x="0" y="0"/>
                </a:moveTo>
                <a:lnTo>
                  <a:pt x="3150349" y="0"/>
                </a:lnTo>
                <a:lnTo>
                  <a:pt x="3150349" y="1417799"/>
                </a:lnTo>
                <a:lnTo>
                  <a:pt x="0" y="1417799"/>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pPr marL="171450" lvl="1" indent="-171450" algn="l" defTabSz="755650">
              <a:lnSpc>
                <a:spcPct val="90000"/>
              </a:lnSpc>
              <a:spcBef>
                <a:spcPct val="0"/>
              </a:spcBef>
              <a:spcAft>
                <a:spcPct val="15000"/>
              </a:spcAft>
              <a:buChar char="••"/>
            </a:pPr>
            <a:r>
              <a:rPr lang="zh-TW" altLang="en-US" sz="1700" kern="1200" dirty="0">
                <a:solidFill>
                  <a:srgbClr val="002060"/>
                </a:solidFill>
                <a:latin typeface="微軟正黑體" panose="020B0604030504040204" pitchFamily="34" charset="-120"/>
                <a:ea typeface="微軟正黑體" panose="020B0604030504040204" pitchFamily="34" charset="-120"/>
              </a:rPr>
              <a:t>轉化中央法規及研擬補充規定</a:t>
            </a:r>
          </a:p>
          <a:p>
            <a:pPr marL="171450" lvl="1" indent="-171450" algn="l" defTabSz="755650">
              <a:lnSpc>
                <a:spcPct val="90000"/>
              </a:lnSpc>
              <a:spcBef>
                <a:spcPct val="0"/>
              </a:spcBef>
              <a:spcAft>
                <a:spcPct val="15000"/>
              </a:spcAft>
              <a:buChar char="••"/>
            </a:pPr>
            <a:r>
              <a:rPr lang="zh-TW" altLang="en-US" sz="1700" kern="1200" dirty="0">
                <a:solidFill>
                  <a:srgbClr val="002060"/>
                </a:solidFill>
                <a:latin typeface="微軟正黑體" panose="020B0604030504040204" pitchFamily="34" charset="-120"/>
                <a:ea typeface="微軟正黑體" panose="020B0604030504040204" pitchFamily="34" charset="-120"/>
              </a:rPr>
              <a:t>規劃課綱逐年推動進程及新、舊課綱銜轉機制</a:t>
            </a:r>
          </a:p>
        </p:txBody>
      </p:sp>
      <p:sp>
        <p:nvSpPr>
          <p:cNvPr id="16" name="手繪多邊形 15"/>
          <p:cNvSpPr/>
          <p:nvPr/>
        </p:nvSpPr>
        <p:spPr>
          <a:xfrm>
            <a:off x="3028789" y="1625226"/>
            <a:ext cx="4871627" cy="4726002"/>
          </a:xfrm>
          <a:custGeom>
            <a:avLst/>
            <a:gdLst>
              <a:gd name="connsiteX0" fmla="*/ 0 w 6300698"/>
              <a:gd name="connsiteY0" fmla="*/ 0 h 4726002"/>
              <a:gd name="connsiteX1" fmla="*/ 6300698 w 6300698"/>
              <a:gd name="connsiteY1" fmla="*/ 0 h 4726002"/>
              <a:gd name="connsiteX2" fmla="*/ 6300698 w 6300698"/>
              <a:gd name="connsiteY2" fmla="*/ 4726002 h 4726002"/>
              <a:gd name="connsiteX3" fmla="*/ 0 w 6300698"/>
              <a:gd name="connsiteY3" fmla="*/ 4726002 h 4726002"/>
              <a:gd name="connsiteX4" fmla="*/ 0 w 6300698"/>
              <a:gd name="connsiteY4" fmla="*/ 0 h 4726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0698" h="4726002">
                <a:moveTo>
                  <a:pt x="0" y="0"/>
                </a:moveTo>
                <a:lnTo>
                  <a:pt x="6300698" y="0"/>
                </a:lnTo>
                <a:lnTo>
                  <a:pt x="6300698" y="4726002"/>
                </a:lnTo>
                <a:lnTo>
                  <a:pt x="0" y="4726002"/>
                </a:lnTo>
                <a:lnTo>
                  <a:pt x="0" y="0"/>
                </a:lnTo>
                <a:close/>
              </a:path>
            </a:pathLst>
          </a:custGeom>
          <a:noFill/>
          <a:ln>
            <a:no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0490" tIns="110490" rIns="3260839" bIns="3418689" numCol="1" spcCol="1270" anchor="ctr" anchorCtr="0">
            <a:noAutofit/>
          </a:bodyPr>
          <a:lstStyle/>
          <a:p>
            <a:pPr lvl="0" algn="ctr" defTabSz="1289050">
              <a:lnSpc>
                <a:spcPct val="90000"/>
              </a:lnSpc>
              <a:spcBef>
                <a:spcPct val="0"/>
              </a:spcBef>
              <a:spcAft>
                <a:spcPct val="35000"/>
              </a:spcAft>
            </a:pPr>
            <a:r>
              <a:rPr lang="zh-TW" altLang="en-US" sz="2900" b="1" kern="1200" dirty="0">
                <a:solidFill>
                  <a:srgbClr val="002060"/>
                </a:solidFill>
                <a:latin typeface="微軟正黑體" panose="020B0604030504040204" pitchFamily="34" charset="-120"/>
                <a:ea typeface="微軟正黑體" panose="020B0604030504040204" pitchFamily="34" charset="-120"/>
              </a:rPr>
              <a:t>人才深耕</a:t>
            </a:r>
          </a:p>
        </p:txBody>
      </p:sp>
      <p:sp>
        <p:nvSpPr>
          <p:cNvPr id="17" name="手繪多邊形 16"/>
          <p:cNvSpPr/>
          <p:nvPr/>
        </p:nvSpPr>
        <p:spPr>
          <a:xfrm>
            <a:off x="3028789" y="3043029"/>
            <a:ext cx="4944779" cy="3071898"/>
          </a:xfrm>
          <a:custGeom>
            <a:avLst/>
            <a:gdLst>
              <a:gd name="connsiteX0" fmla="*/ 0 w 6300698"/>
              <a:gd name="connsiteY0" fmla="*/ 0 h 3071898"/>
              <a:gd name="connsiteX1" fmla="*/ 6300698 w 6300698"/>
              <a:gd name="connsiteY1" fmla="*/ 0 h 3071898"/>
              <a:gd name="connsiteX2" fmla="*/ 6300698 w 6300698"/>
              <a:gd name="connsiteY2" fmla="*/ 3071898 h 3071898"/>
              <a:gd name="connsiteX3" fmla="*/ 0 w 6300698"/>
              <a:gd name="connsiteY3" fmla="*/ 3071898 h 3071898"/>
              <a:gd name="connsiteX4" fmla="*/ 0 w 6300698"/>
              <a:gd name="connsiteY4" fmla="*/ 0 h 3071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0698" h="3071898">
                <a:moveTo>
                  <a:pt x="0" y="0"/>
                </a:moveTo>
                <a:lnTo>
                  <a:pt x="6300698" y="0"/>
                </a:lnTo>
                <a:lnTo>
                  <a:pt x="6300698" y="3071898"/>
                </a:lnTo>
                <a:lnTo>
                  <a:pt x="0" y="3071898"/>
                </a:lnTo>
                <a:lnTo>
                  <a:pt x="0" y="0"/>
                </a:lnTo>
                <a:close/>
              </a:path>
            </a:pathLst>
          </a:custGeom>
          <a:noFill/>
          <a:ln>
            <a:noFill/>
          </a:ln>
        </p:spPr>
        <p:style>
          <a:lnRef idx="2">
            <a:schemeClr val="accent5">
              <a:hueOff val="-4966938"/>
              <a:satOff val="19906"/>
              <a:lumOff val="4314"/>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0490" tIns="110490" rIns="3260839" bIns="1764589" numCol="1" spcCol="1270" anchor="ctr" anchorCtr="0">
            <a:noAutofit/>
          </a:bodyPr>
          <a:lstStyle/>
          <a:p>
            <a:pPr lvl="0" algn="ctr" defTabSz="1289050">
              <a:lnSpc>
                <a:spcPct val="90000"/>
              </a:lnSpc>
              <a:spcBef>
                <a:spcPct val="0"/>
              </a:spcBef>
              <a:spcAft>
                <a:spcPct val="35000"/>
              </a:spcAft>
            </a:pPr>
            <a:r>
              <a:rPr lang="zh-TW" altLang="en-US" sz="2900" b="1" kern="1200" dirty="0">
                <a:solidFill>
                  <a:srgbClr val="002060"/>
                </a:solidFill>
                <a:latin typeface="微軟正黑體" panose="020B0604030504040204" pitchFamily="34" charset="-120"/>
                <a:ea typeface="微軟正黑體" panose="020B0604030504040204" pitchFamily="34" charset="-120"/>
              </a:rPr>
              <a:t>行政整合</a:t>
            </a:r>
          </a:p>
        </p:txBody>
      </p:sp>
      <p:sp>
        <p:nvSpPr>
          <p:cNvPr id="18" name="手繪多邊形 17"/>
          <p:cNvSpPr/>
          <p:nvPr/>
        </p:nvSpPr>
        <p:spPr>
          <a:xfrm>
            <a:off x="3028789" y="4460829"/>
            <a:ext cx="4871627" cy="1417799"/>
          </a:xfrm>
          <a:custGeom>
            <a:avLst/>
            <a:gdLst>
              <a:gd name="connsiteX0" fmla="*/ 0 w 6300698"/>
              <a:gd name="connsiteY0" fmla="*/ 0 h 1417799"/>
              <a:gd name="connsiteX1" fmla="*/ 6300698 w 6300698"/>
              <a:gd name="connsiteY1" fmla="*/ 0 h 1417799"/>
              <a:gd name="connsiteX2" fmla="*/ 6300698 w 6300698"/>
              <a:gd name="connsiteY2" fmla="*/ 1417799 h 1417799"/>
              <a:gd name="connsiteX3" fmla="*/ 0 w 6300698"/>
              <a:gd name="connsiteY3" fmla="*/ 1417799 h 1417799"/>
              <a:gd name="connsiteX4" fmla="*/ 0 w 6300698"/>
              <a:gd name="connsiteY4" fmla="*/ 0 h 1417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0698" h="1417799">
                <a:moveTo>
                  <a:pt x="0" y="0"/>
                </a:moveTo>
                <a:lnTo>
                  <a:pt x="6300698" y="0"/>
                </a:lnTo>
                <a:lnTo>
                  <a:pt x="6300698" y="1417799"/>
                </a:lnTo>
                <a:lnTo>
                  <a:pt x="0" y="1417799"/>
                </a:lnTo>
                <a:lnTo>
                  <a:pt x="0" y="0"/>
                </a:lnTo>
                <a:close/>
              </a:path>
            </a:pathLst>
          </a:custGeom>
          <a:noFill/>
          <a:ln>
            <a:noFill/>
          </a:ln>
        </p:spPr>
        <p:style>
          <a:lnRef idx="2">
            <a:schemeClr val="accent5">
              <a:hueOff val="-9933876"/>
              <a:satOff val="39811"/>
              <a:lumOff val="862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0490" tIns="110490" rIns="3260839" bIns="110490" numCol="1" spcCol="1270" anchor="ctr" anchorCtr="0">
            <a:noAutofit/>
          </a:bodyPr>
          <a:lstStyle/>
          <a:p>
            <a:pPr lvl="0" algn="ctr" defTabSz="1289050">
              <a:lnSpc>
                <a:spcPct val="90000"/>
              </a:lnSpc>
              <a:spcBef>
                <a:spcPct val="0"/>
              </a:spcBef>
              <a:spcAft>
                <a:spcPct val="35000"/>
              </a:spcAft>
            </a:pPr>
            <a:r>
              <a:rPr lang="zh-TW" altLang="en-US" sz="2900" b="1" kern="1200" dirty="0">
                <a:solidFill>
                  <a:srgbClr val="002060"/>
                </a:solidFill>
                <a:latin typeface="微軟正黑體" panose="020B0604030504040204" pitchFamily="34" charset="-120"/>
                <a:ea typeface="微軟正黑體" panose="020B0604030504040204" pitchFamily="34" charset="-120"/>
              </a:rPr>
              <a:t>法規轉化</a:t>
            </a:r>
            <a:r>
              <a:rPr lang="en-US" altLang="zh-TW" sz="2900" b="1" kern="1200" dirty="0">
                <a:solidFill>
                  <a:srgbClr val="002060"/>
                </a:solidFill>
                <a:latin typeface="微軟正黑體" panose="020B0604030504040204" pitchFamily="34" charset="-120"/>
                <a:ea typeface="微軟正黑體" panose="020B0604030504040204" pitchFamily="34" charset="-120"/>
              </a:rPr>
              <a:t>&amp;          </a:t>
            </a:r>
            <a:r>
              <a:rPr lang="zh-TW" altLang="en-US" sz="2900" b="1" kern="1200" dirty="0">
                <a:solidFill>
                  <a:srgbClr val="002060"/>
                </a:solidFill>
                <a:latin typeface="微軟正黑體" panose="020B0604030504040204" pitchFamily="34" charset="-120"/>
                <a:ea typeface="微軟正黑體" panose="020B0604030504040204" pitchFamily="34" charset="-120"/>
              </a:rPr>
              <a:t>期程規劃</a:t>
            </a:r>
          </a:p>
        </p:txBody>
      </p:sp>
    </p:spTree>
    <p:extLst>
      <p:ext uri="{BB962C8B-B14F-4D97-AF65-F5344CB8AC3E}">
        <p14:creationId xmlns:p14="http://schemas.microsoft.com/office/powerpoint/2010/main" val="3883330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5" name="群組 134"/>
          <p:cNvGrpSpPr/>
          <p:nvPr/>
        </p:nvGrpSpPr>
        <p:grpSpPr>
          <a:xfrm>
            <a:off x="6079668" y="3788560"/>
            <a:ext cx="2986236" cy="1223762"/>
            <a:chOff x="3140531" y="4124976"/>
            <a:chExt cx="2986236" cy="1223762"/>
          </a:xfrm>
        </p:grpSpPr>
        <p:grpSp>
          <p:nvGrpSpPr>
            <p:cNvPr id="128" name="群組 127"/>
            <p:cNvGrpSpPr/>
            <p:nvPr/>
          </p:nvGrpSpPr>
          <p:grpSpPr>
            <a:xfrm>
              <a:off x="3258854" y="4124976"/>
              <a:ext cx="2653715" cy="1223762"/>
              <a:chOff x="1600985" y="534962"/>
              <a:chExt cx="1000032" cy="531504"/>
            </a:xfrm>
            <a:solidFill>
              <a:srgbClr val="D71B60"/>
            </a:solidFill>
          </p:grpSpPr>
          <p:sp>
            <p:nvSpPr>
              <p:cNvPr id="129" name="橢圓 128"/>
              <p:cNvSpPr/>
              <p:nvPr/>
            </p:nvSpPr>
            <p:spPr>
              <a:xfrm>
                <a:off x="1600985" y="593653"/>
                <a:ext cx="303818" cy="407148"/>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0" name="橢圓 129"/>
              <p:cNvSpPr/>
              <p:nvPr/>
            </p:nvSpPr>
            <p:spPr>
              <a:xfrm>
                <a:off x="1764690" y="534962"/>
                <a:ext cx="567154" cy="517774"/>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1" name="橢圓 130"/>
              <p:cNvSpPr/>
              <p:nvPr/>
            </p:nvSpPr>
            <p:spPr>
              <a:xfrm>
                <a:off x="2195736" y="576702"/>
                <a:ext cx="405281" cy="369930"/>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2" name="橢圓 131"/>
              <p:cNvSpPr/>
              <p:nvPr/>
            </p:nvSpPr>
            <p:spPr>
              <a:xfrm>
                <a:off x="1786878" y="661351"/>
                <a:ext cx="472960" cy="372763"/>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3" name="橢圓 132"/>
              <p:cNvSpPr/>
              <p:nvPr/>
            </p:nvSpPr>
            <p:spPr>
              <a:xfrm>
                <a:off x="2111795" y="778434"/>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134" name="矩形 133"/>
            <p:cNvSpPr/>
            <p:nvPr/>
          </p:nvSpPr>
          <p:spPr>
            <a:xfrm>
              <a:off x="3140531" y="4344927"/>
              <a:ext cx="2986236" cy="830997"/>
            </a:xfrm>
            <a:prstGeom prst="rect">
              <a:avLst/>
            </a:prstGeom>
          </p:spPr>
          <p:txBody>
            <a:bodyPr wrap="square">
              <a:spAutoFit/>
            </a:bodyPr>
            <a:lstStyle/>
            <a:p>
              <a:pPr algn="ctr">
                <a:defRPr/>
              </a:pP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世界是平的</a:t>
              </a:r>
              <a:r>
                <a:rPr lang="en-US" altLang="zh-TW" sz="1600" dirty="0">
                  <a:solidFill>
                    <a:schemeClr val="bg1"/>
                  </a:solidFill>
                  <a:latin typeface="微軟正黑體" panose="020B0604030504040204" pitchFamily="34" charset="-120"/>
                  <a:ea typeface="微軟正黑體" panose="020B0604030504040204" pitchFamily="34" charset="-120"/>
                  <a:cs typeface="Times New Roman" pitchFamily="18" charset="0"/>
                </a:rPr>
                <a:t>--</a:t>
              </a: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今天你懂的，</a:t>
              </a:r>
              <a:endParaRPr lang="en-US" altLang="zh-TW" sz="1600" dirty="0">
                <a:solidFill>
                  <a:schemeClr val="bg1"/>
                </a:solidFill>
                <a:latin typeface="微軟正黑體" panose="020B0604030504040204" pitchFamily="34" charset="-120"/>
                <a:ea typeface="微軟正黑體" panose="020B0604030504040204" pitchFamily="34" charset="-120"/>
                <a:cs typeface="Times New Roman" pitchFamily="18" charset="0"/>
              </a:endParaRPr>
            </a:p>
            <a:p>
              <a:pPr algn="ctr">
                <a:defRPr/>
              </a:pP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可能明天就沒用。</a:t>
              </a:r>
              <a:endParaRPr lang="en-US" altLang="zh-TW" sz="1600" dirty="0">
                <a:solidFill>
                  <a:schemeClr val="bg1"/>
                </a:solidFill>
                <a:latin typeface="微軟正黑體" panose="020B0604030504040204" pitchFamily="34" charset="-120"/>
                <a:ea typeface="微軟正黑體" panose="020B0604030504040204" pitchFamily="34" charset="-120"/>
                <a:cs typeface="Times New Roman" pitchFamily="18" charset="0"/>
              </a:endParaRPr>
            </a:p>
            <a:p>
              <a:pPr algn="ctr">
                <a:defRPr/>
              </a:pP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重要的是學習力。</a:t>
              </a:r>
            </a:p>
          </p:txBody>
        </p:sp>
      </p:grpSp>
      <p:sp>
        <p:nvSpPr>
          <p:cNvPr id="7" name="橢圓 6"/>
          <p:cNvSpPr/>
          <p:nvPr/>
        </p:nvSpPr>
        <p:spPr>
          <a:xfrm rot="5400000">
            <a:off x="3931238" y="4038503"/>
            <a:ext cx="1092910" cy="5981778"/>
          </a:xfrm>
          <a:prstGeom prst="ellipse">
            <a:avLst/>
          </a:prstGeom>
          <a:solidFill>
            <a:srgbClr val="FCE4EC"/>
          </a:solidFill>
          <a:ln w="38100" cap="rnd">
            <a:noFill/>
          </a:ln>
        </p:spPr>
        <p:txBody>
          <a:bodyPr rtlCol="0" anchor="ctr"/>
          <a:lstStyle/>
          <a:p>
            <a:pPr algn="ctr"/>
            <a:endParaRPr lang="zh-TW" altLang="en-US"/>
          </a:p>
        </p:txBody>
      </p:sp>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3</a:t>
            </a:fld>
            <a:endParaRPr lang="zh-TW" altLang="en-US"/>
          </a:p>
        </p:txBody>
      </p:sp>
      <p:sp>
        <p:nvSpPr>
          <p:cNvPr id="3"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一、為何要研修新課綱？</a:t>
            </a:r>
            <a:endParaRPr kumimoji="0" lang="zh-TW" altLang="en-US" sz="2400" b="1" dirty="0">
              <a:solidFill>
                <a:schemeClr val="bg1"/>
              </a:solidFill>
              <a:cs typeface="Times New Roman" pitchFamily="18" charset="0"/>
            </a:endParaRPr>
          </a:p>
        </p:txBody>
      </p:sp>
      <p:sp>
        <p:nvSpPr>
          <p:cNvPr id="4" name="文字方塊 3"/>
          <p:cNvSpPr txBox="1"/>
          <p:nvPr/>
        </p:nvSpPr>
        <p:spPr>
          <a:xfrm>
            <a:off x="7812360" y="-34986"/>
            <a:ext cx="1038071" cy="276999"/>
          </a:xfrm>
          <a:prstGeom prst="rect">
            <a:avLst/>
          </a:prstGeom>
          <a:noFill/>
        </p:spPr>
        <p:txBody>
          <a:bodyPr wrap="square" rtlCol="0">
            <a:spAutoFit/>
          </a:bodyPr>
          <a:lstStyle/>
          <a:p>
            <a:pPr algn="r"/>
            <a:r>
              <a:rPr lang="en-US" altLang="zh-TW" sz="1200">
                <a:solidFill>
                  <a:srgbClr val="F9BFD2"/>
                </a:solidFill>
              </a:rPr>
              <a:t>1-1-2</a:t>
            </a:r>
            <a:r>
              <a:rPr lang="zh-TW" altLang="en-US" sz="1200">
                <a:solidFill>
                  <a:srgbClr val="F9BFD2"/>
                </a:solidFill>
              </a:rPr>
              <a:t>   </a:t>
            </a:r>
            <a:r>
              <a:rPr lang="en-US" altLang="zh-TW" sz="1200">
                <a:solidFill>
                  <a:srgbClr val="F9BFD2"/>
                </a:solidFill>
              </a:rPr>
              <a:t>/</a:t>
            </a:r>
            <a:r>
              <a:rPr lang="zh-TW" altLang="en-US" sz="1200">
                <a:solidFill>
                  <a:srgbClr val="F9BFD2"/>
                </a:solidFill>
              </a:rPr>
              <a:t> </a:t>
            </a:r>
          </a:p>
        </p:txBody>
      </p:sp>
      <p:sp>
        <p:nvSpPr>
          <p:cNvPr id="5" name="文字方塊 4"/>
          <p:cNvSpPr txBox="1"/>
          <p:nvPr/>
        </p:nvSpPr>
        <p:spPr>
          <a:xfrm>
            <a:off x="-36512" y="9639"/>
            <a:ext cx="364202" cy="307777"/>
          </a:xfrm>
          <a:prstGeom prst="rect">
            <a:avLst/>
          </a:prstGeom>
          <a:noFill/>
        </p:spPr>
        <p:txBody>
          <a:bodyPr wrap="none" rtlCol="0">
            <a:spAutoFit/>
          </a:bodyPr>
          <a:lstStyle/>
          <a:p>
            <a:r>
              <a:rPr lang="zh-TW" altLang="en-US" sz="1400">
                <a:solidFill>
                  <a:srgbClr val="FAEBF1"/>
                </a:solidFill>
                <a:latin typeface="微軟正黑體" panose="020B0604030504040204" pitchFamily="34" charset="-120"/>
                <a:ea typeface="微軟正黑體" panose="020B0604030504040204" pitchFamily="34" charset="-120"/>
              </a:rPr>
              <a:t>壹</a:t>
            </a:r>
          </a:p>
        </p:txBody>
      </p:sp>
      <p:pic>
        <p:nvPicPr>
          <p:cNvPr id="8" name="圖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4275" y="1073265"/>
            <a:ext cx="1734682" cy="1756733"/>
          </a:xfrm>
          <a:prstGeom prst="rect">
            <a:avLst/>
          </a:prstGeom>
        </p:spPr>
      </p:pic>
      <p:grpSp>
        <p:nvGrpSpPr>
          <p:cNvPr id="47" name="群組 46"/>
          <p:cNvGrpSpPr/>
          <p:nvPr/>
        </p:nvGrpSpPr>
        <p:grpSpPr>
          <a:xfrm>
            <a:off x="4242600" y="3624402"/>
            <a:ext cx="1855373" cy="1021984"/>
            <a:chOff x="6601483" y="2767710"/>
            <a:chExt cx="1855373" cy="1021984"/>
          </a:xfrm>
        </p:grpSpPr>
        <p:cxnSp>
          <p:nvCxnSpPr>
            <p:cNvPr id="161" name="直線接點 160"/>
            <p:cNvCxnSpPr/>
            <p:nvPr/>
          </p:nvCxnSpPr>
          <p:spPr>
            <a:xfrm rot="5400000">
              <a:off x="7658035" y="3566949"/>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62" name="直線接點 161"/>
            <p:cNvCxnSpPr/>
            <p:nvPr/>
          </p:nvCxnSpPr>
          <p:spPr>
            <a:xfrm rot="5400000">
              <a:off x="7466955" y="3566949"/>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63" name="直線接點 162"/>
            <p:cNvCxnSpPr/>
            <p:nvPr/>
          </p:nvCxnSpPr>
          <p:spPr>
            <a:xfrm rot="5400000">
              <a:off x="7275876" y="3566949"/>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64" name="直線接點 163"/>
            <p:cNvCxnSpPr/>
            <p:nvPr/>
          </p:nvCxnSpPr>
          <p:spPr>
            <a:xfrm rot="5400000">
              <a:off x="7084797" y="3566949"/>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143" name="群組 142"/>
            <p:cNvGrpSpPr/>
            <p:nvPr/>
          </p:nvGrpSpPr>
          <p:grpSpPr>
            <a:xfrm>
              <a:off x="6601483" y="2767710"/>
              <a:ext cx="1855373" cy="845434"/>
              <a:chOff x="6660232" y="2852855"/>
              <a:chExt cx="1855373" cy="845434"/>
            </a:xfrm>
            <a:solidFill>
              <a:srgbClr val="1565C0"/>
            </a:solidFill>
          </p:grpSpPr>
          <p:grpSp>
            <p:nvGrpSpPr>
              <p:cNvPr id="28" name="群組 27"/>
              <p:cNvGrpSpPr/>
              <p:nvPr/>
            </p:nvGrpSpPr>
            <p:grpSpPr>
              <a:xfrm>
                <a:off x="6800992" y="2852855"/>
                <a:ext cx="1599820" cy="845434"/>
                <a:chOff x="1603544" y="537738"/>
                <a:chExt cx="970575" cy="544265"/>
              </a:xfrm>
              <a:grpFill/>
            </p:grpSpPr>
            <p:sp>
              <p:nvSpPr>
                <p:cNvPr id="30" name="橢圓 29"/>
                <p:cNvSpPr/>
                <p:nvPr/>
              </p:nvSpPr>
              <p:spPr>
                <a:xfrm>
                  <a:off x="1603544" y="665854"/>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1" name="橢圓 30"/>
                <p:cNvSpPr/>
                <p:nvPr/>
              </p:nvSpPr>
              <p:spPr>
                <a:xfrm>
                  <a:off x="1786879" y="537738"/>
                  <a:ext cx="505105" cy="514999"/>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2" name="橢圓 31"/>
                <p:cNvSpPr/>
                <p:nvPr/>
              </p:nvSpPr>
              <p:spPr>
                <a:xfrm>
                  <a:off x="2153024" y="661351"/>
                  <a:ext cx="421095" cy="351078"/>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3" name="橢圓 32"/>
                <p:cNvSpPr/>
                <p:nvPr/>
              </p:nvSpPr>
              <p:spPr>
                <a:xfrm>
                  <a:off x="1786878" y="661351"/>
                  <a:ext cx="480865" cy="42065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4" name="橢圓 33"/>
                <p:cNvSpPr/>
                <p:nvPr/>
              </p:nvSpPr>
              <p:spPr>
                <a:xfrm>
                  <a:off x="2111795" y="778434"/>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29" name="矩形 28"/>
              <p:cNvSpPr/>
              <p:nvPr/>
            </p:nvSpPr>
            <p:spPr>
              <a:xfrm>
                <a:off x="6660232" y="2996952"/>
                <a:ext cx="1855373" cy="584775"/>
              </a:xfrm>
              <a:prstGeom prst="rect">
                <a:avLst/>
              </a:prstGeom>
              <a:noFill/>
            </p:spPr>
            <p:txBody>
              <a:bodyPr wrap="square">
                <a:spAutoFit/>
              </a:bodyPr>
              <a:lstStyle/>
              <a:p>
                <a:pPr algn="ctr">
                  <a:defRPr/>
                </a:pP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失去山林</a:t>
                </a:r>
                <a:endParaRPr lang="en-US" altLang="zh-TW" sz="1600" dirty="0">
                  <a:solidFill>
                    <a:schemeClr val="bg1"/>
                  </a:solidFill>
                  <a:latin typeface="微軟正黑體" panose="020B0604030504040204" pitchFamily="34" charset="-120"/>
                  <a:ea typeface="微軟正黑體" panose="020B0604030504040204" pitchFamily="34" charset="-120"/>
                  <a:cs typeface="Times New Roman" pitchFamily="18" charset="0"/>
                </a:endParaRPr>
              </a:p>
              <a:p>
                <a:pPr algn="ctr">
                  <a:defRPr/>
                </a:pP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的孩子</a:t>
                </a:r>
              </a:p>
            </p:txBody>
          </p:sp>
        </p:grpSp>
      </p:grpSp>
      <p:grpSp>
        <p:nvGrpSpPr>
          <p:cNvPr id="48" name="群組 47"/>
          <p:cNvGrpSpPr/>
          <p:nvPr/>
        </p:nvGrpSpPr>
        <p:grpSpPr>
          <a:xfrm>
            <a:off x="3380076" y="4808106"/>
            <a:ext cx="1855373" cy="845590"/>
            <a:chOff x="3380076" y="4808106"/>
            <a:chExt cx="1855373" cy="845590"/>
          </a:xfrm>
        </p:grpSpPr>
        <p:grpSp>
          <p:nvGrpSpPr>
            <p:cNvPr id="36" name="群組 35"/>
            <p:cNvGrpSpPr/>
            <p:nvPr/>
          </p:nvGrpSpPr>
          <p:grpSpPr>
            <a:xfrm>
              <a:off x="3511420" y="4808106"/>
              <a:ext cx="1610742" cy="845590"/>
              <a:chOff x="1603544" y="537737"/>
              <a:chExt cx="1000375" cy="544266"/>
            </a:xfrm>
            <a:solidFill>
              <a:srgbClr val="D71B60"/>
            </a:solidFill>
          </p:grpSpPr>
          <p:sp>
            <p:nvSpPr>
              <p:cNvPr id="38" name="橢圓 37"/>
              <p:cNvSpPr/>
              <p:nvPr/>
            </p:nvSpPr>
            <p:spPr>
              <a:xfrm>
                <a:off x="1603544" y="665854"/>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9" name="橢圓 38"/>
              <p:cNvSpPr/>
              <p:nvPr/>
            </p:nvSpPr>
            <p:spPr>
              <a:xfrm>
                <a:off x="1786879" y="537737"/>
                <a:ext cx="505105" cy="514998"/>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0" name="橢圓 39"/>
              <p:cNvSpPr/>
              <p:nvPr/>
            </p:nvSpPr>
            <p:spPr>
              <a:xfrm>
                <a:off x="2195736" y="607313"/>
                <a:ext cx="408183" cy="405115"/>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1" name="橢圓 40"/>
              <p:cNvSpPr/>
              <p:nvPr/>
            </p:nvSpPr>
            <p:spPr>
              <a:xfrm>
                <a:off x="1740450" y="757520"/>
                <a:ext cx="527293" cy="324483"/>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2" name="橢圓 41"/>
              <p:cNvSpPr/>
              <p:nvPr/>
            </p:nvSpPr>
            <p:spPr>
              <a:xfrm>
                <a:off x="2111795" y="778434"/>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37" name="矩形 36"/>
            <p:cNvSpPr/>
            <p:nvPr/>
          </p:nvSpPr>
          <p:spPr>
            <a:xfrm>
              <a:off x="3380076" y="5037856"/>
              <a:ext cx="1855373" cy="584775"/>
            </a:xfrm>
            <a:prstGeom prst="rect">
              <a:avLst/>
            </a:prstGeom>
          </p:spPr>
          <p:txBody>
            <a:bodyPr wrap="square">
              <a:spAutoFit/>
            </a:bodyPr>
            <a:lstStyle/>
            <a:p>
              <a:pPr algn="ctr">
                <a:defRPr/>
              </a:pP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學習共同體</a:t>
              </a:r>
              <a:endParaRPr lang="en-US" altLang="zh-TW" sz="1600" dirty="0">
                <a:solidFill>
                  <a:schemeClr val="bg1"/>
                </a:solidFill>
                <a:latin typeface="微軟正黑體" panose="020B0604030504040204" pitchFamily="34" charset="-120"/>
                <a:ea typeface="微軟正黑體" panose="020B0604030504040204" pitchFamily="34" charset="-120"/>
                <a:cs typeface="Times New Roman" pitchFamily="18" charset="0"/>
              </a:endParaRPr>
            </a:p>
            <a:p>
              <a:pPr algn="ctr">
                <a:defRPr/>
              </a:pP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的革命</a:t>
              </a:r>
            </a:p>
          </p:txBody>
        </p:sp>
      </p:grpSp>
      <p:grpSp>
        <p:nvGrpSpPr>
          <p:cNvPr id="27" name="群組 26"/>
          <p:cNvGrpSpPr/>
          <p:nvPr/>
        </p:nvGrpSpPr>
        <p:grpSpPr>
          <a:xfrm>
            <a:off x="4947512" y="4736668"/>
            <a:ext cx="1855373" cy="1028546"/>
            <a:chOff x="4947512" y="4736668"/>
            <a:chExt cx="1855373" cy="1028546"/>
          </a:xfrm>
        </p:grpSpPr>
        <p:grpSp>
          <p:nvGrpSpPr>
            <p:cNvPr id="43" name="群組 42"/>
            <p:cNvGrpSpPr/>
            <p:nvPr/>
          </p:nvGrpSpPr>
          <p:grpSpPr>
            <a:xfrm>
              <a:off x="5223554" y="4736668"/>
              <a:ext cx="1303368" cy="1028546"/>
              <a:chOff x="5223554" y="4736668"/>
              <a:chExt cx="1303368" cy="1028546"/>
            </a:xfrm>
          </p:grpSpPr>
          <p:cxnSp>
            <p:nvCxnSpPr>
              <p:cNvPr id="157" name="直線接點 156"/>
              <p:cNvCxnSpPr/>
              <p:nvPr/>
            </p:nvCxnSpPr>
            <p:spPr>
              <a:xfrm rot="5400000">
                <a:off x="5984127" y="5542469"/>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58" name="直線接點 157"/>
              <p:cNvCxnSpPr/>
              <p:nvPr/>
            </p:nvCxnSpPr>
            <p:spPr>
              <a:xfrm rot="5400000">
                <a:off x="5793047" y="5542469"/>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59" name="直線接點 158"/>
              <p:cNvCxnSpPr/>
              <p:nvPr/>
            </p:nvCxnSpPr>
            <p:spPr>
              <a:xfrm rot="5400000">
                <a:off x="5601968" y="5542469"/>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60" name="直線接點 159"/>
              <p:cNvCxnSpPr/>
              <p:nvPr/>
            </p:nvCxnSpPr>
            <p:spPr>
              <a:xfrm rot="5400000">
                <a:off x="5410889" y="5542469"/>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52" name="群組 51"/>
              <p:cNvGrpSpPr/>
              <p:nvPr/>
            </p:nvGrpSpPr>
            <p:grpSpPr>
              <a:xfrm>
                <a:off x="5223554" y="4736668"/>
                <a:ext cx="1303368" cy="785235"/>
                <a:chOff x="1603544" y="537737"/>
                <a:chExt cx="970575" cy="544266"/>
              </a:xfrm>
              <a:solidFill>
                <a:srgbClr val="1565C0"/>
              </a:solidFill>
            </p:grpSpPr>
            <p:sp>
              <p:nvSpPr>
                <p:cNvPr id="54" name="橢圓 53"/>
                <p:cNvSpPr/>
                <p:nvPr/>
              </p:nvSpPr>
              <p:spPr>
                <a:xfrm>
                  <a:off x="1603544" y="665853"/>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5" name="橢圓 54"/>
                <p:cNvSpPr/>
                <p:nvPr/>
              </p:nvSpPr>
              <p:spPr>
                <a:xfrm>
                  <a:off x="1786879" y="537737"/>
                  <a:ext cx="505105" cy="514998"/>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6" name="橢圓 55"/>
                <p:cNvSpPr/>
                <p:nvPr/>
              </p:nvSpPr>
              <p:spPr>
                <a:xfrm>
                  <a:off x="2153024" y="661351"/>
                  <a:ext cx="421095" cy="351078"/>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7" name="橢圓 56"/>
                <p:cNvSpPr/>
                <p:nvPr/>
              </p:nvSpPr>
              <p:spPr>
                <a:xfrm>
                  <a:off x="1786878" y="661351"/>
                  <a:ext cx="480865" cy="42065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8" name="橢圓 57"/>
                <p:cNvSpPr/>
                <p:nvPr/>
              </p:nvSpPr>
              <p:spPr>
                <a:xfrm>
                  <a:off x="2111795" y="778434"/>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53" name="矩形 52"/>
            <p:cNvSpPr/>
            <p:nvPr/>
          </p:nvSpPr>
          <p:spPr>
            <a:xfrm>
              <a:off x="4947512" y="4981750"/>
              <a:ext cx="1855373" cy="338554"/>
            </a:xfrm>
            <a:prstGeom prst="rect">
              <a:avLst/>
            </a:prstGeom>
          </p:spPr>
          <p:txBody>
            <a:bodyPr wrap="square">
              <a:spAutoFit/>
            </a:bodyPr>
            <a:lstStyle/>
            <a:p>
              <a:pPr algn="ctr">
                <a:defRPr/>
              </a:pPr>
              <a:r>
                <a:rPr lang="en-US" altLang="zh-TW" sz="1600" dirty="0">
                  <a:solidFill>
                    <a:schemeClr val="bg1"/>
                  </a:solidFill>
                  <a:latin typeface="微軟正黑體" panose="020B0604030504040204" pitchFamily="34" charset="-120"/>
                  <a:ea typeface="微軟正黑體" panose="020B0604030504040204" pitchFamily="34" charset="-120"/>
                  <a:cs typeface="Times New Roman" pitchFamily="18" charset="0"/>
                </a:rPr>
                <a:t>Web3.0</a:t>
              </a: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時代</a:t>
              </a:r>
            </a:p>
          </p:txBody>
        </p:sp>
      </p:grpSp>
      <p:grpSp>
        <p:nvGrpSpPr>
          <p:cNvPr id="9" name="群組 8"/>
          <p:cNvGrpSpPr/>
          <p:nvPr/>
        </p:nvGrpSpPr>
        <p:grpSpPr>
          <a:xfrm>
            <a:off x="1272126" y="4905897"/>
            <a:ext cx="1855373" cy="1234453"/>
            <a:chOff x="379786" y="5062896"/>
            <a:chExt cx="1855373" cy="1234453"/>
          </a:xfrm>
        </p:grpSpPr>
        <p:cxnSp>
          <p:nvCxnSpPr>
            <p:cNvPr id="149" name="直線接點 148"/>
            <p:cNvCxnSpPr/>
            <p:nvPr/>
          </p:nvCxnSpPr>
          <p:spPr>
            <a:xfrm rot="5400000">
              <a:off x="1310266" y="6074604"/>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50" name="直線接點 149"/>
            <p:cNvCxnSpPr/>
            <p:nvPr/>
          </p:nvCxnSpPr>
          <p:spPr>
            <a:xfrm rot="5400000">
              <a:off x="1119186" y="6074604"/>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51" name="直線接點 150"/>
            <p:cNvCxnSpPr/>
            <p:nvPr/>
          </p:nvCxnSpPr>
          <p:spPr>
            <a:xfrm rot="5400000">
              <a:off x="928107" y="6074604"/>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52" name="直線接點 151"/>
            <p:cNvCxnSpPr/>
            <p:nvPr/>
          </p:nvCxnSpPr>
          <p:spPr>
            <a:xfrm rot="5400000">
              <a:off x="737028" y="6074604"/>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139" name="群組 138"/>
            <p:cNvGrpSpPr/>
            <p:nvPr/>
          </p:nvGrpSpPr>
          <p:grpSpPr>
            <a:xfrm>
              <a:off x="379786" y="5062896"/>
              <a:ext cx="1855373" cy="989992"/>
              <a:chOff x="784317" y="4931557"/>
              <a:chExt cx="1855373" cy="989992"/>
            </a:xfrm>
          </p:grpSpPr>
          <p:grpSp>
            <p:nvGrpSpPr>
              <p:cNvPr id="68" name="群組 67"/>
              <p:cNvGrpSpPr/>
              <p:nvPr/>
            </p:nvGrpSpPr>
            <p:grpSpPr>
              <a:xfrm>
                <a:off x="787443" y="4931557"/>
                <a:ext cx="1819633" cy="989992"/>
                <a:chOff x="1603544" y="537738"/>
                <a:chExt cx="1000375" cy="544265"/>
              </a:xfrm>
              <a:solidFill>
                <a:srgbClr val="1565C0"/>
              </a:solidFill>
            </p:grpSpPr>
            <p:sp>
              <p:nvSpPr>
                <p:cNvPr id="70" name="橢圓 69"/>
                <p:cNvSpPr/>
                <p:nvPr/>
              </p:nvSpPr>
              <p:spPr>
                <a:xfrm>
                  <a:off x="1603544" y="665854"/>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1" name="橢圓 70"/>
                <p:cNvSpPr/>
                <p:nvPr/>
              </p:nvSpPr>
              <p:spPr>
                <a:xfrm>
                  <a:off x="1786879" y="537738"/>
                  <a:ext cx="505105" cy="514997"/>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2" name="橢圓 71"/>
                <p:cNvSpPr/>
                <p:nvPr/>
              </p:nvSpPr>
              <p:spPr>
                <a:xfrm>
                  <a:off x="2195736" y="607313"/>
                  <a:ext cx="408183" cy="405115"/>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3" name="橢圓 72"/>
                <p:cNvSpPr/>
                <p:nvPr/>
              </p:nvSpPr>
              <p:spPr>
                <a:xfrm>
                  <a:off x="1740450" y="757520"/>
                  <a:ext cx="527293" cy="324483"/>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4" name="橢圓 73"/>
                <p:cNvSpPr/>
                <p:nvPr/>
              </p:nvSpPr>
              <p:spPr>
                <a:xfrm>
                  <a:off x="2111795" y="778434"/>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69" name="矩形 68"/>
              <p:cNvSpPr/>
              <p:nvPr/>
            </p:nvSpPr>
            <p:spPr>
              <a:xfrm>
                <a:off x="784317" y="5163059"/>
                <a:ext cx="1855373" cy="584775"/>
              </a:xfrm>
              <a:prstGeom prst="rect">
                <a:avLst/>
              </a:prstGeom>
            </p:spPr>
            <p:txBody>
              <a:bodyPr wrap="square">
                <a:spAutoFit/>
              </a:bodyPr>
              <a:lstStyle/>
              <a:p>
                <a:pPr algn="ctr">
                  <a:defRPr/>
                </a:pP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真正的教育是</a:t>
                </a:r>
                <a:endParaRPr lang="en-US" altLang="zh-TW" sz="1600" dirty="0">
                  <a:solidFill>
                    <a:schemeClr val="bg1"/>
                  </a:solidFill>
                  <a:latin typeface="微軟正黑體" panose="020B0604030504040204" pitchFamily="34" charset="-120"/>
                  <a:ea typeface="微軟正黑體" panose="020B0604030504040204" pitchFamily="34" charset="-120"/>
                  <a:cs typeface="Times New Roman" pitchFamily="18" charset="0"/>
                </a:endParaRPr>
              </a:p>
              <a:p>
                <a:pPr algn="ctr">
                  <a:defRPr/>
                </a:pP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所有人一起學習</a:t>
                </a:r>
              </a:p>
            </p:txBody>
          </p:sp>
        </p:grpSp>
      </p:grpSp>
      <p:grpSp>
        <p:nvGrpSpPr>
          <p:cNvPr id="14" name="群組 13"/>
          <p:cNvGrpSpPr/>
          <p:nvPr/>
        </p:nvGrpSpPr>
        <p:grpSpPr>
          <a:xfrm>
            <a:off x="2311370" y="3805946"/>
            <a:ext cx="1855373" cy="1173622"/>
            <a:chOff x="2016559" y="3996588"/>
            <a:chExt cx="1855373" cy="1173622"/>
          </a:xfrm>
        </p:grpSpPr>
        <p:grpSp>
          <p:nvGrpSpPr>
            <p:cNvPr id="120" name="群組 119"/>
            <p:cNvGrpSpPr/>
            <p:nvPr/>
          </p:nvGrpSpPr>
          <p:grpSpPr>
            <a:xfrm>
              <a:off x="2687299" y="4724719"/>
              <a:ext cx="573238" cy="445491"/>
              <a:chOff x="2771801" y="4725144"/>
              <a:chExt cx="573238" cy="445491"/>
            </a:xfrm>
          </p:grpSpPr>
          <p:cxnSp>
            <p:nvCxnSpPr>
              <p:cNvPr id="10" name="直線接點 9"/>
              <p:cNvCxnSpPr/>
              <p:nvPr/>
            </p:nvCxnSpPr>
            <p:spPr>
              <a:xfrm rot="5400000">
                <a:off x="3122293" y="4947890"/>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rot="5400000">
                <a:off x="2931213" y="4947890"/>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2" name="直線接點 11"/>
              <p:cNvCxnSpPr/>
              <p:nvPr/>
            </p:nvCxnSpPr>
            <p:spPr>
              <a:xfrm rot="5400000">
                <a:off x="2740134" y="4947890"/>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3" name="直線接點 12"/>
              <p:cNvCxnSpPr/>
              <p:nvPr/>
            </p:nvCxnSpPr>
            <p:spPr>
              <a:xfrm rot="5400000">
                <a:off x="2549055" y="4947890"/>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76" name="群組 75"/>
            <p:cNvGrpSpPr/>
            <p:nvPr/>
          </p:nvGrpSpPr>
          <p:grpSpPr>
            <a:xfrm>
              <a:off x="2020844" y="3996588"/>
              <a:ext cx="1797279" cy="977827"/>
              <a:chOff x="1603544" y="537739"/>
              <a:chExt cx="1000375" cy="544264"/>
            </a:xfrm>
            <a:solidFill>
              <a:srgbClr val="1565C0"/>
            </a:solidFill>
          </p:grpSpPr>
          <p:sp>
            <p:nvSpPr>
              <p:cNvPr id="78" name="橢圓 77"/>
              <p:cNvSpPr/>
              <p:nvPr/>
            </p:nvSpPr>
            <p:spPr>
              <a:xfrm>
                <a:off x="1603544" y="665855"/>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9" name="橢圓 78"/>
              <p:cNvSpPr/>
              <p:nvPr/>
            </p:nvSpPr>
            <p:spPr>
              <a:xfrm>
                <a:off x="1786879" y="537739"/>
                <a:ext cx="505105" cy="514998"/>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0" name="橢圓 79"/>
              <p:cNvSpPr/>
              <p:nvPr/>
            </p:nvSpPr>
            <p:spPr>
              <a:xfrm>
                <a:off x="2195736" y="607313"/>
                <a:ext cx="408183" cy="405115"/>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1" name="橢圓 80"/>
              <p:cNvSpPr/>
              <p:nvPr/>
            </p:nvSpPr>
            <p:spPr>
              <a:xfrm>
                <a:off x="1786878" y="661351"/>
                <a:ext cx="480865" cy="42065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2" name="橢圓 81"/>
              <p:cNvSpPr/>
              <p:nvPr/>
            </p:nvSpPr>
            <p:spPr>
              <a:xfrm>
                <a:off x="2111795" y="778434"/>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77" name="矩形 76"/>
            <p:cNvSpPr/>
            <p:nvPr/>
          </p:nvSpPr>
          <p:spPr>
            <a:xfrm>
              <a:off x="2016559" y="4189921"/>
              <a:ext cx="1855373" cy="584775"/>
            </a:xfrm>
            <a:prstGeom prst="rect">
              <a:avLst/>
            </a:prstGeom>
          </p:spPr>
          <p:txBody>
            <a:bodyPr wrap="square">
              <a:spAutoFit/>
            </a:bodyPr>
            <a:lstStyle/>
            <a:p>
              <a:pPr algn="ctr">
                <a:defRPr/>
              </a:pPr>
              <a:r>
                <a:rPr lang="zh-TW" altLang="en-US" sz="1600">
                  <a:solidFill>
                    <a:schemeClr val="bg1"/>
                  </a:solidFill>
                  <a:latin typeface="微軟正黑體" panose="020B0604030504040204" pitchFamily="34" charset="-120"/>
                  <a:ea typeface="微軟正黑體" panose="020B0604030504040204" pitchFamily="34" charset="-120"/>
                  <a:cs typeface="Times New Roman" pitchFamily="18" charset="0"/>
                </a:rPr>
                <a:t>未來的工作，</a:t>
              </a:r>
              <a:endParaRPr lang="en-US" altLang="zh-TW" sz="1600">
                <a:solidFill>
                  <a:schemeClr val="bg1"/>
                </a:solidFill>
                <a:latin typeface="微軟正黑體" panose="020B0604030504040204" pitchFamily="34" charset="-120"/>
                <a:ea typeface="微軟正黑體" panose="020B0604030504040204" pitchFamily="34" charset="-120"/>
                <a:cs typeface="Times New Roman" pitchFamily="18" charset="0"/>
              </a:endParaRPr>
            </a:p>
            <a:p>
              <a:pPr algn="ctr">
                <a:defRPr/>
              </a:pPr>
              <a:r>
                <a:rPr lang="zh-TW" altLang="en-US" sz="1600">
                  <a:solidFill>
                    <a:schemeClr val="bg1"/>
                  </a:solidFill>
                  <a:latin typeface="微軟正黑體" panose="020B0604030504040204" pitchFamily="34" charset="-120"/>
                  <a:ea typeface="微軟正黑體" panose="020B0604030504040204" pitchFamily="34" charset="-120"/>
                  <a:cs typeface="Times New Roman" pitchFamily="18" charset="0"/>
                </a:rPr>
                <a:t>有</a:t>
              </a:r>
              <a:r>
                <a:rPr lang="en-US" altLang="zh-TW" sz="1600">
                  <a:solidFill>
                    <a:schemeClr val="bg1"/>
                  </a:solidFill>
                  <a:latin typeface="微軟正黑體" panose="020B0604030504040204" pitchFamily="34" charset="-120"/>
                  <a:ea typeface="微軟正黑體" panose="020B0604030504040204" pitchFamily="34" charset="-120"/>
                  <a:cs typeface="Times New Roman" pitchFamily="18" charset="0"/>
                </a:rPr>
                <a:t>6</a:t>
              </a:r>
              <a:r>
                <a:rPr lang="zh-TW" altLang="en-US" sz="1600">
                  <a:solidFill>
                    <a:schemeClr val="bg1"/>
                  </a:solidFill>
                  <a:latin typeface="微軟正黑體" panose="020B0604030504040204" pitchFamily="34" charset="-120"/>
                  <a:ea typeface="微軟正黑體" panose="020B0604030504040204" pitchFamily="34" charset="-120"/>
                  <a:cs typeface="Times New Roman" pitchFamily="18" charset="0"/>
                </a:rPr>
                <a:t>成還未被發明</a:t>
              </a:r>
            </a:p>
          </p:txBody>
        </p:sp>
      </p:grpSp>
      <p:grpSp>
        <p:nvGrpSpPr>
          <p:cNvPr id="45" name="群組 44"/>
          <p:cNvGrpSpPr/>
          <p:nvPr/>
        </p:nvGrpSpPr>
        <p:grpSpPr>
          <a:xfrm>
            <a:off x="6466589" y="5400053"/>
            <a:ext cx="1855373" cy="1097449"/>
            <a:chOff x="7019460" y="5073201"/>
            <a:chExt cx="1855373" cy="1097449"/>
          </a:xfrm>
        </p:grpSpPr>
        <p:cxnSp>
          <p:nvCxnSpPr>
            <p:cNvPr id="169" name="直線接點 168"/>
            <p:cNvCxnSpPr/>
            <p:nvPr/>
          </p:nvCxnSpPr>
          <p:spPr>
            <a:xfrm rot="5400000">
              <a:off x="8014740" y="5947905"/>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70" name="直線接點 169"/>
            <p:cNvCxnSpPr/>
            <p:nvPr/>
          </p:nvCxnSpPr>
          <p:spPr>
            <a:xfrm rot="5400000">
              <a:off x="7823660" y="5947905"/>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71" name="直線接點 170"/>
            <p:cNvCxnSpPr/>
            <p:nvPr/>
          </p:nvCxnSpPr>
          <p:spPr>
            <a:xfrm rot="5400000">
              <a:off x="7632581" y="5947905"/>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72" name="直線接點 171"/>
            <p:cNvCxnSpPr/>
            <p:nvPr/>
          </p:nvCxnSpPr>
          <p:spPr>
            <a:xfrm rot="5400000">
              <a:off x="7441502" y="5947905"/>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20" name="群組 19"/>
            <p:cNvGrpSpPr/>
            <p:nvPr/>
          </p:nvGrpSpPr>
          <p:grpSpPr>
            <a:xfrm>
              <a:off x="7153954" y="5073201"/>
              <a:ext cx="1610742" cy="845588"/>
              <a:chOff x="1603544" y="537738"/>
              <a:chExt cx="1000375" cy="544265"/>
            </a:xfrm>
            <a:solidFill>
              <a:srgbClr val="1565C0"/>
            </a:solidFill>
          </p:grpSpPr>
          <p:sp>
            <p:nvSpPr>
              <p:cNvPr id="22" name="橢圓 21"/>
              <p:cNvSpPr/>
              <p:nvPr/>
            </p:nvSpPr>
            <p:spPr>
              <a:xfrm>
                <a:off x="1603544" y="665854"/>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3" name="橢圓 22"/>
              <p:cNvSpPr/>
              <p:nvPr/>
            </p:nvSpPr>
            <p:spPr>
              <a:xfrm>
                <a:off x="1786879" y="537738"/>
                <a:ext cx="505105" cy="514998"/>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4" name="橢圓 23"/>
              <p:cNvSpPr/>
              <p:nvPr/>
            </p:nvSpPr>
            <p:spPr>
              <a:xfrm>
                <a:off x="2195736" y="607313"/>
                <a:ext cx="408183" cy="405115"/>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5" name="橢圓 24"/>
              <p:cNvSpPr/>
              <p:nvPr/>
            </p:nvSpPr>
            <p:spPr>
              <a:xfrm>
                <a:off x="1740450" y="757520"/>
                <a:ext cx="527293" cy="324483"/>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6" name="橢圓 25"/>
              <p:cNvSpPr/>
              <p:nvPr/>
            </p:nvSpPr>
            <p:spPr>
              <a:xfrm>
                <a:off x="2111795" y="778434"/>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21" name="矩形 20"/>
            <p:cNvSpPr/>
            <p:nvPr/>
          </p:nvSpPr>
          <p:spPr>
            <a:xfrm>
              <a:off x="7019460" y="5288331"/>
              <a:ext cx="1855373" cy="584775"/>
            </a:xfrm>
            <a:prstGeom prst="rect">
              <a:avLst/>
            </a:prstGeom>
          </p:spPr>
          <p:txBody>
            <a:bodyPr wrap="square">
              <a:spAutoFit/>
            </a:bodyPr>
            <a:lstStyle/>
            <a:p>
              <a:pPr algn="ctr">
                <a:defRPr/>
              </a:pP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從學習逃走</a:t>
              </a:r>
              <a:endParaRPr lang="en-US" altLang="zh-TW" sz="1600" dirty="0">
                <a:solidFill>
                  <a:schemeClr val="bg1"/>
                </a:solidFill>
                <a:latin typeface="微軟正黑體" panose="020B0604030504040204" pitchFamily="34" charset="-120"/>
                <a:ea typeface="微軟正黑體" panose="020B0604030504040204" pitchFamily="34" charset="-120"/>
                <a:cs typeface="Times New Roman" pitchFamily="18" charset="0"/>
              </a:endParaRPr>
            </a:p>
            <a:p>
              <a:pPr algn="ctr">
                <a:defRPr/>
              </a:pP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的孩子</a:t>
              </a:r>
            </a:p>
          </p:txBody>
        </p:sp>
      </p:grpSp>
      <p:grpSp>
        <p:nvGrpSpPr>
          <p:cNvPr id="19" name="群組 18"/>
          <p:cNvGrpSpPr/>
          <p:nvPr/>
        </p:nvGrpSpPr>
        <p:grpSpPr>
          <a:xfrm>
            <a:off x="3098077" y="2212994"/>
            <a:ext cx="2986236" cy="1253143"/>
            <a:chOff x="2824283" y="2237023"/>
            <a:chExt cx="2986236" cy="1253143"/>
          </a:xfrm>
        </p:grpSpPr>
        <p:grpSp>
          <p:nvGrpSpPr>
            <p:cNvPr id="100" name="群組 99"/>
            <p:cNvGrpSpPr/>
            <p:nvPr/>
          </p:nvGrpSpPr>
          <p:grpSpPr>
            <a:xfrm>
              <a:off x="2949396" y="2237023"/>
              <a:ext cx="2654625" cy="1253143"/>
              <a:chOff x="1603544" y="537738"/>
              <a:chExt cx="1000375" cy="544265"/>
            </a:xfrm>
            <a:solidFill>
              <a:srgbClr val="D71B60"/>
            </a:solidFill>
          </p:grpSpPr>
          <p:sp>
            <p:nvSpPr>
              <p:cNvPr id="102" name="橢圓 101"/>
              <p:cNvSpPr/>
              <p:nvPr/>
            </p:nvSpPr>
            <p:spPr>
              <a:xfrm>
                <a:off x="1603544" y="665854"/>
                <a:ext cx="301259" cy="334947"/>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03" name="橢圓 102"/>
              <p:cNvSpPr/>
              <p:nvPr/>
            </p:nvSpPr>
            <p:spPr>
              <a:xfrm>
                <a:off x="1786879" y="537738"/>
                <a:ext cx="505105" cy="514998"/>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04" name="橢圓 103"/>
              <p:cNvSpPr/>
              <p:nvPr/>
            </p:nvSpPr>
            <p:spPr>
              <a:xfrm>
                <a:off x="2195736" y="607313"/>
                <a:ext cx="408183" cy="405115"/>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05" name="橢圓 104"/>
              <p:cNvSpPr/>
              <p:nvPr/>
            </p:nvSpPr>
            <p:spPr>
              <a:xfrm>
                <a:off x="1786878" y="661351"/>
                <a:ext cx="480865" cy="42065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06" name="橢圓 105"/>
              <p:cNvSpPr/>
              <p:nvPr/>
            </p:nvSpPr>
            <p:spPr>
              <a:xfrm>
                <a:off x="2111795" y="778434"/>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101" name="矩形 100"/>
            <p:cNvSpPr/>
            <p:nvPr/>
          </p:nvSpPr>
          <p:spPr>
            <a:xfrm>
              <a:off x="2824283" y="2450583"/>
              <a:ext cx="2986236" cy="830997"/>
            </a:xfrm>
            <a:prstGeom prst="rect">
              <a:avLst/>
            </a:prstGeom>
          </p:spPr>
          <p:txBody>
            <a:bodyPr wrap="square">
              <a:spAutoFit/>
            </a:bodyPr>
            <a:lstStyle/>
            <a:p>
              <a:pPr algn="ctr">
                <a:defRPr/>
              </a:pPr>
              <a:r>
                <a:rPr lang="en-US" altLang="zh-TW" sz="1600" dirty="0">
                  <a:solidFill>
                    <a:schemeClr val="bg1"/>
                  </a:solidFill>
                  <a:latin typeface="微軟正黑體" panose="020B0604030504040204" pitchFamily="34" charset="-120"/>
                  <a:ea typeface="微軟正黑體" panose="020B0604030504040204" pitchFamily="34" charset="-120"/>
                  <a:cs typeface="Times New Roman" pitchFamily="18" charset="0"/>
                </a:rPr>
                <a:t>PISA</a:t>
              </a: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a:t>
              </a:r>
              <a:r>
                <a:rPr lang="en-US" altLang="zh-TW" sz="1600" dirty="0">
                  <a:solidFill>
                    <a:schemeClr val="bg1"/>
                  </a:solidFill>
                  <a:latin typeface="微軟正黑體" panose="020B0604030504040204" pitchFamily="34" charset="-120"/>
                  <a:ea typeface="微軟正黑體" panose="020B0604030504040204" pitchFamily="34" charset="-120"/>
                  <a:cs typeface="Times New Roman" pitchFamily="18" charset="0"/>
                </a:rPr>
                <a:t>TIMSS</a:t>
              </a: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的</a:t>
              </a:r>
              <a:endParaRPr lang="en-US" altLang="zh-TW" sz="1600" dirty="0">
                <a:solidFill>
                  <a:schemeClr val="bg1"/>
                </a:solidFill>
                <a:latin typeface="微軟正黑體" panose="020B0604030504040204" pitchFamily="34" charset="-120"/>
                <a:ea typeface="微軟正黑體" panose="020B0604030504040204" pitchFamily="34" charset="-120"/>
                <a:cs typeface="Times New Roman" pitchFamily="18" charset="0"/>
              </a:endParaRPr>
            </a:p>
            <a:p>
              <a:pPr algn="ctr">
                <a:defRPr/>
              </a:pP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數學及科學排名不錯，</a:t>
              </a:r>
              <a:endParaRPr lang="en-US" altLang="zh-TW" sz="1600" dirty="0">
                <a:solidFill>
                  <a:schemeClr val="bg1"/>
                </a:solidFill>
                <a:latin typeface="微軟正黑體" panose="020B0604030504040204" pitchFamily="34" charset="-120"/>
                <a:ea typeface="微軟正黑體" panose="020B0604030504040204" pitchFamily="34" charset="-120"/>
                <a:cs typeface="Times New Roman" pitchFamily="18" charset="0"/>
              </a:endParaRPr>
            </a:p>
            <a:p>
              <a:pPr algn="ctr">
                <a:defRPr/>
              </a:pP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但學習興趣和自信卻低落</a:t>
              </a:r>
            </a:p>
          </p:txBody>
        </p:sp>
      </p:grpSp>
      <p:grpSp>
        <p:nvGrpSpPr>
          <p:cNvPr id="138" name="群組 137"/>
          <p:cNvGrpSpPr/>
          <p:nvPr/>
        </p:nvGrpSpPr>
        <p:grpSpPr>
          <a:xfrm>
            <a:off x="288749" y="3712218"/>
            <a:ext cx="1855373" cy="961324"/>
            <a:chOff x="121236" y="3904642"/>
            <a:chExt cx="1855373" cy="961324"/>
          </a:xfrm>
        </p:grpSpPr>
        <p:grpSp>
          <p:nvGrpSpPr>
            <p:cNvPr id="84" name="群組 83"/>
            <p:cNvGrpSpPr/>
            <p:nvPr/>
          </p:nvGrpSpPr>
          <p:grpSpPr>
            <a:xfrm flipV="1">
              <a:off x="157908" y="3904642"/>
              <a:ext cx="1777386" cy="961324"/>
              <a:chOff x="1603544" y="537738"/>
              <a:chExt cx="1000375" cy="573954"/>
            </a:xfrm>
            <a:solidFill>
              <a:srgbClr val="D71B60"/>
            </a:solidFill>
          </p:grpSpPr>
          <p:sp>
            <p:nvSpPr>
              <p:cNvPr id="86" name="橢圓 85"/>
              <p:cNvSpPr/>
              <p:nvPr/>
            </p:nvSpPr>
            <p:spPr>
              <a:xfrm>
                <a:off x="1603544" y="665854"/>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7" name="橢圓 86"/>
              <p:cNvSpPr/>
              <p:nvPr/>
            </p:nvSpPr>
            <p:spPr>
              <a:xfrm>
                <a:off x="1786879" y="537738"/>
                <a:ext cx="505105" cy="514999"/>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8" name="橢圓 87"/>
              <p:cNvSpPr/>
              <p:nvPr/>
            </p:nvSpPr>
            <p:spPr>
              <a:xfrm>
                <a:off x="2195736" y="607313"/>
                <a:ext cx="408183" cy="405115"/>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9" name="橢圓 88"/>
              <p:cNvSpPr/>
              <p:nvPr/>
            </p:nvSpPr>
            <p:spPr>
              <a:xfrm>
                <a:off x="1742654" y="691040"/>
                <a:ext cx="480865" cy="42065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0" name="橢圓 89"/>
              <p:cNvSpPr/>
              <p:nvPr/>
            </p:nvSpPr>
            <p:spPr>
              <a:xfrm>
                <a:off x="2111795" y="778434"/>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85" name="矩形 84"/>
            <p:cNvSpPr/>
            <p:nvPr/>
          </p:nvSpPr>
          <p:spPr>
            <a:xfrm>
              <a:off x="121236" y="4053224"/>
              <a:ext cx="1855373" cy="584775"/>
            </a:xfrm>
            <a:prstGeom prst="rect">
              <a:avLst/>
            </a:prstGeom>
          </p:spPr>
          <p:txBody>
            <a:bodyPr wrap="square">
              <a:spAutoFit/>
            </a:bodyPr>
            <a:lstStyle/>
            <a:p>
              <a:pPr algn="ctr">
                <a:defRPr/>
              </a:pP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免試入學或</a:t>
              </a:r>
              <a:endParaRPr lang="en-US" altLang="zh-TW" sz="1600" dirty="0">
                <a:solidFill>
                  <a:schemeClr val="bg1"/>
                </a:solidFill>
                <a:latin typeface="微軟正黑體" panose="020B0604030504040204" pitchFamily="34" charset="-120"/>
                <a:ea typeface="微軟正黑體" panose="020B0604030504040204" pitchFamily="34" charset="-120"/>
                <a:cs typeface="Times New Roman" pitchFamily="18" charset="0"/>
              </a:endParaRPr>
            </a:p>
            <a:p>
              <a:pPr algn="ctr">
                <a:defRPr/>
              </a:pP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大學申請入學趨勢</a:t>
              </a:r>
            </a:p>
          </p:txBody>
        </p:sp>
      </p:grpSp>
      <p:grpSp>
        <p:nvGrpSpPr>
          <p:cNvPr id="6" name="群組 5"/>
          <p:cNvGrpSpPr/>
          <p:nvPr/>
        </p:nvGrpSpPr>
        <p:grpSpPr>
          <a:xfrm>
            <a:off x="1266866" y="2511518"/>
            <a:ext cx="1919794" cy="1271880"/>
            <a:chOff x="1030582" y="2596921"/>
            <a:chExt cx="1919794" cy="1271880"/>
          </a:xfrm>
        </p:grpSpPr>
        <p:cxnSp>
          <p:nvCxnSpPr>
            <p:cNvPr id="140" name="直線接點 139"/>
            <p:cNvCxnSpPr/>
            <p:nvPr/>
          </p:nvCxnSpPr>
          <p:spPr>
            <a:xfrm rot="5400000">
              <a:off x="1989532" y="3646056"/>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45" name="直線接點 144"/>
            <p:cNvCxnSpPr/>
            <p:nvPr/>
          </p:nvCxnSpPr>
          <p:spPr>
            <a:xfrm rot="5400000">
              <a:off x="1798452" y="3646056"/>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47" name="直線接點 146"/>
            <p:cNvCxnSpPr/>
            <p:nvPr/>
          </p:nvCxnSpPr>
          <p:spPr>
            <a:xfrm rot="5400000">
              <a:off x="1607373" y="3646056"/>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48" name="直線接點 147"/>
            <p:cNvCxnSpPr/>
            <p:nvPr/>
          </p:nvCxnSpPr>
          <p:spPr>
            <a:xfrm rot="5400000">
              <a:off x="1416294" y="3646056"/>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92" name="群組 91"/>
            <p:cNvGrpSpPr/>
            <p:nvPr/>
          </p:nvGrpSpPr>
          <p:grpSpPr>
            <a:xfrm>
              <a:off x="1030582" y="2596921"/>
              <a:ext cx="1874040" cy="1050897"/>
              <a:chOff x="1603544" y="537738"/>
              <a:chExt cx="970575" cy="544265"/>
            </a:xfrm>
            <a:solidFill>
              <a:srgbClr val="1565C0"/>
            </a:solidFill>
          </p:grpSpPr>
          <p:sp>
            <p:nvSpPr>
              <p:cNvPr id="94" name="橢圓 93"/>
              <p:cNvSpPr/>
              <p:nvPr/>
            </p:nvSpPr>
            <p:spPr>
              <a:xfrm>
                <a:off x="1603544" y="665854"/>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5" name="橢圓 94"/>
              <p:cNvSpPr/>
              <p:nvPr/>
            </p:nvSpPr>
            <p:spPr>
              <a:xfrm>
                <a:off x="1786879" y="537738"/>
                <a:ext cx="505105" cy="514998"/>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6" name="橢圓 95"/>
              <p:cNvSpPr/>
              <p:nvPr/>
            </p:nvSpPr>
            <p:spPr>
              <a:xfrm>
                <a:off x="2153024" y="661351"/>
                <a:ext cx="421095" cy="351078"/>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7" name="橢圓 96"/>
              <p:cNvSpPr/>
              <p:nvPr/>
            </p:nvSpPr>
            <p:spPr>
              <a:xfrm>
                <a:off x="1786878" y="661351"/>
                <a:ext cx="480865" cy="42065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8" name="橢圓 97"/>
              <p:cNvSpPr/>
              <p:nvPr/>
            </p:nvSpPr>
            <p:spPr>
              <a:xfrm>
                <a:off x="2111795" y="778434"/>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93" name="矩形 92"/>
            <p:cNvSpPr/>
            <p:nvPr/>
          </p:nvSpPr>
          <p:spPr>
            <a:xfrm>
              <a:off x="1095003" y="2868792"/>
              <a:ext cx="1855373" cy="584775"/>
            </a:xfrm>
            <a:prstGeom prst="rect">
              <a:avLst/>
            </a:prstGeom>
          </p:spPr>
          <p:txBody>
            <a:bodyPr wrap="square">
              <a:spAutoFit/>
            </a:bodyPr>
            <a:lstStyle/>
            <a:p>
              <a:pPr algn="ctr">
                <a:defRPr/>
              </a:pP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教育的全球化、</a:t>
              </a:r>
              <a:endParaRPr lang="en-US" altLang="zh-TW" sz="1600" dirty="0">
                <a:solidFill>
                  <a:schemeClr val="bg1"/>
                </a:solidFill>
                <a:latin typeface="微軟正黑體" panose="020B0604030504040204" pitchFamily="34" charset="-120"/>
                <a:ea typeface="微軟正黑體" panose="020B0604030504040204" pitchFamily="34" charset="-120"/>
                <a:cs typeface="Times New Roman" pitchFamily="18" charset="0"/>
              </a:endParaRPr>
            </a:p>
            <a:p>
              <a:pPr algn="ctr">
                <a:defRPr/>
              </a:pP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本土化與個別化</a:t>
              </a:r>
            </a:p>
          </p:txBody>
        </p:sp>
      </p:grpSp>
      <p:grpSp>
        <p:nvGrpSpPr>
          <p:cNvPr id="49" name="群組 48"/>
          <p:cNvGrpSpPr/>
          <p:nvPr/>
        </p:nvGrpSpPr>
        <p:grpSpPr>
          <a:xfrm>
            <a:off x="5965698" y="2327519"/>
            <a:ext cx="1951619" cy="1358929"/>
            <a:chOff x="5965698" y="2327519"/>
            <a:chExt cx="1951619" cy="1358929"/>
          </a:xfrm>
        </p:grpSpPr>
        <p:cxnSp>
          <p:nvCxnSpPr>
            <p:cNvPr id="156" name="直線接點 155"/>
            <p:cNvCxnSpPr/>
            <p:nvPr/>
          </p:nvCxnSpPr>
          <p:spPr>
            <a:xfrm rot="5400000">
              <a:off x="6459804" y="3456721"/>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35" name="群組 34"/>
            <p:cNvGrpSpPr/>
            <p:nvPr/>
          </p:nvGrpSpPr>
          <p:grpSpPr>
            <a:xfrm>
              <a:off x="5965698" y="2327519"/>
              <a:ext cx="1951619" cy="1358929"/>
              <a:chOff x="4735230" y="3269730"/>
              <a:chExt cx="1951619" cy="1358929"/>
            </a:xfrm>
          </p:grpSpPr>
          <p:cxnSp>
            <p:nvCxnSpPr>
              <p:cNvPr id="153" name="直線接點 152"/>
              <p:cNvCxnSpPr/>
              <p:nvPr/>
            </p:nvCxnSpPr>
            <p:spPr>
              <a:xfrm rot="5400000">
                <a:off x="5860550" y="4405914"/>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54" name="直線接點 153"/>
              <p:cNvCxnSpPr/>
              <p:nvPr/>
            </p:nvCxnSpPr>
            <p:spPr>
              <a:xfrm rot="5400000">
                <a:off x="5669470" y="4405914"/>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55" name="直線接點 154"/>
              <p:cNvCxnSpPr/>
              <p:nvPr/>
            </p:nvCxnSpPr>
            <p:spPr>
              <a:xfrm rot="5400000">
                <a:off x="5478391" y="4405914"/>
                <a:ext cx="445491"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144" name="群組 143"/>
              <p:cNvGrpSpPr/>
              <p:nvPr/>
            </p:nvGrpSpPr>
            <p:grpSpPr>
              <a:xfrm>
                <a:off x="4735230" y="3269730"/>
                <a:ext cx="1951619" cy="1054018"/>
                <a:chOff x="5447664" y="3487015"/>
                <a:chExt cx="1951619" cy="1054018"/>
              </a:xfrm>
            </p:grpSpPr>
            <p:grpSp>
              <p:nvGrpSpPr>
                <p:cNvPr id="60" name="群組 59"/>
                <p:cNvGrpSpPr/>
                <p:nvPr/>
              </p:nvGrpSpPr>
              <p:grpSpPr>
                <a:xfrm>
                  <a:off x="5447664" y="3487015"/>
                  <a:ext cx="1841889" cy="1054018"/>
                  <a:chOff x="1603544" y="537738"/>
                  <a:chExt cx="1000375" cy="544265"/>
                </a:xfrm>
                <a:solidFill>
                  <a:srgbClr val="1565C0"/>
                </a:solidFill>
              </p:grpSpPr>
              <p:sp>
                <p:nvSpPr>
                  <p:cNvPr id="62" name="橢圓 61"/>
                  <p:cNvSpPr/>
                  <p:nvPr/>
                </p:nvSpPr>
                <p:spPr>
                  <a:xfrm>
                    <a:off x="1603544" y="665855"/>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3" name="橢圓 62"/>
                  <p:cNvSpPr/>
                  <p:nvPr/>
                </p:nvSpPr>
                <p:spPr>
                  <a:xfrm>
                    <a:off x="1786879" y="537738"/>
                    <a:ext cx="505105" cy="514998"/>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4" name="橢圓 63"/>
                  <p:cNvSpPr/>
                  <p:nvPr/>
                </p:nvSpPr>
                <p:spPr>
                  <a:xfrm>
                    <a:off x="2195736" y="607313"/>
                    <a:ext cx="408183" cy="405115"/>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5" name="橢圓 64"/>
                  <p:cNvSpPr/>
                  <p:nvPr/>
                </p:nvSpPr>
                <p:spPr>
                  <a:xfrm flipH="1">
                    <a:off x="1786878" y="661351"/>
                    <a:ext cx="480865" cy="42065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6" name="橢圓 65"/>
                  <p:cNvSpPr/>
                  <p:nvPr/>
                </p:nvSpPr>
                <p:spPr>
                  <a:xfrm>
                    <a:off x="2111795" y="778434"/>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61" name="矩形 60"/>
                <p:cNvSpPr/>
                <p:nvPr/>
              </p:nvSpPr>
              <p:spPr>
                <a:xfrm>
                  <a:off x="5543910" y="3628525"/>
                  <a:ext cx="1855373" cy="830997"/>
                </a:xfrm>
                <a:prstGeom prst="rect">
                  <a:avLst/>
                </a:prstGeom>
              </p:spPr>
              <p:txBody>
                <a:bodyPr wrap="square">
                  <a:spAutoFit/>
                </a:bodyPr>
                <a:lstStyle/>
                <a:p>
                  <a:pPr algn="ctr">
                    <a:defRPr/>
                  </a:pPr>
                  <a:r>
                    <a:rPr lang="en-US" altLang="zh-TW" sz="1600" dirty="0">
                      <a:solidFill>
                        <a:schemeClr val="bg1"/>
                      </a:solidFill>
                      <a:latin typeface="微軟正黑體" panose="020B0604030504040204" pitchFamily="34" charset="-120"/>
                      <a:ea typeface="微軟正黑體" panose="020B0604030504040204" pitchFamily="34" charset="-120"/>
                      <a:cs typeface="Times New Roman" pitchFamily="18" charset="0"/>
                    </a:rPr>
                    <a:t>2010</a:t>
                  </a: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年，</a:t>
                  </a:r>
                  <a:endParaRPr lang="en-US" altLang="zh-TW" sz="1600" dirty="0">
                    <a:solidFill>
                      <a:schemeClr val="bg1"/>
                    </a:solidFill>
                    <a:latin typeface="微軟正黑體" panose="020B0604030504040204" pitchFamily="34" charset="-120"/>
                    <a:ea typeface="微軟正黑體" panose="020B0604030504040204" pitchFamily="34" charset="-120"/>
                    <a:cs typeface="Times New Roman" pitchFamily="18" charset="0"/>
                  </a:endParaRPr>
                </a:p>
                <a:p>
                  <a:pPr algn="ctr">
                    <a:defRPr/>
                  </a:pP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臺灣生育率</a:t>
                  </a:r>
                  <a:r>
                    <a:rPr lang="en-US" altLang="zh-TW" sz="1600" dirty="0">
                      <a:solidFill>
                        <a:schemeClr val="bg1"/>
                      </a:solidFill>
                      <a:latin typeface="微軟正黑體" panose="020B0604030504040204" pitchFamily="34" charset="-120"/>
                      <a:ea typeface="微軟正黑體" panose="020B0604030504040204" pitchFamily="34" charset="-120"/>
                      <a:cs typeface="Times New Roman" pitchFamily="18" charset="0"/>
                    </a:rPr>
                    <a:t>0.895</a:t>
                  </a: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a:t>
                  </a:r>
                  <a:endParaRPr lang="en-US" altLang="zh-TW" sz="1600" dirty="0">
                    <a:solidFill>
                      <a:schemeClr val="bg1"/>
                    </a:solidFill>
                    <a:latin typeface="微軟正黑體" panose="020B0604030504040204" pitchFamily="34" charset="-120"/>
                    <a:ea typeface="微軟正黑體" panose="020B0604030504040204" pitchFamily="34" charset="-120"/>
                    <a:cs typeface="Times New Roman" pitchFamily="18" charset="0"/>
                  </a:endParaRPr>
                </a:p>
                <a:p>
                  <a:pPr algn="ctr">
                    <a:defRPr/>
                  </a:pPr>
                  <a:r>
                    <a:rPr lang="zh-TW" altLang="en-US" sz="1600" dirty="0">
                      <a:solidFill>
                        <a:schemeClr val="bg1"/>
                      </a:solidFill>
                      <a:latin typeface="微軟正黑體" panose="020B0604030504040204" pitchFamily="34" charset="-120"/>
                      <a:ea typeface="微軟正黑體" panose="020B0604030504040204" pitchFamily="34" charset="-120"/>
                      <a:cs typeface="Times New Roman" pitchFamily="18" charset="0"/>
                    </a:rPr>
                    <a:t>全球倒數第</a:t>
                  </a:r>
                  <a:r>
                    <a:rPr lang="en-US" altLang="zh-TW" sz="1600" dirty="0">
                      <a:solidFill>
                        <a:schemeClr val="bg1"/>
                      </a:solidFill>
                      <a:latin typeface="微軟正黑體" panose="020B0604030504040204" pitchFamily="34" charset="-120"/>
                      <a:ea typeface="微軟正黑體" panose="020B0604030504040204" pitchFamily="34" charset="-120"/>
                      <a:cs typeface="Times New Roman" pitchFamily="18" charset="0"/>
                    </a:rPr>
                    <a:t>1 </a:t>
                  </a:r>
                </a:p>
              </p:txBody>
            </p:sp>
          </p:grpSp>
        </p:grpSp>
      </p:grpSp>
      <p:grpSp>
        <p:nvGrpSpPr>
          <p:cNvPr id="121" name="群組 120"/>
          <p:cNvGrpSpPr/>
          <p:nvPr/>
        </p:nvGrpSpPr>
        <p:grpSpPr>
          <a:xfrm>
            <a:off x="4193431" y="6056322"/>
            <a:ext cx="730788" cy="507432"/>
            <a:chOff x="4187222" y="395028"/>
            <a:chExt cx="1944212" cy="1349989"/>
          </a:xfrm>
          <a:solidFill>
            <a:srgbClr val="92D050"/>
          </a:solidFill>
        </p:grpSpPr>
        <p:sp>
          <p:nvSpPr>
            <p:cNvPr id="122"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3"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4"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125" name="矩形 124"/>
          <p:cNvSpPr/>
          <p:nvPr/>
        </p:nvSpPr>
        <p:spPr>
          <a:xfrm>
            <a:off x="766762" y="1351591"/>
            <a:ext cx="8377237" cy="830997"/>
          </a:xfrm>
          <a:prstGeom prst="rect">
            <a:avLst/>
          </a:prstGeom>
        </p:spPr>
        <p:txBody>
          <a:bodyPr wrap="square">
            <a:spAutoFit/>
          </a:bodyPr>
          <a:lstStyle/>
          <a:p>
            <a:pPr marL="533400" indent="-533400" defTabSz="1600200">
              <a:spcAft>
                <a:spcPct val="35000"/>
              </a:spcAft>
              <a:defRPr/>
            </a:pPr>
            <a:r>
              <a:rPr lang="en-US" altLang="zh-TW" sz="2400" dirty="0">
                <a:latin typeface="微軟正黑體" pitchFamily="34" charset="-120"/>
                <a:ea typeface="微軟正黑體" pitchFamily="34" charset="-120"/>
                <a:cs typeface="Times New Roman" pitchFamily="18" charset="0"/>
              </a:rPr>
              <a:t>(</a:t>
            </a:r>
            <a:r>
              <a:rPr lang="zh-TW" altLang="en-US" sz="2400" dirty="0">
                <a:latin typeface="微軟正黑體" pitchFamily="34" charset="-120"/>
                <a:ea typeface="微軟正黑體" pitchFamily="34" charset="-120"/>
                <a:cs typeface="Times New Roman" pitchFamily="18" charset="0"/>
              </a:rPr>
              <a:t>二</a:t>
            </a:r>
            <a:r>
              <a:rPr lang="en-US" altLang="zh-TW" sz="2400" dirty="0">
                <a:latin typeface="微軟正黑體" pitchFamily="34" charset="-120"/>
                <a:ea typeface="微軟正黑體" pitchFamily="34" charset="-120"/>
                <a:cs typeface="Times New Roman" pitchFamily="18" charset="0"/>
              </a:rPr>
              <a:t>)</a:t>
            </a:r>
            <a:r>
              <a:rPr lang="zh-TW" altLang="en-US" sz="2400" dirty="0">
                <a:latin typeface="微軟正黑體" pitchFamily="34" charset="-120"/>
                <a:ea typeface="微軟正黑體" pitchFamily="34" charset="-120"/>
                <a:cs typeface="Times New Roman" pitchFamily="18" charset="0"/>
              </a:rPr>
              <a:t>隨著社會的變遷，</a:t>
            </a:r>
            <a:r>
              <a:rPr lang="en-US" altLang="zh-TW" sz="2400" dirty="0">
                <a:latin typeface="微軟正黑體" pitchFamily="34" charset="-120"/>
                <a:ea typeface="微軟正黑體" pitchFamily="34" charset="-120"/>
                <a:cs typeface="Times New Roman" pitchFamily="18" charset="0"/>
              </a:rPr>
              <a:t/>
            </a:r>
            <a:br>
              <a:rPr lang="en-US" altLang="zh-TW" sz="2400" dirty="0">
                <a:latin typeface="微軟正黑體" pitchFamily="34" charset="-120"/>
                <a:ea typeface="微軟正黑體" pitchFamily="34" charset="-120"/>
                <a:cs typeface="Times New Roman" pitchFamily="18" charset="0"/>
              </a:rPr>
            </a:br>
            <a:r>
              <a:rPr lang="zh-TW" altLang="en-US" sz="2400" dirty="0">
                <a:latin typeface="微軟正黑體" pitchFamily="34" charset="-120"/>
                <a:ea typeface="微軟正黑體" pitchFamily="34" charset="-120"/>
                <a:cs typeface="Times New Roman" pitchFamily="18" charset="0"/>
              </a:rPr>
              <a:t>教育的目標及內容有必要與時俱進</a:t>
            </a:r>
          </a:p>
        </p:txBody>
      </p:sp>
    </p:spTree>
    <p:extLst>
      <p:ext uri="{BB962C8B-B14F-4D97-AF65-F5344CB8AC3E}">
        <p14:creationId xmlns:p14="http://schemas.microsoft.com/office/powerpoint/2010/main" val="1406684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21"/>
                                        </p:tgtEl>
                                        <p:attrNameLst>
                                          <p:attrName>style.visibility</p:attrName>
                                        </p:attrNameLst>
                                      </p:cBhvr>
                                      <p:to>
                                        <p:strVal val="visible"/>
                                      </p:to>
                                    </p:set>
                                    <p:animEffect transition="in" filter="wipe(down)">
                                      <p:cBhvr>
                                        <p:cTn id="11" dur="500"/>
                                        <p:tgtEl>
                                          <p:spTgt spid="121"/>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38"/>
                                        </p:tgtEl>
                                        <p:attrNameLst>
                                          <p:attrName>style.visibility</p:attrName>
                                        </p:attrNameLst>
                                      </p:cBhvr>
                                      <p:to>
                                        <p:strVal val="visible"/>
                                      </p:to>
                                    </p:set>
                                    <p:animEffect transition="in" filter="wipe(down)">
                                      <p:cBhvr>
                                        <p:cTn id="15" dur="500"/>
                                        <p:tgtEl>
                                          <p:spTgt spid="138"/>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childTnLst>
                          </p:cTn>
                        </p:par>
                        <p:par>
                          <p:cTn id="24" fill="hold">
                            <p:stCondLst>
                              <p:cond delay="2500"/>
                            </p:stCondLst>
                            <p:childTnLst>
                              <p:par>
                                <p:cTn id="25" presetID="22" presetClass="entr" presetSubtype="4"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down)">
                                      <p:cBhvr>
                                        <p:cTn id="31" dur="500"/>
                                        <p:tgtEl>
                                          <p:spTgt spid="19"/>
                                        </p:tgtEl>
                                      </p:cBhvr>
                                    </p:animEffect>
                                  </p:childTnLst>
                                </p:cTn>
                              </p:par>
                            </p:childTnLst>
                          </p:cTn>
                        </p:par>
                        <p:par>
                          <p:cTn id="32" fill="hold">
                            <p:stCondLst>
                              <p:cond delay="3500"/>
                            </p:stCondLst>
                            <p:childTnLst>
                              <p:par>
                                <p:cTn id="33" presetID="22" presetClass="entr" presetSubtype="4" fill="hold" nodeType="after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wipe(down)">
                                      <p:cBhvr>
                                        <p:cTn id="35" dur="500"/>
                                        <p:tgtEl>
                                          <p:spTgt spid="47"/>
                                        </p:tgtEl>
                                      </p:cBhvr>
                                    </p:animEffect>
                                  </p:childTnLst>
                                </p:cTn>
                              </p:par>
                            </p:childTnLst>
                          </p:cTn>
                        </p:par>
                        <p:par>
                          <p:cTn id="36" fill="hold">
                            <p:stCondLst>
                              <p:cond delay="4000"/>
                            </p:stCondLst>
                            <p:childTnLst>
                              <p:par>
                                <p:cTn id="37" presetID="22" presetClass="entr" presetSubtype="4" fill="hold" nodeType="afterEffect">
                                  <p:stCondLst>
                                    <p:cond delay="0"/>
                                  </p:stCondLst>
                                  <p:childTnLst>
                                    <p:set>
                                      <p:cBhvr>
                                        <p:cTn id="38" dur="1" fill="hold">
                                          <p:stCondLst>
                                            <p:cond delay="0"/>
                                          </p:stCondLst>
                                        </p:cTn>
                                        <p:tgtEl>
                                          <p:spTgt spid="48"/>
                                        </p:tgtEl>
                                        <p:attrNameLst>
                                          <p:attrName>style.visibility</p:attrName>
                                        </p:attrNameLst>
                                      </p:cBhvr>
                                      <p:to>
                                        <p:strVal val="visible"/>
                                      </p:to>
                                    </p:set>
                                    <p:animEffect transition="in" filter="wipe(down)">
                                      <p:cBhvr>
                                        <p:cTn id="39" dur="500"/>
                                        <p:tgtEl>
                                          <p:spTgt spid="48"/>
                                        </p:tgtEl>
                                      </p:cBhvr>
                                    </p:animEffect>
                                  </p:childTnLst>
                                </p:cTn>
                              </p:par>
                            </p:childTnLst>
                          </p:cTn>
                        </p:par>
                        <p:par>
                          <p:cTn id="40" fill="hold">
                            <p:stCondLst>
                              <p:cond delay="4500"/>
                            </p:stCondLst>
                            <p:childTnLst>
                              <p:par>
                                <p:cTn id="41" presetID="22" presetClass="entr" presetSubtype="4" fill="hold" nodeType="afterEffect">
                                  <p:stCondLst>
                                    <p:cond delay="0"/>
                                  </p:stCondLst>
                                  <p:childTnLst>
                                    <p:set>
                                      <p:cBhvr>
                                        <p:cTn id="42" dur="1" fill="hold">
                                          <p:stCondLst>
                                            <p:cond delay="0"/>
                                          </p:stCondLst>
                                        </p:cTn>
                                        <p:tgtEl>
                                          <p:spTgt spid="49"/>
                                        </p:tgtEl>
                                        <p:attrNameLst>
                                          <p:attrName>style.visibility</p:attrName>
                                        </p:attrNameLst>
                                      </p:cBhvr>
                                      <p:to>
                                        <p:strVal val="visible"/>
                                      </p:to>
                                    </p:set>
                                    <p:animEffect transition="in" filter="wipe(down)">
                                      <p:cBhvr>
                                        <p:cTn id="43" dur="500"/>
                                        <p:tgtEl>
                                          <p:spTgt spid="49"/>
                                        </p:tgtEl>
                                      </p:cBhvr>
                                    </p:animEffect>
                                  </p:childTnLst>
                                </p:cTn>
                              </p:par>
                            </p:childTnLst>
                          </p:cTn>
                        </p:par>
                        <p:par>
                          <p:cTn id="44" fill="hold">
                            <p:stCondLst>
                              <p:cond delay="5000"/>
                            </p:stCondLst>
                            <p:childTnLst>
                              <p:par>
                                <p:cTn id="45" presetID="22" presetClass="entr" presetSubtype="4" fill="hold" nodeType="afterEffect">
                                  <p:stCondLst>
                                    <p:cond delay="0"/>
                                  </p:stCondLst>
                                  <p:childTnLst>
                                    <p:set>
                                      <p:cBhvr>
                                        <p:cTn id="46" dur="1" fill="hold">
                                          <p:stCondLst>
                                            <p:cond delay="0"/>
                                          </p:stCondLst>
                                        </p:cTn>
                                        <p:tgtEl>
                                          <p:spTgt spid="135"/>
                                        </p:tgtEl>
                                        <p:attrNameLst>
                                          <p:attrName>style.visibility</p:attrName>
                                        </p:attrNameLst>
                                      </p:cBhvr>
                                      <p:to>
                                        <p:strVal val="visible"/>
                                      </p:to>
                                    </p:set>
                                    <p:animEffect transition="in" filter="wipe(down)">
                                      <p:cBhvr>
                                        <p:cTn id="47" dur="500"/>
                                        <p:tgtEl>
                                          <p:spTgt spid="135"/>
                                        </p:tgtEl>
                                      </p:cBhvr>
                                    </p:animEffect>
                                  </p:childTnLst>
                                </p:cTn>
                              </p:par>
                            </p:childTnLst>
                          </p:cTn>
                        </p:par>
                        <p:par>
                          <p:cTn id="48" fill="hold">
                            <p:stCondLst>
                              <p:cond delay="5500"/>
                            </p:stCondLst>
                            <p:childTnLst>
                              <p:par>
                                <p:cTn id="49" presetID="22" presetClass="entr" presetSubtype="4" fill="hold" nodeType="after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wipe(down)">
                                      <p:cBhvr>
                                        <p:cTn id="51" dur="500"/>
                                        <p:tgtEl>
                                          <p:spTgt spid="27"/>
                                        </p:tgtEl>
                                      </p:cBhvr>
                                    </p:animEffect>
                                  </p:childTnLst>
                                </p:cTn>
                              </p:par>
                            </p:childTnLst>
                          </p:cTn>
                        </p:par>
                        <p:par>
                          <p:cTn id="52" fill="hold">
                            <p:stCondLst>
                              <p:cond delay="6000"/>
                            </p:stCondLst>
                            <p:childTnLst>
                              <p:par>
                                <p:cTn id="53" presetID="22" presetClass="entr" presetSubtype="4" fill="hold" nodeType="afterEffect">
                                  <p:stCondLst>
                                    <p:cond delay="0"/>
                                  </p:stCondLst>
                                  <p:childTnLst>
                                    <p:set>
                                      <p:cBhvr>
                                        <p:cTn id="54" dur="1" fill="hold">
                                          <p:stCondLst>
                                            <p:cond delay="0"/>
                                          </p:stCondLst>
                                        </p:cTn>
                                        <p:tgtEl>
                                          <p:spTgt spid="45"/>
                                        </p:tgtEl>
                                        <p:attrNameLst>
                                          <p:attrName>style.visibility</p:attrName>
                                        </p:attrNameLst>
                                      </p:cBhvr>
                                      <p:to>
                                        <p:strVal val="visible"/>
                                      </p:to>
                                    </p:set>
                                    <p:animEffect transition="in" filter="wipe(down)">
                                      <p:cBhvr>
                                        <p:cTn id="55" dur="500"/>
                                        <p:tgtEl>
                                          <p:spTgt spid="45"/>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fade">
                                      <p:cBhvr>
                                        <p:cTn id="5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39</a:t>
            </a:fld>
            <a:endParaRPr lang="zh-TW" altLang="en-US"/>
          </a:p>
        </p:txBody>
      </p:sp>
      <p:sp>
        <p:nvSpPr>
          <p:cNvPr id="3" name="投影片編號版面配置區 4"/>
          <p:cNvSpPr txBox="1">
            <a:spLocks/>
          </p:cNvSpPr>
          <p:nvPr/>
        </p:nvSpPr>
        <p:spPr>
          <a:xfrm>
            <a:off x="6948264" y="-80015"/>
            <a:ext cx="2133600" cy="365125"/>
          </a:xfrm>
          <a:prstGeom prst="rect">
            <a:avLst/>
          </a:prstGeom>
        </p:spPr>
        <p:txBody>
          <a:bodyPr vert="horz" wrap="square" lIns="91440" tIns="45720" rIns="91440" bIns="45720" numCol="1" anchor="ctr" anchorCtr="0" compatLnSpc="1">
            <a:prstTxWarp prst="textNoShape">
              <a:avLst/>
            </a:prstTxWarp>
          </a:bodyPr>
          <a:lstStyle>
            <a:defPPr lvl="0">
              <a:defRPr lang="zh-TW"/>
            </a:defPPr>
            <a:lvl1pPr lvl="0" algn="r" rtl="0" eaLnBrk="1" fontAlgn="base" hangingPunct="1">
              <a:spcBef>
                <a:spcPct val="0"/>
              </a:spcBef>
              <a:spcAft>
                <a:spcPct val="0"/>
              </a:spcAft>
              <a:defRPr kumimoji="1" sz="1200" kern="1200">
                <a:solidFill>
                  <a:srgbClr val="BBDEFB"/>
                </a:solidFill>
                <a:latin typeface="Arial" pitchFamily="34" charset="0"/>
                <a:ea typeface="新細明體" pitchFamily="18" charset="-120"/>
                <a:cs typeface="+mn-cs"/>
              </a:defRPr>
            </a:lvl1pPr>
            <a:lvl2pPr marL="457200" lvl="1" algn="l" rtl="0" fontAlgn="base">
              <a:spcBef>
                <a:spcPct val="0"/>
              </a:spcBef>
              <a:spcAft>
                <a:spcPct val="0"/>
              </a:spcAft>
              <a:defRPr kumimoji="1" kern="1200">
                <a:solidFill>
                  <a:schemeClr val="tx1"/>
                </a:solidFill>
                <a:latin typeface="Arial" charset="0"/>
                <a:ea typeface="新細明體" charset="-120"/>
                <a:cs typeface="+mn-cs"/>
              </a:defRPr>
            </a:lvl2pPr>
            <a:lvl3pPr marL="914400" lvl="2" algn="l" rtl="0" fontAlgn="base">
              <a:spcBef>
                <a:spcPct val="0"/>
              </a:spcBef>
              <a:spcAft>
                <a:spcPct val="0"/>
              </a:spcAft>
              <a:defRPr kumimoji="1" kern="1200">
                <a:solidFill>
                  <a:schemeClr val="tx1"/>
                </a:solidFill>
                <a:latin typeface="Arial" charset="0"/>
                <a:ea typeface="新細明體" charset="-120"/>
                <a:cs typeface="+mn-cs"/>
              </a:defRPr>
            </a:lvl3pPr>
            <a:lvl4pPr marL="1371600" lvl="3" algn="l" rtl="0" fontAlgn="base">
              <a:spcBef>
                <a:spcPct val="0"/>
              </a:spcBef>
              <a:spcAft>
                <a:spcPct val="0"/>
              </a:spcAft>
              <a:defRPr kumimoji="1" kern="1200">
                <a:solidFill>
                  <a:schemeClr val="tx1"/>
                </a:solidFill>
                <a:latin typeface="Arial" charset="0"/>
                <a:ea typeface="新細明體" charset="-120"/>
                <a:cs typeface="+mn-cs"/>
              </a:defRPr>
            </a:lvl4pPr>
            <a:lvl5pPr marL="1828800" lvl="4" algn="l" rtl="0" fontAlgn="base">
              <a:spcBef>
                <a:spcPct val="0"/>
              </a:spcBef>
              <a:spcAft>
                <a:spcPct val="0"/>
              </a:spcAft>
              <a:defRPr kumimoji="1" kern="1200">
                <a:solidFill>
                  <a:schemeClr val="tx1"/>
                </a:solidFill>
                <a:latin typeface="Arial" charset="0"/>
                <a:ea typeface="新細明體" charset="-120"/>
                <a:cs typeface="+mn-cs"/>
              </a:defRPr>
            </a:lvl5pPr>
            <a:lvl6pPr marL="2286000" lvl="5" algn="l" defTabSz="914400" rtl="0" eaLnBrk="1" latinLnBrk="0" hangingPunct="1">
              <a:defRPr kumimoji="1" kern="1200">
                <a:solidFill>
                  <a:schemeClr val="tx1"/>
                </a:solidFill>
                <a:latin typeface="Arial" charset="0"/>
                <a:ea typeface="新細明體" charset="-120"/>
                <a:cs typeface="+mn-cs"/>
              </a:defRPr>
            </a:lvl6pPr>
            <a:lvl7pPr marL="2743200" lvl="6" algn="l" defTabSz="914400" rtl="0" eaLnBrk="1" latinLnBrk="0" hangingPunct="1">
              <a:defRPr kumimoji="1" kern="1200">
                <a:solidFill>
                  <a:schemeClr val="tx1"/>
                </a:solidFill>
                <a:latin typeface="Arial" charset="0"/>
                <a:ea typeface="新細明體" charset="-120"/>
                <a:cs typeface="+mn-cs"/>
              </a:defRPr>
            </a:lvl7pPr>
            <a:lvl8pPr marL="3200400" lvl="7" algn="l" defTabSz="914400" rtl="0" eaLnBrk="1" latinLnBrk="0" hangingPunct="1">
              <a:defRPr kumimoji="1" kern="1200">
                <a:solidFill>
                  <a:schemeClr val="tx1"/>
                </a:solidFill>
                <a:latin typeface="Arial" charset="0"/>
                <a:ea typeface="新細明體" charset="-120"/>
                <a:cs typeface="+mn-cs"/>
              </a:defRPr>
            </a:lvl8pPr>
            <a:lvl9pPr marL="3657600" lvl="8" algn="l" defTabSz="914400" rtl="0" eaLnBrk="1" latinLnBrk="0" hangingPunct="1">
              <a:defRPr kumimoji="1" kern="1200">
                <a:solidFill>
                  <a:schemeClr val="tx1"/>
                </a:solidFill>
                <a:latin typeface="Arial" charset="0"/>
                <a:ea typeface="新細明體" charset="-120"/>
                <a:cs typeface="+mn-cs"/>
              </a:defRPr>
            </a:lvl9pPr>
          </a:lstStyle>
          <a:p>
            <a:fld id="{8598CAF7-0B11-4355-B351-D1350E429BEE}" type="slidenum">
              <a:rPr lang="zh-TW" altLang="en-US" smtClean="0"/>
              <a:pPr/>
              <a:t>39</a:t>
            </a:fld>
            <a:endParaRPr lang="zh-TW" altLang="en-US"/>
          </a:p>
        </p:txBody>
      </p:sp>
      <p:sp>
        <p:nvSpPr>
          <p:cNvPr id="4" name="文字方塊 3"/>
          <p:cNvSpPr txBox="1"/>
          <p:nvPr/>
        </p:nvSpPr>
        <p:spPr>
          <a:xfrm>
            <a:off x="7782401" y="-34986"/>
            <a:ext cx="1038071" cy="276999"/>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dirty="0">
                <a:ln>
                  <a:noFill/>
                </a:ln>
                <a:solidFill>
                  <a:srgbClr val="E8F5E9"/>
                </a:solidFill>
                <a:effectLst/>
                <a:uLnTx/>
                <a:uFillTx/>
                <a:latin typeface="Arial" charset="0"/>
                <a:ea typeface="新細明體" charset="-120"/>
                <a:cs typeface="+mn-cs"/>
              </a:rPr>
              <a:t>4-2-2</a:t>
            </a:r>
            <a:r>
              <a:rPr kumimoji="1" lang="zh-TW" altLang="en-US" sz="1200" b="0" i="0" u="none" strike="noStrike" kern="1200" cap="none" spc="0" normalizeH="0" baseline="0" noProof="0" dirty="0">
                <a:ln>
                  <a:noFill/>
                </a:ln>
                <a:solidFill>
                  <a:srgbClr val="E8F5E9"/>
                </a:solidFill>
                <a:effectLst/>
                <a:uLnTx/>
                <a:uFillTx/>
                <a:latin typeface="Arial" charset="0"/>
                <a:ea typeface="新細明體" charset="-120"/>
                <a:cs typeface="+mn-cs"/>
              </a:rPr>
              <a:t>   </a:t>
            </a:r>
            <a:r>
              <a:rPr kumimoji="1" lang="en-US" altLang="zh-TW" sz="1200" b="0" i="0" u="none" strike="noStrike" kern="1200" cap="none" spc="0" normalizeH="0" baseline="0" noProof="0" dirty="0">
                <a:ln>
                  <a:noFill/>
                </a:ln>
                <a:solidFill>
                  <a:srgbClr val="E8F5E9"/>
                </a:solidFill>
                <a:effectLst/>
                <a:uLnTx/>
                <a:uFillTx/>
                <a:latin typeface="Arial" charset="0"/>
                <a:ea typeface="新細明體" charset="-120"/>
                <a:cs typeface="+mn-cs"/>
              </a:rPr>
              <a:t>/</a:t>
            </a:r>
            <a:r>
              <a:rPr kumimoji="1" lang="zh-TW" altLang="en-US" sz="1200" b="0" i="0" u="none" strike="noStrike" kern="1200" cap="none" spc="0" normalizeH="0" baseline="0" noProof="0" dirty="0">
                <a:ln>
                  <a:noFill/>
                </a:ln>
                <a:solidFill>
                  <a:srgbClr val="E8F5E9"/>
                </a:solidFill>
                <a:effectLst/>
                <a:uLnTx/>
                <a:uFillTx/>
                <a:latin typeface="Arial" charset="0"/>
                <a:ea typeface="新細明體" charset="-120"/>
                <a:cs typeface="+mn-cs"/>
              </a:rPr>
              <a:t> </a:t>
            </a:r>
          </a:p>
        </p:txBody>
      </p:sp>
      <p:sp>
        <p:nvSpPr>
          <p:cNvPr id="5"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36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j-cs"/>
              </a:rPr>
              <a:t>(</a:t>
            </a:r>
            <a:r>
              <a:rPr kumimoji="1" lang="zh-TW" altLang="en-US" sz="36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j-cs"/>
              </a:rPr>
              <a:t>二</a:t>
            </a:r>
            <a:r>
              <a:rPr kumimoji="1" lang="en-US" altLang="zh-TW" sz="36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j-cs"/>
              </a:rPr>
              <a:t>)</a:t>
            </a:r>
            <a:r>
              <a:rPr kumimoji="1" lang="zh-TW" altLang="en-US" sz="36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j-cs"/>
              </a:rPr>
              <a:t>借重前導學校的經驗及案例</a:t>
            </a:r>
            <a:endParaRPr kumimoji="0" lang="zh-TW" altLang="en-US" sz="36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Times New Roman" pitchFamily="18" charset="0"/>
            </a:endParaRPr>
          </a:p>
        </p:txBody>
      </p:sp>
      <p:sp>
        <p:nvSpPr>
          <p:cNvPr id="6" name="手繪多邊形 5"/>
          <p:cNvSpPr/>
          <p:nvPr/>
        </p:nvSpPr>
        <p:spPr>
          <a:xfrm rot="2534471">
            <a:off x="1496819" y="5463108"/>
            <a:ext cx="787800" cy="56953"/>
          </a:xfrm>
          <a:custGeom>
            <a:avLst/>
            <a:gdLst/>
            <a:ahLst/>
            <a:cxnLst/>
            <a:rect l="0" t="0" r="0" b="0"/>
            <a:pathLst>
              <a:path>
                <a:moveTo>
                  <a:pt x="0" y="28476"/>
                </a:moveTo>
                <a:lnTo>
                  <a:pt x="787800" y="28476"/>
                </a:lnTo>
              </a:path>
            </a:pathLst>
          </a:custGeom>
          <a:noFill/>
          <a:ln w="38100"/>
        </p:spPr>
        <p:style>
          <a:lnRef idx="2">
            <a:schemeClr val="accent5">
              <a:hueOff val="0"/>
              <a:satOff val="0"/>
              <a:lumOff val="0"/>
              <a:alphaOff val="0"/>
            </a:schemeClr>
          </a:lnRef>
          <a:fillRef idx="0">
            <a:scrgbClr r="0" g="0" b="0"/>
          </a:fillRef>
          <a:effectRef idx="0">
            <a:schemeClr val="accent5">
              <a:hueOff val="0"/>
              <a:satOff val="0"/>
              <a:lumOff val="0"/>
              <a:alphaOff val="0"/>
            </a:schemeClr>
          </a:effectRef>
          <a:fontRef idx="minor">
            <a:schemeClr val="tx1">
              <a:hueOff val="0"/>
              <a:satOff val="0"/>
              <a:lumOff val="0"/>
              <a:alphaOff val="0"/>
            </a:schemeClr>
          </a:fontRef>
        </p:style>
      </p:sp>
      <p:sp>
        <p:nvSpPr>
          <p:cNvPr id="7" name="手繪多邊形 6"/>
          <p:cNvSpPr/>
          <p:nvPr/>
        </p:nvSpPr>
        <p:spPr>
          <a:xfrm>
            <a:off x="1734760" y="4104797"/>
            <a:ext cx="867682" cy="56953"/>
          </a:xfrm>
          <a:custGeom>
            <a:avLst/>
            <a:gdLst/>
            <a:ahLst/>
            <a:cxnLst/>
            <a:rect l="0" t="0" r="0" b="0"/>
            <a:pathLst>
              <a:path>
                <a:moveTo>
                  <a:pt x="0" y="28476"/>
                </a:moveTo>
                <a:lnTo>
                  <a:pt x="867682" y="28476"/>
                </a:lnTo>
              </a:path>
            </a:pathLst>
          </a:custGeom>
          <a:noFill/>
          <a:ln w="38100"/>
        </p:spPr>
        <p:style>
          <a:lnRef idx="2">
            <a:schemeClr val="accent5">
              <a:hueOff val="0"/>
              <a:satOff val="0"/>
              <a:lumOff val="0"/>
              <a:alphaOff val="0"/>
            </a:schemeClr>
          </a:lnRef>
          <a:fillRef idx="0">
            <a:scrgbClr r="0" g="0" b="0"/>
          </a:fillRef>
          <a:effectRef idx="0">
            <a:schemeClr val="accent5">
              <a:hueOff val="0"/>
              <a:satOff val="0"/>
              <a:lumOff val="0"/>
              <a:alphaOff val="0"/>
            </a:schemeClr>
          </a:effectRef>
          <a:fontRef idx="minor">
            <a:schemeClr val="tx1">
              <a:hueOff val="0"/>
              <a:satOff val="0"/>
              <a:lumOff val="0"/>
              <a:alphaOff val="0"/>
            </a:schemeClr>
          </a:fontRef>
        </p:style>
      </p:sp>
      <p:sp>
        <p:nvSpPr>
          <p:cNvPr id="8" name="手繪多邊形 7"/>
          <p:cNvSpPr/>
          <p:nvPr/>
        </p:nvSpPr>
        <p:spPr>
          <a:xfrm rot="19091070">
            <a:off x="1500712" y="2706298"/>
            <a:ext cx="743602" cy="56953"/>
          </a:xfrm>
          <a:custGeom>
            <a:avLst/>
            <a:gdLst/>
            <a:ahLst/>
            <a:cxnLst/>
            <a:rect l="0" t="0" r="0" b="0"/>
            <a:pathLst>
              <a:path>
                <a:moveTo>
                  <a:pt x="0" y="28476"/>
                </a:moveTo>
                <a:lnTo>
                  <a:pt x="743602" y="28476"/>
                </a:lnTo>
              </a:path>
            </a:pathLst>
          </a:custGeom>
          <a:noFill/>
          <a:ln w="38100"/>
        </p:spPr>
        <p:style>
          <a:lnRef idx="2">
            <a:schemeClr val="accent5">
              <a:hueOff val="0"/>
              <a:satOff val="0"/>
              <a:lumOff val="0"/>
              <a:alphaOff val="0"/>
            </a:schemeClr>
          </a:lnRef>
          <a:fillRef idx="0">
            <a:scrgbClr r="0" g="0" b="0"/>
          </a:fillRef>
          <a:effectRef idx="0">
            <a:schemeClr val="accent5">
              <a:hueOff val="0"/>
              <a:satOff val="0"/>
              <a:lumOff val="0"/>
              <a:alphaOff val="0"/>
            </a:schemeClr>
          </a:effectRef>
          <a:fontRef idx="minor">
            <a:schemeClr val="tx1">
              <a:hueOff val="0"/>
              <a:satOff val="0"/>
              <a:lumOff val="0"/>
              <a:alphaOff val="0"/>
            </a:schemeClr>
          </a:fontRef>
        </p:style>
      </p:sp>
      <p:sp>
        <p:nvSpPr>
          <p:cNvPr id="9" name="橢圓 8"/>
          <p:cNvSpPr/>
          <p:nvPr/>
        </p:nvSpPr>
        <p:spPr>
          <a:xfrm>
            <a:off x="-3178959" y="1600885"/>
            <a:ext cx="5064777" cy="5064777"/>
          </a:xfrm>
          <a:prstGeom prst="ellipse">
            <a:avLst/>
          </a:prstGeom>
          <a:ln>
            <a:no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0" name="手繪多邊形 9"/>
          <p:cNvSpPr/>
          <p:nvPr/>
        </p:nvSpPr>
        <p:spPr>
          <a:xfrm>
            <a:off x="2071729" y="1594618"/>
            <a:ext cx="1559562" cy="1453418"/>
          </a:xfrm>
          <a:custGeom>
            <a:avLst/>
            <a:gdLst>
              <a:gd name="connsiteX0" fmla="*/ 0 w 1559562"/>
              <a:gd name="connsiteY0" fmla="*/ 726709 h 1453418"/>
              <a:gd name="connsiteX1" fmla="*/ 779781 w 1559562"/>
              <a:gd name="connsiteY1" fmla="*/ 0 h 1453418"/>
              <a:gd name="connsiteX2" fmla="*/ 1559562 w 1559562"/>
              <a:gd name="connsiteY2" fmla="*/ 726709 h 1453418"/>
              <a:gd name="connsiteX3" fmla="*/ 779781 w 1559562"/>
              <a:gd name="connsiteY3" fmla="*/ 1453418 h 1453418"/>
              <a:gd name="connsiteX4" fmla="*/ 0 w 1559562"/>
              <a:gd name="connsiteY4" fmla="*/ 726709 h 1453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9562" h="1453418">
                <a:moveTo>
                  <a:pt x="0" y="726709"/>
                </a:moveTo>
                <a:cubicBezTo>
                  <a:pt x="0" y="325359"/>
                  <a:pt x="349120" y="0"/>
                  <a:pt x="779781" y="0"/>
                </a:cubicBezTo>
                <a:cubicBezTo>
                  <a:pt x="1210442" y="0"/>
                  <a:pt x="1559562" y="325359"/>
                  <a:pt x="1559562" y="726709"/>
                </a:cubicBezTo>
                <a:cubicBezTo>
                  <a:pt x="1559562" y="1128059"/>
                  <a:pt x="1210442" y="1453418"/>
                  <a:pt x="779781" y="1453418"/>
                </a:cubicBezTo>
                <a:cubicBezTo>
                  <a:pt x="349120" y="1453418"/>
                  <a:pt x="0" y="1128059"/>
                  <a:pt x="0" y="726709"/>
                </a:cubicBezTo>
                <a:close/>
              </a:path>
            </a:pathLst>
          </a:custGeom>
          <a:ln>
            <a:noFill/>
          </a:ln>
        </p:spPr>
        <p:style>
          <a:lnRef idx="2">
            <a:schemeClr val="lt1">
              <a:hueOff val="0"/>
              <a:satOff val="0"/>
              <a:lumOff val="0"/>
              <a:alphaOff val="0"/>
            </a:schemeClr>
          </a:lnRef>
          <a:fillRef idx="1">
            <a:schemeClr val="accent5">
              <a:hueOff val="-3311292"/>
              <a:satOff val="13270"/>
              <a:lumOff val="2876"/>
              <a:alphaOff val="0"/>
            </a:schemeClr>
          </a:fillRef>
          <a:effectRef idx="0">
            <a:schemeClr val="accent5">
              <a:hueOff val="-3311292"/>
              <a:satOff val="13270"/>
              <a:lumOff val="2876"/>
              <a:alphaOff val="0"/>
            </a:schemeClr>
          </a:effectRef>
          <a:fontRef idx="minor">
            <a:schemeClr val="lt1"/>
          </a:fontRef>
        </p:style>
        <p:txBody>
          <a:bodyPr spcFirstLastPara="0" vert="horz" wrap="square" lIns="252523" tIns="236978" rIns="252523" bIns="236978" numCol="1" spcCol="1270" anchor="ctr" anchorCtr="0">
            <a:noAutofit/>
          </a:bodyPr>
          <a:lstStyle/>
          <a:p>
            <a:pPr marL="0" marR="0" lvl="0" indent="0" algn="ctr" defTabSz="1689100" rtl="0" eaLnBrk="1" fontAlgn="base" latinLnBrk="0" hangingPunct="1">
              <a:lnSpc>
                <a:spcPct val="90000"/>
              </a:lnSpc>
              <a:spcBef>
                <a:spcPct val="0"/>
              </a:spcBef>
              <a:spcAft>
                <a:spcPct val="35000"/>
              </a:spcAft>
              <a:buClrTx/>
              <a:buSzTx/>
              <a:buFontTx/>
              <a:buNone/>
              <a:tabLst/>
              <a:defRPr/>
            </a:pPr>
            <a:r>
              <a:rPr kumimoji="1" lang="zh-TW" altLang="en-US" sz="38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rPr>
              <a:t>發掘</a:t>
            </a:r>
          </a:p>
        </p:txBody>
      </p:sp>
      <p:sp>
        <p:nvSpPr>
          <p:cNvPr id="11" name="手繪多邊形 10"/>
          <p:cNvSpPr/>
          <p:nvPr/>
        </p:nvSpPr>
        <p:spPr>
          <a:xfrm>
            <a:off x="3643954" y="1594618"/>
            <a:ext cx="5194091" cy="1453418"/>
          </a:xfrm>
          <a:custGeom>
            <a:avLst/>
            <a:gdLst>
              <a:gd name="connsiteX0" fmla="*/ 0 w 2339343"/>
              <a:gd name="connsiteY0" fmla="*/ 0 h 1453418"/>
              <a:gd name="connsiteX1" fmla="*/ 2339343 w 2339343"/>
              <a:gd name="connsiteY1" fmla="*/ 0 h 1453418"/>
              <a:gd name="connsiteX2" fmla="*/ 2339343 w 2339343"/>
              <a:gd name="connsiteY2" fmla="*/ 1453418 h 1453418"/>
              <a:gd name="connsiteX3" fmla="*/ 0 w 2339343"/>
              <a:gd name="connsiteY3" fmla="*/ 1453418 h 1453418"/>
              <a:gd name="connsiteX4" fmla="*/ 0 w 2339343"/>
              <a:gd name="connsiteY4" fmla="*/ 0 h 1453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9343" h="1453418">
                <a:moveTo>
                  <a:pt x="0" y="0"/>
                </a:moveTo>
                <a:lnTo>
                  <a:pt x="2339343" y="0"/>
                </a:lnTo>
                <a:lnTo>
                  <a:pt x="2339343" y="1453418"/>
                </a:lnTo>
                <a:lnTo>
                  <a:pt x="0" y="14534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71450" marR="0" lvl="1" indent="-171450" algn="l" defTabSz="755650" rtl="0" eaLnBrk="1" fontAlgn="base" latinLnBrk="0" hangingPunct="1">
              <a:lnSpc>
                <a:spcPct val="90000"/>
              </a:lnSpc>
              <a:spcBef>
                <a:spcPct val="0"/>
              </a:spcBef>
              <a:spcAft>
                <a:spcPct val="15000"/>
              </a:spcAft>
              <a:buClrTx/>
              <a:buSzTx/>
              <a:buFontTx/>
              <a:buChar char="••"/>
              <a:tabLst/>
              <a:defRPr/>
            </a:pPr>
            <a:r>
              <a:rPr kumimoji="1" lang="zh-TW" altLang="en-US" sz="2000" b="0" i="0" u="none" strike="noStrike" kern="1200" cap="none" spc="0" normalizeH="0" baseline="0" noProof="0" dirty="0">
                <a:ln>
                  <a:noFill/>
                </a:ln>
                <a:solidFill>
                  <a:srgbClr val="002060"/>
                </a:solidFill>
                <a:effectLst/>
                <a:uLnTx/>
                <a:uFillTx/>
                <a:latin typeface="微軟正黑體" panose="020B0604030504040204" pitchFamily="34" charset="-120"/>
                <a:ea typeface="微軟正黑體" panose="020B0604030504040204" pitchFamily="34" charset="-120"/>
                <a:cs typeface="+mn-cs"/>
              </a:rPr>
              <a:t>鼓勵具課程活化經驗學校擔任前導學校</a:t>
            </a:r>
          </a:p>
        </p:txBody>
      </p:sp>
      <p:sp>
        <p:nvSpPr>
          <p:cNvPr id="12" name="手繪多邊形 11"/>
          <p:cNvSpPr/>
          <p:nvPr/>
        </p:nvSpPr>
        <p:spPr>
          <a:xfrm>
            <a:off x="2602443" y="3386922"/>
            <a:ext cx="1486600" cy="1492704"/>
          </a:xfrm>
          <a:custGeom>
            <a:avLst/>
            <a:gdLst>
              <a:gd name="connsiteX0" fmla="*/ 0 w 1486600"/>
              <a:gd name="connsiteY0" fmla="*/ 746352 h 1492704"/>
              <a:gd name="connsiteX1" fmla="*/ 743300 w 1486600"/>
              <a:gd name="connsiteY1" fmla="*/ 0 h 1492704"/>
              <a:gd name="connsiteX2" fmla="*/ 1486600 w 1486600"/>
              <a:gd name="connsiteY2" fmla="*/ 746352 h 1492704"/>
              <a:gd name="connsiteX3" fmla="*/ 743300 w 1486600"/>
              <a:gd name="connsiteY3" fmla="*/ 1492704 h 1492704"/>
              <a:gd name="connsiteX4" fmla="*/ 0 w 1486600"/>
              <a:gd name="connsiteY4" fmla="*/ 746352 h 1492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6600" h="1492704">
                <a:moveTo>
                  <a:pt x="0" y="746352"/>
                </a:moveTo>
                <a:cubicBezTo>
                  <a:pt x="0" y="334153"/>
                  <a:pt x="332787" y="0"/>
                  <a:pt x="743300" y="0"/>
                </a:cubicBezTo>
                <a:cubicBezTo>
                  <a:pt x="1153813" y="0"/>
                  <a:pt x="1486600" y="334153"/>
                  <a:pt x="1486600" y="746352"/>
                </a:cubicBezTo>
                <a:cubicBezTo>
                  <a:pt x="1486600" y="1158551"/>
                  <a:pt x="1153813" y="1492704"/>
                  <a:pt x="743300" y="1492704"/>
                </a:cubicBezTo>
                <a:cubicBezTo>
                  <a:pt x="332787" y="1492704"/>
                  <a:pt x="0" y="1158551"/>
                  <a:pt x="0" y="746352"/>
                </a:cubicBezTo>
                <a:close/>
              </a:path>
            </a:pathLst>
          </a:custGeom>
          <a:ln>
            <a:noFill/>
          </a:ln>
        </p:spPr>
        <p:style>
          <a:lnRef idx="2">
            <a:schemeClr val="lt1">
              <a:hueOff val="0"/>
              <a:satOff val="0"/>
              <a:lumOff val="0"/>
              <a:alphaOff val="0"/>
            </a:schemeClr>
          </a:lnRef>
          <a:fillRef idx="1">
            <a:schemeClr val="accent5">
              <a:hueOff val="-6622584"/>
              <a:satOff val="26541"/>
              <a:lumOff val="5752"/>
              <a:alphaOff val="0"/>
            </a:schemeClr>
          </a:fillRef>
          <a:effectRef idx="0">
            <a:schemeClr val="accent5">
              <a:hueOff val="-6622584"/>
              <a:satOff val="26541"/>
              <a:lumOff val="5752"/>
              <a:alphaOff val="0"/>
            </a:schemeClr>
          </a:effectRef>
          <a:fontRef idx="minor">
            <a:schemeClr val="lt1"/>
          </a:fontRef>
        </p:style>
        <p:txBody>
          <a:bodyPr spcFirstLastPara="0" vert="horz" wrap="square" lIns="241838" tIns="242731" rIns="241838" bIns="242731" numCol="1" spcCol="1270" anchor="ctr" anchorCtr="0">
            <a:noAutofit/>
          </a:bodyPr>
          <a:lstStyle/>
          <a:p>
            <a:pPr marL="0" marR="0" lvl="0" indent="0" algn="ctr" defTabSz="1689100" rtl="0" eaLnBrk="1" fontAlgn="base" latinLnBrk="0" hangingPunct="1">
              <a:lnSpc>
                <a:spcPct val="90000"/>
              </a:lnSpc>
              <a:spcBef>
                <a:spcPct val="0"/>
              </a:spcBef>
              <a:spcAft>
                <a:spcPct val="35000"/>
              </a:spcAft>
              <a:buClrTx/>
              <a:buSzTx/>
              <a:buFontTx/>
              <a:buNone/>
              <a:tabLst/>
              <a:defRPr/>
            </a:pPr>
            <a:r>
              <a:rPr kumimoji="1" lang="zh-TW" altLang="en-US" sz="38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rPr>
              <a:t>參與</a:t>
            </a:r>
          </a:p>
        </p:txBody>
      </p:sp>
      <p:sp>
        <p:nvSpPr>
          <p:cNvPr id="13" name="手繪多邊形 12"/>
          <p:cNvSpPr/>
          <p:nvPr/>
        </p:nvSpPr>
        <p:spPr>
          <a:xfrm>
            <a:off x="4192908" y="3386922"/>
            <a:ext cx="4951092" cy="1492704"/>
          </a:xfrm>
          <a:custGeom>
            <a:avLst/>
            <a:gdLst>
              <a:gd name="connsiteX0" fmla="*/ 0 w 2229900"/>
              <a:gd name="connsiteY0" fmla="*/ 0 h 1492704"/>
              <a:gd name="connsiteX1" fmla="*/ 2229900 w 2229900"/>
              <a:gd name="connsiteY1" fmla="*/ 0 h 1492704"/>
              <a:gd name="connsiteX2" fmla="*/ 2229900 w 2229900"/>
              <a:gd name="connsiteY2" fmla="*/ 1492704 h 1492704"/>
              <a:gd name="connsiteX3" fmla="*/ 0 w 2229900"/>
              <a:gd name="connsiteY3" fmla="*/ 1492704 h 1492704"/>
              <a:gd name="connsiteX4" fmla="*/ 0 w 2229900"/>
              <a:gd name="connsiteY4" fmla="*/ 0 h 1492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9900" h="1492704">
                <a:moveTo>
                  <a:pt x="0" y="0"/>
                </a:moveTo>
                <a:lnTo>
                  <a:pt x="2229900" y="0"/>
                </a:lnTo>
                <a:lnTo>
                  <a:pt x="2229900" y="1492704"/>
                </a:lnTo>
                <a:lnTo>
                  <a:pt x="0" y="14927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71450" marR="0" lvl="1" indent="-171450" algn="l" defTabSz="755650" rtl="0" eaLnBrk="1" fontAlgn="base" latinLnBrk="0" hangingPunct="1">
              <a:lnSpc>
                <a:spcPct val="90000"/>
              </a:lnSpc>
              <a:spcBef>
                <a:spcPct val="0"/>
              </a:spcBef>
              <a:spcAft>
                <a:spcPct val="15000"/>
              </a:spcAft>
              <a:buClrTx/>
              <a:buSzTx/>
              <a:buFontTx/>
              <a:buChar char="••"/>
              <a:tabLst/>
              <a:defRPr/>
            </a:pPr>
            <a:r>
              <a:rPr kumimoji="1" lang="zh-TW" altLang="en-US" sz="2000" b="0" i="0" u="none" strike="noStrike" kern="1200" cap="none" spc="0" normalizeH="0" baseline="0" noProof="0" dirty="0">
                <a:ln>
                  <a:noFill/>
                </a:ln>
                <a:solidFill>
                  <a:srgbClr val="002060"/>
                </a:solidFill>
                <a:effectLst/>
                <a:uLnTx/>
                <a:uFillTx/>
                <a:latin typeface="微軟正黑體" panose="020B0604030504040204" pitchFamily="34" charset="-120"/>
                <a:ea typeface="微軟正黑體" panose="020B0604030504040204" pitchFamily="34" charset="-120"/>
                <a:cs typeface="+mn-cs"/>
              </a:rPr>
              <a:t>分配前導學校形成群團隊以協助各校</a:t>
            </a:r>
          </a:p>
          <a:p>
            <a:pPr marL="171450" marR="0" lvl="1" indent="-171450" algn="l" defTabSz="755650" rtl="0" eaLnBrk="1" fontAlgn="base" latinLnBrk="0" hangingPunct="1">
              <a:lnSpc>
                <a:spcPct val="90000"/>
              </a:lnSpc>
              <a:spcBef>
                <a:spcPct val="0"/>
              </a:spcBef>
              <a:spcAft>
                <a:spcPct val="15000"/>
              </a:spcAft>
              <a:buClrTx/>
              <a:buSzTx/>
              <a:buFontTx/>
              <a:buChar char="••"/>
              <a:tabLst/>
              <a:defRPr/>
            </a:pPr>
            <a:r>
              <a:rPr kumimoji="1" lang="zh-TW" altLang="en-US" sz="2000" b="0" i="0" u="none" strike="noStrike" kern="1200" cap="none" spc="0" normalizeH="0" baseline="0" noProof="0" dirty="0">
                <a:ln>
                  <a:noFill/>
                </a:ln>
                <a:solidFill>
                  <a:srgbClr val="002060"/>
                </a:solidFill>
                <a:effectLst/>
                <a:uLnTx/>
                <a:uFillTx/>
                <a:latin typeface="微軟正黑體" panose="020B0604030504040204" pitchFamily="34" charset="-120"/>
                <a:ea typeface="微軟正黑體" panose="020B0604030504040204" pitchFamily="34" charset="-120"/>
                <a:cs typeface="+mn-cs"/>
              </a:rPr>
              <a:t>參與前導學校運作並提供行政支持及釋疑</a:t>
            </a:r>
          </a:p>
        </p:txBody>
      </p:sp>
      <p:sp>
        <p:nvSpPr>
          <p:cNvPr id="14" name="手繪多邊形 13"/>
          <p:cNvSpPr/>
          <p:nvPr/>
        </p:nvSpPr>
        <p:spPr>
          <a:xfrm>
            <a:off x="2129275" y="5249847"/>
            <a:ext cx="1453418" cy="1453418"/>
          </a:xfrm>
          <a:custGeom>
            <a:avLst/>
            <a:gdLst>
              <a:gd name="connsiteX0" fmla="*/ 0 w 1453418"/>
              <a:gd name="connsiteY0" fmla="*/ 726709 h 1453418"/>
              <a:gd name="connsiteX1" fmla="*/ 726709 w 1453418"/>
              <a:gd name="connsiteY1" fmla="*/ 0 h 1453418"/>
              <a:gd name="connsiteX2" fmla="*/ 1453418 w 1453418"/>
              <a:gd name="connsiteY2" fmla="*/ 726709 h 1453418"/>
              <a:gd name="connsiteX3" fmla="*/ 726709 w 1453418"/>
              <a:gd name="connsiteY3" fmla="*/ 1453418 h 1453418"/>
              <a:gd name="connsiteX4" fmla="*/ 0 w 1453418"/>
              <a:gd name="connsiteY4" fmla="*/ 726709 h 1453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3418" h="1453418">
                <a:moveTo>
                  <a:pt x="0" y="726709"/>
                </a:moveTo>
                <a:cubicBezTo>
                  <a:pt x="0" y="325359"/>
                  <a:pt x="325359" y="0"/>
                  <a:pt x="726709" y="0"/>
                </a:cubicBezTo>
                <a:cubicBezTo>
                  <a:pt x="1128059" y="0"/>
                  <a:pt x="1453418" y="325359"/>
                  <a:pt x="1453418" y="726709"/>
                </a:cubicBezTo>
                <a:cubicBezTo>
                  <a:pt x="1453418" y="1128059"/>
                  <a:pt x="1128059" y="1453418"/>
                  <a:pt x="726709" y="1453418"/>
                </a:cubicBezTo>
                <a:cubicBezTo>
                  <a:pt x="325359" y="1453418"/>
                  <a:pt x="0" y="1128059"/>
                  <a:pt x="0" y="726709"/>
                </a:cubicBezTo>
                <a:close/>
              </a:path>
            </a:pathLst>
          </a:custGeom>
          <a:ln>
            <a:noFill/>
          </a:ln>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txBody>
          <a:bodyPr spcFirstLastPara="0" vert="horz" wrap="square" lIns="236978" tIns="236978" rIns="236978" bIns="236978" numCol="1" spcCol="1270" anchor="ctr" anchorCtr="0">
            <a:noAutofit/>
          </a:bodyPr>
          <a:lstStyle/>
          <a:p>
            <a:pPr marL="0" marR="0" lvl="0" indent="0" algn="ctr" defTabSz="1689100" rtl="0" eaLnBrk="1" fontAlgn="base" latinLnBrk="0" hangingPunct="1">
              <a:lnSpc>
                <a:spcPct val="90000"/>
              </a:lnSpc>
              <a:spcBef>
                <a:spcPct val="0"/>
              </a:spcBef>
              <a:spcAft>
                <a:spcPct val="35000"/>
              </a:spcAft>
              <a:buClrTx/>
              <a:buSzTx/>
              <a:buFontTx/>
              <a:buNone/>
              <a:tabLst/>
              <a:defRPr/>
            </a:pPr>
            <a:r>
              <a:rPr kumimoji="1" lang="zh-TW" altLang="en-US" sz="38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rPr>
              <a:t>開展</a:t>
            </a:r>
          </a:p>
        </p:txBody>
      </p:sp>
      <p:sp>
        <p:nvSpPr>
          <p:cNvPr id="15" name="手繪多邊形 14"/>
          <p:cNvSpPr/>
          <p:nvPr/>
        </p:nvSpPr>
        <p:spPr>
          <a:xfrm>
            <a:off x="3728035" y="5249847"/>
            <a:ext cx="4840583" cy="1453418"/>
          </a:xfrm>
          <a:custGeom>
            <a:avLst/>
            <a:gdLst>
              <a:gd name="connsiteX0" fmla="*/ 0 w 2180128"/>
              <a:gd name="connsiteY0" fmla="*/ 0 h 1453418"/>
              <a:gd name="connsiteX1" fmla="*/ 2180128 w 2180128"/>
              <a:gd name="connsiteY1" fmla="*/ 0 h 1453418"/>
              <a:gd name="connsiteX2" fmla="*/ 2180128 w 2180128"/>
              <a:gd name="connsiteY2" fmla="*/ 1453418 h 1453418"/>
              <a:gd name="connsiteX3" fmla="*/ 0 w 2180128"/>
              <a:gd name="connsiteY3" fmla="*/ 1453418 h 1453418"/>
              <a:gd name="connsiteX4" fmla="*/ 0 w 2180128"/>
              <a:gd name="connsiteY4" fmla="*/ 0 h 1453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0128" h="1453418">
                <a:moveTo>
                  <a:pt x="0" y="0"/>
                </a:moveTo>
                <a:lnTo>
                  <a:pt x="2180128" y="0"/>
                </a:lnTo>
                <a:lnTo>
                  <a:pt x="2180128" y="1453418"/>
                </a:lnTo>
                <a:lnTo>
                  <a:pt x="0" y="14534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71450" marR="0" lvl="1" indent="-171450" algn="l" defTabSz="755650" rtl="0" eaLnBrk="1" fontAlgn="base" latinLnBrk="0" hangingPunct="1">
              <a:lnSpc>
                <a:spcPct val="90000"/>
              </a:lnSpc>
              <a:spcBef>
                <a:spcPct val="0"/>
              </a:spcBef>
              <a:spcAft>
                <a:spcPct val="15000"/>
              </a:spcAft>
              <a:buClrTx/>
              <a:buSzTx/>
              <a:buFontTx/>
              <a:buChar char="••"/>
              <a:tabLst/>
              <a:defRPr/>
            </a:pPr>
            <a:r>
              <a:rPr kumimoji="1" lang="zh-TW" altLang="en-US" sz="2000" b="0" i="0" u="none" strike="noStrike" kern="1200" cap="none" spc="0" normalizeH="0" baseline="0" noProof="0" dirty="0">
                <a:ln>
                  <a:noFill/>
                </a:ln>
                <a:solidFill>
                  <a:srgbClr val="002060"/>
                </a:solidFill>
                <a:effectLst/>
                <a:uLnTx/>
                <a:uFillTx/>
                <a:latin typeface="微軟正黑體" panose="020B0604030504040204" pitchFamily="34" charset="-120"/>
                <a:ea typeface="微軟正黑體" panose="020B0604030504040204" pitchFamily="34" charset="-120"/>
                <a:cs typeface="+mn-cs"/>
              </a:rPr>
              <a:t>蒐羅前導學校成功案例並據以推廣</a:t>
            </a:r>
          </a:p>
          <a:p>
            <a:pPr marL="171450" marR="0" lvl="1" indent="-171450" algn="l" defTabSz="755650" rtl="0" eaLnBrk="1" fontAlgn="base" latinLnBrk="0" hangingPunct="1">
              <a:lnSpc>
                <a:spcPct val="90000"/>
              </a:lnSpc>
              <a:spcBef>
                <a:spcPct val="0"/>
              </a:spcBef>
              <a:spcAft>
                <a:spcPct val="15000"/>
              </a:spcAft>
              <a:buClrTx/>
              <a:buSzTx/>
              <a:buFontTx/>
              <a:buChar char="••"/>
              <a:tabLst/>
              <a:defRPr/>
            </a:pPr>
            <a:r>
              <a:rPr kumimoji="1" lang="zh-TW" altLang="en-US" sz="2000" b="0" i="0" u="none" strike="noStrike" kern="1200" cap="none" spc="0" normalizeH="0" baseline="0" noProof="0" dirty="0">
                <a:ln>
                  <a:noFill/>
                </a:ln>
                <a:solidFill>
                  <a:srgbClr val="002060"/>
                </a:solidFill>
                <a:effectLst/>
                <a:uLnTx/>
                <a:uFillTx/>
                <a:latin typeface="微軟正黑體" panose="020B0604030504040204" pitchFamily="34" charset="-120"/>
                <a:ea typeface="微軟正黑體" panose="020B0604030504040204" pitchFamily="34" charset="-120"/>
                <a:cs typeface="+mn-cs"/>
              </a:rPr>
              <a:t>邀請各校參與前導學校年度成果展</a:t>
            </a:r>
          </a:p>
        </p:txBody>
      </p:sp>
    </p:spTree>
    <p:extLst>
      <p:ext uri="{BB962C8B-B14F-4D97-AF65-F5344CB8AC3E}">
        <p14:creationId xmlns:p14="http://schemas.microsoft.com/office/powerpoint/2010/main" val="4791500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40</a:t>
            </a:fld>
            <a:endParaRPr lang="zh-TW" altLang="en-US"/>
          </a:p>
        </p:txBody>
      </p:sp>
      <p:sp>
        <p:nvSpPr>
          <p:cNvPr id="3" name="手繪多邊形 2"/>
          <p:cNvSpPr/>
          <p:nvPr/>
        </p:nvSpPr>
        <p:spPr>
          <a:xfrm rot="2700000">
            <a:off x="1906939" y="2860080"/>
            <a:ext cx="743602" cy="56953"/>
          </a:xfrm>
          <a:custGeom>
            <a:avLst/>
            <a:gdLst/>
            <a:ahLst/>
            <a:cxnLst/>
            <a:rect l="0" t="0" r="0" b="0"/>
            <a:pathLst>
              <a:path>
                <a:moveTo>
                  <a:pt x="0" y="28476"/>
                </a:moveTo>
                <a:lnTo>
                  <a:pt x="743602" y="28476"/>
                </a:lnTo>
              </a:path>
            </a:pathLst>
          </a:custGeom>
          <a:noFill/>
          <a:ln w="38100">
            <a:solidFill>
              <a:srgbClr val="002060"/>
            </a:solidFill>
          </a:ln>
        </p:spPr>
        <p:style>
          <a:lnRef idx="2">
            <a:schemeClr val="accent5">
              <a:hueOff val="0"/>
              <a:satOff val="0"/>
              <a:lumOff val="0"/>
              <a:alphaOff val="0"/>
            </a:schemeClr>
          </a:lnRef>
          <a:fillRef idx="0">
            <a:scrgbClr r="0" g="0" b="0"/>
          </a:fillRef>
          <a:effectRef idx="0">
            <a:schemeClr val="accent5">
              <a:hueOff val="0"/>
              <a:satOff val="0"/>
              <a:lumOff val="0"/>
              <a:alphaOff val="0"/>
            </a:schemeClr>
          </a:effectRef>
          <a:fontRef idx="minor">
            <a:schemeClr val="tx1">
              <a:hueOff val="0"/>
              <a:satOff val="0"/>
              <a:lumOff val="0"/>
              <a:alphaOff val="0"/>
            </a:schemeClr>
          </a:fontRef>
        </p:style>
      </p:sp>
      <p:sp>
        <p:nvSpPr>
          <p:cNvPr id="4" name="手繪多邊形 3"/>
          <p:cNvSpPr/>
          <p:nvPr/>
        </p:nvSpPr>
        <p:spPr>
          <a:xfrm rot="19091070">
            <a:off x="1906939" y="5168203"/>
            <a:ext cx="743602" cy="56953"/>
          </a:xfrm>
          <a:custGeom>
            <a:avLst/>
            <a:gdLst/>
            <a:ahLst/>
            <a:cxnLst/>
            <a:rect l="0" t="0" r="0" b="0"/>
            <a:pathLst>
              <a:path>
                <a:moveTo>
                  <a:pt x="0" y="28476"/>
                </a:moveTo>
                <a:lnTo>
                  <a:pt x="743602" y="28476"/>
                </a:lnTo>
              </a:path>
            </a:pathLst>
          </a:custGeom>
          <a:noFill/>
          <a:ln w="38100">
            <a:solidFill>
              <a:srgbClr val="002060"/>
            </a:solidFill>
          </a:ln>
        </p:spPr>
        <p:style>
          <a:lnRef idx="2">
            <a:schemeClr val="accent5">
              <a:hueOff val="0"/>
              <a:satOff val="0"/>
              <a:lumOff val="0"/>
              <a:alphaOff val="0"/>
            </a:schemeClr>
          </a:lnRef>
          <a:fillRef idx="0">
            <a:scrgbClr r="0" g="0" b="0"/>
          </a:fillRef>
          <a:effectRef idx="0">
            <a:schemeClr val="accent5">
              <a:hueOff val="0"/>
              <a:satOff val="0"/>
              <a:lumOff val="0"/>
              <a:alphaOff val="0"/>
            </a:schemeClr>
          </a:effectRef>
          <a:fontRef idx="minor">
            <a:schemeClr val="tx1">
              <a:hueOff val="0"/>
              <a:satOff val="0"/>
              <a:lumOff val="0"/>
              <a:alphaOff val="0"/>
            </a:schemeClr>
          </a:fontRef>
        </p:style>
      </p:sp>
      <p:sp>
        <p:nvSpPr>
          <p:cNvPr id="5" name="手繪多邊形 4"/>
          <p:cNvSpPr/>
          <p:nvPr/>
        </p:nvSpPr>
        <p:spPr>
          <a:xfrm rot="1800000">
            <a:off x="6378380" y="5553814"/>
            <a:ext cx="743602" cy="56953"/>
          </a:xfrm>
          <a:custGeom>
            <a:avLst/>
            <a:gdLst/>
            <a:ahLst/>
            <a:cxnLst/>
            <a:rect l="0" t="0" r="0" b="0"/>
            <a:pathLst>
              <a:path>
                <a:moveTo>
                  <a:pt x="0" y="28476"/>
                </a:moveTo>
                <a:lnTo>
                  <a:pt x="743602" y="28476"/>
                </a:lnTo>
              </a:path>
            </a:pathLst>
          </a:custGeom>
          <a:noFill/>
          <a:ln w="38100">
            <a:solidFill>
              <a:srgbClr val="002060"/>
            </a:solidFill>
          </a:ln>
        </p:spPr>
        <p:style>
          <a:lnRef idx="2">
            <a:schemeClr val="accent5">
              <a:hueOff val="0"/>
              <a:satOff val="0"/>
              <a:lumOff val="0"/>
              <a:alphaOff val="0"/>
            </a:schemeClr>
          </a:lnRef>
          <a:fillRef idx="0">
            <a:scrgbClr r="0" g="0" b="0"/>
          </a:fillRef>
          <a:effectRef idx="0">
            <a:schemeClr val="accent5">
              <a:hueOff val="0"/>
              <a:satOff val="0"/>
              <a:lumOff val="0"/>
              <a:alphaOff val="0"/>
            </a:schemeClr>
          </a:effectRef>
          <a:fontRef idx="minor">
            <a:schemeClr val="tx1">
              <a:hueOff val="0"/>
              <a:satOff val="0"/>
              <a:lumOff val="0"/>
              <a:alphaOff val="0"/>
            </a:schemeClr>
          </a:fontRef>
        </p:style>
      </p:sp>
      <p:sp>
        <p:nvSpPr>
          <p:cNvPr id="6" name="手繪多邊形 5"/>
          <p:cNvSpPr/>
          <p:nvPr/>
        </p:nvSpPr>
        <p:spPr>
          <a:xfrm rot="19091070">
            <a:off x="6240868" y="2432010"/>
            <a:ext cx="743602" cy="56953"/>
          </a:xfrm>
          <a:custGeom>
            <a:avLst/>
            <a:gdLst/>
            <a:ahLst/>
            <a:cxnLst/>
            <a:rect l="0" t="0" r="0" b="0"/>
            <a:pathLst>
              <a:path>
                <a:moveTo>
                  <a:pt x="0" y="28476"/>
                </a:moveTo>
                <a:lnTo>
                  <a:pt x="743602" y="28476"/>
                </a:lnTo>
              </a:path>
            </a:pathLst>
          </a:custGeom>
          <a:noFill/>
          <a:ln w="38100">
            <a:solidFill>
              <a:srgbClr val="002060"/>
            </a:solidFill>
          </a:ln>
        </p:spPr>
        <p:style>
          <a:lnRef idx="2">
            <a:schemeClr val="accent5">
              <a:hueOff val="0"/>
              <a:satOff val="0"/>
              <a:lumOff val="0"/>
              <a:alphaOff val="0"/>
            </a:schemeClr>
          </a:lnRef>
          <a:fillRef idx="0">
            <a:scrgbClr r="0" g="0" b="0"/>
          </a:fillRef>
          <a:effectRef idx="0">
            <a:schemeClr val="accent5">
              <a:hueOff val="0"/>
              <a:satOff val="0"/>
              <a:lumOff val="0"/>
              <a:alphaOff val="0"/>
            </a:schemeClr>
          </a:effectRef>
          <a:fontRef idx="minor">
            <a:schemeClr val="tx1">
              <a:hueOff val="0"/>
              <a:satOff val="0"/>
              <a:lumOff val="0"/>
              <a:alphaOff val="0"/>
            </a:schemeClr>
          </a:fontRef>
        </p:style>
      </p:sp>
      <p:sp>
        <p:nvSpPr>
          <p:cNvPr id="7" name="投影片編號版面配置區 4"/>
          <p:cNvSpPr txBox="1">
            <a:spLocks/>
          </p:cNvSpPr>
          <p:nvPr/>
        </p:nvSpPr>
        <p:spPr>
          <a:xfrm>
            <a:off x="6948264" y="-80015"/>
            <a:ext cx="2133600" cy="365125"/>
          </a:xfrm>
          <a:prstGeom prst="rect">
            <a:avLst/>
          </a:prstGeom>
        </p:spPr>
        <p:txBody>
          <a:bodyPr vert="horz" wrap="square" lIns="91440" tIns="45720" rIns="91440" bIns="45720" numCol="1" anchor="ctr" anchorCtr="0" compatLnSpc="1">
            <a:prstTxWarp prst="textNoShape">
              <a:avLst/>
            </a:prstTxWarp>
          </a:bodyPr>
          <a:lstStyle>
            <a:defPPr lvl="0">
              <a:defRPr lang="zh-TW"/>
            </a:defPPr>
            <a:lvl1pPr lvl="0" algn="r" rtl="0" eaLnBrk="1" fontAlgn="base" hangingPunct="1">
              <a:spcBef>
                <a:spcPct val="0"/>
              </a:spcBef>
              <a:spcAft>
                <a:spcPct val="0"/>
              </a:spcAft>
              <a:defRPr kumimoji="1" sz="1200" kern="1200">
                <a:solidFill>
                  <a:srgbClr val="BBDEFB"/>
                </a:solidFill>
                <a:latin typeface="Arial" pitchFamily="34" charset="0"/>
                <a:ea typeface="新細明體" pitchFamily="18" charset="-120"/>
                <a:cs typeface="+mn-cs"/>
              </a:defRPr>
            </a:lvl1pPr>
            <a:lvl2pPr marL="457200" lvl="1" algn="l" rtl="0" fontAlgn="base">
              <a:spcBef>
                <a:spcPct val="0"/>
              </a:spcBef>
              <a:spcAft>
                <a:spcPct val="0"/>
              </a:spcAft>
              <a:defRPr kumimoji="1" kern="1200">
                <a:solidFill>
                  <a:schemeClr val="tx1"/>
                </a:solidFill>
                <a:latin typeface="Arial" charset="0"/>
                <a:ea typeface="新細明體" charset="-120"/>
                <a:cs typeface="+mn-cs"/>
              </a:defRPr>
            </a:lvl2pPr>
            <a:lvl3pPr marL="914400" lvl="2" algn="l" rtl="0" fontAlgn="base">
              <a:spcBef>
                <a:spcPct val="0"/>
              </a:spcBef>
              <a:spcAft>
                <a:spcPct val="0"/>
              </a:spcAft>
              <a:defRPr kumimoji="1" kern="1200">
                <a:solidFill>
                  <a:schemeClr val="tx1"/>
                </a:solidFill>
                <a:latin typeface="Arial" charset="0"/>
                <a:ea typeface="新細明體" charset="-120"/>
                <a:cs typeface="+mn-cs"/>
              </a:defRPr>
            </a:lvl3pPr>
            <a:lvl4pPr marL="1371600" lvl="3" algn="l" rtl="0" fontAlgn="base">
              <a:spcBef>
                <a:spcPct val="0"/>
              </a:spcBef>
              <a:spcAft>
                <a:spcPct val="0"/>
              </a:spcAft>
              <a:defRPr kumimoji="1" kern="1200">
                <a:solidFill>
                  <a:schemeClr val="tx1"/>
                </a:solidFill>
                <a:latin typeface="Arial" charset="0"/>
                <a:ea typeface="新細明體" charset="-120"/>
                <a:cs typeface="+mn-cs"/>
              </a:defRPr>
            </a:lvl4pPr>
            <a:lvl5pPr marL="1828800" lvl="4" algn="l" rtl="0" fontAlgn="base">
              <a:spcBef>
                <a:spcPct val="0"/>
              </a:spcBef>
              <a:spcAft>
                <a:spcPct val="0"/>
              </a:spcAft>
              <a:defRPr kumimoji="1" kern="1200">
                <a:solidFill>
                  <a:schemeClr val="tx1"/>
                </a:solidFill>
                <a:latin typeface="Arial" charset="0"/>
                <a:ea typeface="新細明體" charset="-120"/>
                <a:cs typeface="+mn-cs"/>
              </a:defRPr>
            </a:lvl5pPr>
            <a:lvl6pPr marL="2286000" lvl="5" algn="l" defTabSz="914400" rtl="0" eaLnBrk="1" latinLnBrk="0" hangingPunct="1">
              <a:defRPr kumimoji="1" kern="1200">
                <a:solidFill>
                  <a:schemeClr val="tx1"/>
                </a:solidFill>
                <a:latin typeface="Arial" charset="0"/>
                <a:ea typeface="新細明體" charset="-120"/>
                <a:cs typeface="+mn-cs"/>
              </a:defRPr>
            </a:lvl6pPr>
            <a:lvl7pPr marL="2743200" lvl="6" algn="l" defTabSz="914400" rtl="0" eaLnBrk="1" latinLnBrk="0" hangingPunct="1">
              <a:defRPr kumimoji="1" kern="1200">
                <a:solidFill>
                  <a:schemeClr val="tx1"/>
                </a:solidFill>
                <a:latin typeface="Arial" charset="0"/>
                <a:ea typeface="新細明體" charset="-120"/>
                <a:cs typeface="+mn-cs"/>
              </a:defRPr>
            </a:lvl7pPr>
            <a:lvl8pPr marL="3200400" lvl="7" algn="l" defTabSz="914400" rtl="0" eaLnBrk="1" latinLnBrk="0" hangingPunct="1">
              <a:defRPr kumimoji="1" kern="1200">
                <a:solidFill>
                  <a:schemeClr val="tx1"/>
                </a:solidFill>
                <a:latin typeface="Arial" charset="0"/>
                <a:ea typeface="新細明體" charset="-120"/>
                <a:cs typeface="+mn-cs"/>
              </a:defRPr>
            </a:lvl8pPr>
            <a:lvl9pPr marL="3657600" lvl="8" algn="l" defTabSz="914400" rtl="0" eaLnBrk="1" latinLnBrk="0" hangingPunct="1">
              <a:defRPr kumimoji="1" kern="1200">
                <a:solidFill>
                  <a:schemeClr val="tx1"/>
                </a:solidFill>
                <a:latin typeface="Arial" charset="0"/>
                <a:ea typeface="新細明體" charset="-120"/>
                <a:cs typeface="+mn-cs"/>
              </a:defRPr>
            </a:lvl9pPr>
          </a:lstStyle>
          <a:p>
            <a:pPr>
              <a:defRPr/>
            </a:pPr>
            <a:fld id="{8598CAF7-0B11-4355-B351-D1350E429BEE}" type="slidenum">
              <a:rPr lang="zh-TW" altLang="en-US" smtClean="0"/>
              <a:pPr>
                <a:defRPr/>
              </a:pPr>
              <a:t>40</a:t>
            </a:fld>
            <a:endParaRPr lang="zh-TW" altLang="en-US"/>
          </a:p>
        </p:txBody>
      </p:sp>
      <p:sp>
        <p:nvSpPr>
          <p:cNvPr id="8" name="文字方塊 7"/>
          <p:cNvSpPr txBox="1"/>
          <p:nvPr/>
        </p:nvSpPr>
        <p:spPr>
          <a:xfrm>
            <a:off x="7782401" y="-34986"/>
            <a:ext cx="1038071" cy="276999"/>
          </a:xfrm>
          <a:prstGeom prst="rect">
            <a:avLst/>
          </a:prstGeom>
          <a:noFill/>
        </p:spPr>
        <p:txBody>
          <a:bodyPr wrap="square" rtlCol="0">
            <a:spAutoFit/>
          </a:bodyPr>
          <a:lstStyle/>
          <a:p>
            <a:pPr algn="r"/>
            <a:r>
              <a:rPr lang="en-US" altLang="zh-TW" sz="1200" dirty="0">
                <a:solidFill>
                  <a:srgbClr val="E8F5E9"/>
                </a:solidFill>
              </a:rPr>
              <a:t>4-2-3</a:t>
            </a:r>
            <a:r>
              <a:rPr lang="zh-TW" altLang="en-US" sz="1200" dirty="0">
                <a:solidFill>
                  <a:srgbClr val="E8F5E9"/>
                </a:solidFill>
              </a:rPr>
              <a:t>   </a:t>
            </a:r>
            <a:r>
              <a:rPr lang="en-US" altLang="zh-TW" sz="1200" dirty="0">
                <a:solidFill>
                  <a:srgbClr val="E8F5E9"/>
                </a:solidFill>
              </a:rPr>
              <a:t>/</a:t>
            </a:r>
            <a:r>
              <a:rPr lang="zh-TW" altLang="en-US" sz="1200" dirty="0">
                <a:solidFill>
                  <a:srgbClr val="E8F5E9"/>
                </a:solidFill>
              </a:rPr>
              <a:t> </a:t>
            </a:r>
          </a:p>
        </p:txBody>
      </p:sp>
      <p:sp>
        <p:nvSpPr>
          <p:cNvPr id="9" name="標題 2"/>
          <p:cNvSpPr txBox="1">
            <a:spLocks/>
          </p:cNvSpPr>
          <p:nvPr/>
        </p:nvSpPr>
        <p:spPr bwMode="auto">
          <a:xfrm>
            <a:off x="1365213" y="189694"/>
            <a:ext cx="8136904" cy="965681"/>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lang="en-US" altLang="zh-TW" sz="3200" b="1" dirty="0">
                <a:solidFill>
                  <a:schemeClr val="bg1"/>
                </a:solidFill>
              </a:rPr>
              <a:t>(</a:t>
            </a:r>
            <a:r>
              <a:rPr lang="zh-TW" altLang="en-US" sz="3200" b="1" dirty="0">
                <a:solidFill>
                  <a:schemeClr val="bg1"/>
                </a:solidFill>
              </a:rPr>
              <a:t>三</a:t>
            </a:r>
            <a:r>
              <a:rPr lang="en-US" altLang="zh-TW" sz="3200" b="1" dirty="0">
                <a:solidFill>
                  <a:schemeClr val="bg1"/>
                </a:solidFill>
              </a:rPr>
              <a:t>)</a:t>
            </a:r>
            <a:r>
              <a:rPr lang="zh-TW" altLang="en-US" sz="3200" b="1" dirty="0">
                <a:solidFill>
                  <a:schemeClr val="bg1"/>
                </a:solidFill>
              </a:rPr>
              <a:t>提供學校、教師及家長了解新課綱</a:t>
            </a:r>
            <a:r>
              <a:rPr lang="en-US" altLang="zh-TW" sz="3200" b="1" dirty="0">
                <a:solidFill>
                  <a:schemeClr val="bg1"/>
                </a:solidFill>
              </a:rPr>
              <a:t/>
            </a:r>
            <a:br>
              <a:rPr lang="en-US" altLang="zh-TW" sz="3200" b="1" dirty="0">
                <a:solidFill>
                  <a:schemeClr val="bg1"/>
                </a:solidFill>
              </a:rPr>
            </a:br>
            <a:r>
              <a:rPr lang="en-US" altLang="zh-TW" sz="3200" b="1" dirty="0">
                <a:solidFill>
                  <a:schemeClr val="bg1"/>
                </a:solidFill>
              </a:rPr>
              <a:t>       </a:t>
            </a:r>
            <a:r>
              <a:rPr lang="zh-TW" altLang="en-US" sz="3200" b="1" dirty="0">
                <a:solidFill>
                  <a:schemeClr val="bg1"/>
                </a:solidFill>
              </a:rPr>
              <a:t>的核心理念和實踐之機會</a:t>
            </a:r>
            <a:endParaRPr kumimoji="0" lang="zh-TW" altLang="en-US" sz="3200" b="1" dirty="0">
              <a:solidFill>
                <a:schemeClr val="bg1"/>
              </a:solidFill>
              <a:cs typeface="Times New Roman" pitchFamily="18" charset="0"/>
            </a:endParaRPr>
          </a:p>
        </p:txBody>
      </p:sp>
      <p:sp>
        <p:nvSpPr>
          <p:cNvPr id="10" name="手繪多邊形 9"/>
          <p:cNvSpPr/>
          <p:nvPr/>
        </p:nvSpPr>
        <p:spPr>
          <a:xfrm>
            <a:off x="2330414" y="1687816"/>
            <a:ext cx="2237497" cy="2237497"/>
          </a:xfrm>
          <a:custGeom>
            <a:avLst/>
            <a:gdLst>
              <a:gd name="connsiteX0" fmla="*/ 0 w 2237497"/>
              <a:gd name="connsiteY0" fmla="*/ 2237497 h 2237497"/>
              <a:gd name="connsiteX1" fmla="*/ 2237497 w 2237497"/>
              <a:gd name="connsiteY1" fmla="*/ 0 h 2237497"/>
              <a:gd name="connsiteX2" fmla="*/ 2237497 w 2237497"/>
              <a:gd name="connsiteY2" fmla="*/ 2237497 h 2237497"/>
              <a:gd name="connsiteX3" fmla="*/ 0 w 2237497"/>
              <a:gd name="connsiteY3" fmla="*/ 2237497 h 2237497"/>
            </a:gdLst>
            <a:ahLst/>
            <a:cxnLst>
              <a:cxn ang="0">
                <a:pos x="connsiteX0" y="connsiteY0"/>
              </a:cxn>
              <a:cxn ang="0">
                <a:pos x="connsiteX1" y="connsiteY1"/>
              </a:cxn>
              <a:cxn ang="0">
                <a:pos x="connsiteX2" y="connsiteY2"/>
              </a:cxn>
              <a:cxn ang="0">
                <a:pos x="connsiteX3" y="connsiteY3"/>
              </a:cxn>
            </a:cxnLst>
            <a:rect l="l" t="t" r="r" b="b"/>
            <a:pathLst>
              <a:path w="2237497" h="2237497">
                <a:moveTo>
                  <a:pt x="0" y="2237497"/>
                </a:moveTo>
                <a:cubicBezTo>
                  <a:pt x="0" y="1001762"/>
                  <a:pt x="1001762" y="0"/>
                  <a:pt x="2237497" y="0"/>
                </a:cubicBezTo>
                <a:lnTo>
                  <a:pt x="2237497" y="2237497"/>
                </a:lnTo>
                <a:lnTo>
                  <a:pt x="0" y="2237497"/>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882932" tIns="882932" rIns="227584" bIns="227584" numCol="1" spcCol="1270" anchor="ctr" anchorCtr="0">
            <a:noAutofit/>
          </a:bodyPr>
          <a:lstStyle/>
          <a:p>
            <a:pPr lvl="0" algn="ctr" defTabSz="1422400">
              <a:lnSpc>
                <a:spcPct val="90000"/>
              </a:lnSpc>
              <a:spcBef>
                <a:spcPct val="0"/>
              </a:spcBef>
              <a:spcAft>
                <a:spcPct val="35000"/>
              </a:spcAft>
            </a:pPr>
            <a:r>
              <a:rPr lang="zh-TW" altLang="en-US" sz="3200" b="1" kern="1200" dirty="0">
                <a:latin typeface="微軟正黑體" panose="020B0604030504040204" pitchFamily="34" charset="-120"/>
                <a:ea typeface="微軟正黑體" panose="020B0604030504040204" pitchFamily="34" charset="-120"/>
              </a:rPr>
              <a:t>宣導增能</a:t>
            </a:r>
          </a:p>
        </p:txBody>
      </p:sp>
      <p:sp>
        <p:nvSpPr>
          <p:cNvPr id="11" name="手繪多邊形 10"/>
          <p:cNvSpPr/>
          <p:nvPr/>
        </p:nvSpPr>
        <p:spPr>
          <a:xfrm>
            <a:off x="4671260" y="1687816"/>
            <a:ext cx="2237497" cy="2237497"/>
          </a:xfrm>
          <a:custGeom>
            <a:avLst/>
            <a:gdLst>
              <a:gd name="connsiteX0" fmla="*/ 0 w 2237497"/>
              <a:gd name="connsiteY0" fmla="*/ 2237497 h 2237497"/>
              <a:gd name="connsiteX1" fmla="*/ 2237497 w 2237497"/>
              <a:gd name="connsiteY1" fmla="*/ 0 h 2237497"/>
              <a:gd name="connsiteX2" fmla="*/ 2237497 w 2237497"/>
              <a:gd name="connsiteY2" fmla="*/ 2237497 h 2237497"/>
              <a:gd name="connsiteX3" fmla="*/ 0 w 2237497"/>
              <a:gd name="connsiteY3" fmla="*/ 2237497 h 2237497"/>
            </a:gdLst>
            <a:ahLst/>
            <a:cxnLst>
              <a:cxn ang="0">
                <a:pos x="connsiteX0" y="connsiteY0"/>
              </a:cxn>
              <a:cxn ang="0">
                <a:pos x="connsiteX1" y="connsiteY1"/>
              </a:cxn>
              <a:cxn ang="0">
                <a:pos x="connsiteX2" y="connsiteY2"/>
              </a:cxn>
              <a:cxn ang="0">
                <a:pos x="connsiteX3" y="connsiteY3"/>
              </a:cxn>
            </a:cxnLst>
            <a:rect l="l" t="t" r="r" b="b"/>
            <a:pathLst>
              <a:path w="2237497" h="2237497">
                <a:moveTo>
                  <a:pt x="0" y="0"/>
                </a:moveTo>
                <a:cubicBezTo>
                  <a:pt x="1235735" y="0"/>
                  <a:pt x="2237497" y="1001762"/>
                  <a:pt x="2237497" y="2237497"/>
                </a:cubicBezTo>
                <a:lnTo>
                  <a:pt x="0" y="2237497"/>
                </a:lnTo>
                <a:lnTo>
                  <a:pt x="0"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5">
              <a:hueOff val="-3311292"/>
              <a:satOff val="13270"/>
              <a:lumOff val="2876"/>
              <a:alphaOff val="0"/>
            </a:schemeClr>
          </a:fillRef>
          <a:effectRef idx="2">
            <a:schemeClr val="accent5">
              <a:hueOff val="-3311292"/>
              <a:satOff val="13270"/>
              <a:lumOff val="2876"/>
              <a:alphaOff val="0"/>
            </a:schemeClr>
          </a:effectRef>
          <a:fontRef idx="minor">
            <a:schemeClr val="lt1"/>
          </a:fontRef>
        </p:style>
        <p:txBody>
          <a:bodyPr spcFirstLastPara="0" vert="horz" wrap="square" lIns="227584" tIns="882932" rIns="882932" bIns="227584" numCol="1" spcCol="1270" anchor="ctr" anchorCtr="0">
            <a:noAutofit/>
          </a:bodyPr>
          <a:lstStyle/>
          <a:p>
            <a:pPr lvl="0" algn="ctr" defTabSz="1422400">
              <a:lnSpc>
                <a:spcPct val="90000"/>
              </a:lnSpc>
              <a:spcBef>
                <a:spcPct val="0"/>
              </a:spcBef>
              <a:spcAft>
                <a:spcPct val="35000"/>
              </a:spcAft>
            </a:pPr>
            <a:r>
              <a:rPr lang="zh-TW" altLang="en-US" sz="3200" b="1" kern="1200" dirty="0">
                <a:latin typeface="微軟正黑體" panose="020B0604030504040204" pitchFamily="34" charset="-120"/>
                <a:ea typeface="微軟正黑體" panose="020B0604030504040204" pitchFamily="34" charset="-120"/>
              </a:rPr>
              <a:t>家長參與</a:t>
            </a:r>
          </a:p>
        </p:txBody>
      </p:sp>
      <p:sp>
        <p:nvSpPr>
          <p:cNvPr id="12" name="手繪多邊形 11"/>
          <p:cNvSpPr/>
          <p:nvPr/>
        </p:nvSpPr>
        <p:spPr>
          <a:xfrm>
            <a:off x="4671260" y="4028661"/>
            <a:ext cx="2237497" cy="2237498"/>
          </a:xfrm>
          <a:custGeom>
            <a:avLst/>
            <a:gdLst>
              <a:gd name="connsiteX0" fmla="*/ 0 w 2237497"/>
              <a:gd name="connsiteY0" fmla="*/ 2237497 h 2237497"/>
              <a:gd name="connsiteX1" fmla="*/ 2237497 w 2237497"/>
              <a:gd name="connsiteY1" fmla="*/ 0 h 2237497"/>
              <a:gd name="connsiteX2" fmla="*/ 2237497 w 2237497"/>
              <a:gd name="connsiteY2" fmla="*/ 2237497 h 2237497"/>
              <a:gd name="connsiteX3" fmla="*/ 0 w 2237497"/>
              <a:gd name="connsiteY3" fmla="*/ 2237497 h 2237497"/>
            </a:gdLst>
            <a:ahLst/>
            <a:cxnLst>
              <a:cxn ang="0">
                <a:pos x="connsiteX0" y="connsiteY0"/>
              </a:cxn>
              <a:cxn ang="0">
                <a:pos x="connsiteX1" y="connsiteY1"/>
              </a:cxn>
              <a:cxn ang="0">
                <a:pos x="connsiteX2" y="connsiteY2"/>
              </a:cxn>
              <a:cxn ang="0">
                <a:pos x="connsiteX3" y="connsiteY3"/>
              </a:cxn>
            </a:cxnLst>
            <a:rect l="l" t="t" r="r" b="b"/>
            <a:pathLst>
              <a:path w="2237497" h="2237497">
                <a:moveTo>
                  <a:pt x="2237497" y="0"/>
                </a:moveTo>
                <a:cubicBezTo>
                  <a:pt x="2237497" y="1235735"/>
                  <a:pt x="1235735" y="2237497"/>
                  <a:pt x="0" y="2237497"/>
                </a:cubicBezTo>
                <a:lnTo>
                  <a:pt x="0" y="0"/>
                </a:lnTo>
                <a:lnTo>
                  <a:pt x="2237497"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5">
              <a:hueOff val="-6622584"/>
              <a:satOff val="26541"/>
              <a:lumOff val="5752"/>
              <a:alphaOff val="0"/>
            </a:schemeClr>
          </a:fillRef>
          <a:effectRef idx="2">
            <a:schemeClr val="accent5">
              <a:hueOff val="-6622584"/>
              <a:satOff val="26541"/>
              <a:lumOff val="5752"/>
              <a:alphaOff val="0"/>
            </a:schemeClr>
          </a:effectRef>
          <a:fontRef idx="minor">
            <a:schemeClr val="lt1"/>
          </a:fontRef>
        </p:style>
        <p:txBody>
          <a:bodyPr spcFirstLastPara="0" vert="horz" wrap="square" lIns="227584" tIns="227585" rIns="882932" bIns="882932" numCol="1" spcCol="1270" anchor="ctr" anchorCtr="0">
            <a:noAutofit/>
          </a:bodyPr>
          <a:lstStyle/>
          <a:p>
            <a:pPr lvl="0" algn="ctr" defTabSz="1422400">
              <a:lnSpc>
                <a:spcPct val="90000"/>
              </a:lnSpc>
              <a:spcBef>
                <a:spcPct val="0"/>
              </a:spcBef>
              <a:spcAft>
                <a:spcPct val="35000"/>
              </a:spcAft>
            </a:pPr>
            <a:r>
              <a:rPr lang="zh-TW" altLang="en-US" sz="3200" b="1" kern="1200" dirty="0">
                <a:latin typeface="微軟正黑體" panose="020B0604030504040204" pitchFamily="34" charset="-120"/>
                <a:ea typeface="微軟正黑體" panose="020B0604030504040204" pitchFamily="34" charset="-120"/>
              </a:rPr>
              <a:t>訊息遞送</a:t>
            </a:r>
          </a:p>
        </p:txBody>
      </p:sp>
      <p:sp>
        <p:nvSpPr>
          <p:cNvPr id="13" name="手繪多邊形 12"/>
          <p:cNvSpPr/>
          <p:nvPr/>
        </p:nvSpPr>
        <p:spPr>
          <a:xfrm>
            <a:off x="2330414" y="4028662"/>
            <a:ext cx="2237497" cy="2237497"/>
          </a:xfrm>
          <a:custGeom>
            <a:avLst/>
            <a:gdLst>
              <a:gd name="connsiteX0" fmla="*/ 0 w 2237497"/>
              <a:gd name="connsiteY0" fmla="*/ 2237497 h 2237497"/>
              <a:gd name="connsiteX1" fmla="*/ 2237497 w 2237497"/>
              <a:gd name="connsiteY1" fmla="*/ 0 h 2237497"/>
              <a:gd name="connsiteX2" fmla="*/ 2237497 w 2237497"/>
              <a:gd name="connsiteY2" fmla="*/ 2237497 h 2237497"/>
              <a:gd name="connsiteX3" fmla="*/ 0 w 2237497"/>
              <a:gd name="connsiteY3" fmla="*/ 2237497 h 2237497"/>
            </a:gdLst>
            <a:ahLst/>
            <a:cxnLst>
              <a:cxn ang="0">
                <a:pos x="connsiteX0" y="connsiteY0"/>
              </a:cxn>
              <a:cxn ang="0">
                <a:pos x="connsiteX1" y="connsiteY1"/>
              </a:cxn>
              <a:cxn ang="0">
                <a:pos x="connsiteX2" y="connsiteY2"/>
              </a:cxn>
              <a:cxn ang="0">
                <a:pos x="connsiteX3" y="connsiteY3"/>
              </a:cxn>
            </a:cxnLst>
            <a:rect l="l" t="t" r="r" b="b"/>
            <a:pathLst>
              <a:path w="2237497" h="2237497">
                <a:moveTo>
                  <a:pt x="2237497" y="2237497"/>
                </a:moveTo>
                <a:cubicBezTo>
                  <a:pt x="1001762" y="2237497"/>
                  <a:pt x="0" y="1235735"/>
                  <a:pt x="0" y="0"/>
                </a:cubicBezTo>
                <a:lnTo>
                  <a:pt x="2237497" y="0"/>
                </a:lnTo>
                <a:lnTo>
                  <a:pt x="2237497" y="2237497"/>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5">
              <a:hueOff val="-9933876"/>
              <a:satOff val="39811"/>
              <a:lumOff val="8628"/>
              <a:alphaOff val="0"/>
            </a:schemeClr>
          </a:fillRef>
          <a:effectRef idx="2">
            <a:schemeClr val="accent5">
              <a:hueOff val="-9933876"/>
              <a:satOff val="39811"/>
              <a:lumOff val="8628"/>
              <a:alphaOff val="0"/>
            </a:schemeClr>
          </a:effectRef>
          <a:fontRef idx="minor">
            <a:schemeClr val="lt1"/>
          </a:fontRef>
        </p:style>
        <p:txBody>
          <a:bodyPr spcFirstLastPara="0" vert="horz" wrap="square" lIns="882932" tIns="227584" rIns="227584" bIns="882932" numCol="1" spcCol="1270" anchor="ctr" anchorCtr="0">
            <a:noAutofit/>
          </a:bodyPr>
          <a:lstStyle/>
          <a:p>
            <a:pPr lvl="0" algn="ctr" defTabSz="1422400">
              <a:lnSpc>
                <a:spcPct val="90000"/>
              </a:lnSpc>
              <a:spcBef>
                <a:spcPct val="0"/>
              </a:spcBef>
              <a:spcAft>
                <a:spcPct val="35000"/>
              </a:spcAft>
            </a:pPr>
            <a:r>
              <a:rPr lang="zh-TW" altLang="en-US" sz="3200" b="1" kern="1200" dirty="0">
                <a:latin typeface="微軟正黑體" panose="020B0604030504040204" pitchFamily="34" charset="-120"/>
                <a:ea typeface="微軟正黑體" panose="020B0604030504040204" pitchFamily="34" charset="-120"/>
              </a:rPr>
              <a:t>成果分享</a:t>
            </a:r>
          </a:p>
        </p:txBody>
      </p:sp>
      <p:sp>
        <p:nvSpPr>
          <p:cNvPr id="14" name="圓形箭號 13"/>
          <p:cNvSpPr/>
          <p:nvPr/>
        </p:nvSpPr>
        <p:spPr>
          <a:xfrm>
            <a:off x="4233320" y="3511919"/>
            <a:ext cx="772530" cy="671765"/>
          </a:xfrm>
          <a:prstGeom prst="circularArrow">
            <a:avLst/>
          </a:prstGeom>
          <a:ln>
            <a:noFill/>
          </a:ln>
          <a:scene3d>
            <a:camera prst="orthographicFront">
              <a:rot lat="0" lon="0" rev="0"/>
            </a:camera>
            <a:lightRig rig="contrasting" dir="t">
              <a:rot lat="0" lon="0" rev="1200000"/>
            </a:lightRig>
          </a:scene3d>
          <a:sp3d z="300000" contourW="19050" prstMaterial="metal">
            <a:bevelT w="88900" h="203200"/>
            <a:bevelB w="165100" h="254000"/>
          </a:sp3d>
        </p:spPr>
        <p:style>
          <a:lnRef idx="0">
            <a:scrgbClr r="0" g="0" b="0"/>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sp>
      <p:sp>
        <p:nvSpPr>
          <p:cNvPr id="15" name="圓形箭號 14"/>
          <p:cNvSpPr/>
          <p:nvPr/>
        </p:nvSpPr>
        <p:spPr>
          <a:xfrm rot="10800000">
            <a:off x="4233320" y="3770290"/>
            <a:ext cx="772530" cy="671765"/>
          </a:xfrm>
          <a:prstGeom prst="circularArrow">
            <a:avLst/>
          </a:prstGeom>
          <a:ln>
            <a:noFill/>
          </a:ln>
          <a:scene3d>
            <a:camera prst="orthographicFront">
              <a:rot lat="0" lon="0" rev="0"/>
            </a:camera>
            <a:lightRig rig="contrasting" dir="t">
              <a:rot lat="0" lon="0" rev="1200000"/>
            </a:lightRig>
          </a:scene3d>
          <a:sp3d z="300000" contourW="19050" prstMaterial="metal">
            <a:bevelT w="88900" h="203200"/>
            <a:bevelB w="165100" h="254000"/>
          </a:sp3d>
        </p:spPr>
        <p:style>
          <a:lnRef idx="0">
            <a:scrgbClr r="0" g="0" b="0"/>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sp>
      <p:sp>
        <p:nvSpPr>
          <p:cNvPr id="16" name="矩形 15"/>
          <p:cNvSpPr/>
          <p:nvPr/>
        </p:nvSpPr>
        <p:spPr>
          <a:xfrm>
            <a:off x="5790008" y="1268040"/>
            <a:ext cx="3442368" cy="923330"/>
          </a:xfrm>
          <a:prstGeom prst="rect">
            <a:avLst/>
          </a:prstGeom>
        </p:spPr>
        <p:txBody>
          <a:bodyPr wrap="square">
            <a:spAutoFit/>
          </a:bodyPr>
          <a:lstStyle/>
          <a:p>
            <a:pPr marL="171450" lvl="1" indent="-171450" defTabSz="711200">
              <a:lnSpc>
                <a:spcPct val="150000"/>
              </a:lnSpc>
              <a:spcAft>
                <a:spcPct val="15000"/>
              </a:spcAft>
              <a:buChar char="••"/>
            </a:pPr>
            <a:r>
              <a:rPr lang="zh-TW" altLang="en-US" dirty="0">
                <a:solidFill>
                  <a:srgbClr val="002060"/>
                </a:solidFill>
                <a:latin typeface="微軟正黑體" panose="020B0604030504040204" pitchFamily="34" charset="-120"/>
                <a:ea typeface="微軟正黑體" panose="020B0604030504040204" pitchFamily="34" charset="-120"/>
              </a:rPr>
              <a:t>透過公開授課機制或學校相關教學活動邀請家長參與</a:t>
            </a:r>
          </a:p>
        </p:txBody>
      </p:sp>
      <p:sp>
        <p:nvSpPr>
          <p:cNvPr id="17" name="矩形 16"/>
          <p:cNvSpPr/>
          <p:nvPr/>
        </p:nvSpPr>
        <p:spPr>
          <a:xfrm>
            <a:off x="5966301" y="5685639"/>
            <a:ext cx="3177699" cy="1015663"/>
          </a:xfrm>
          <a:prstGeom prst="rect">
            <a:avLst/>
          </a:prstGeom>
        </p:spPr>
        <p:txBody>
          <a:bodyPr wrap="square">
            <a:spAutoFit/>
          </a:bodyPr>
          <a:lstStyle/>
          <a:p>
            <a:pPr marL="171450" lvl="1" indent="-171450" defTabSz="800100">
              <a:lnSpc>
                <a:spcPct val="150000"/>
              </a:lnSpc>
              <a:spcAft>
                <a:spcPct val="15000"/>
              </a:spcAft>
              <a:buChar char="••"/>
            </a:pPr>
            <a:r>
              <a:rPr lang="zh-TW" altLang="en-US" sz="2000" dirty="0">
                <a:solidFill>
                  <a:srgbClr val="002060"/>
                </a:solidFill>
                <a:latin typeface="微軟正黑體" panose="020B0604030504040204" pitchFamily="34" charset="-120"/>
                <a:ea typeface="微軟正黑體" panose="020B0604030504040204" pitchFamily="34" charset="-120"/>
              </a:rPr>
              <a:t>透過相關平台，定期發送新課綱資訊</a:t>
            </a:r>
          </a:p>
        </p:txBody>
      </p:sp>
      <p:sp>
        <p:nvSpPr>
          <p:cNvPr id="18" name="矩形 17"/>
          <p:cNvSpPr/>
          <p:nvPr/>
        </p:nvSpPr>
        <p:spPr>
          <a:xfrm>
            <a:off x="148144" y="5461801"/>
            <a:ext cx="3045258" cy="1015663"/>
          </a:xfrm>
          <a:prstGeom prst="rect">
            <a:avLst/>
          </a:prstGeom>
        </p:spPr>
        <p:txBody>
          <a:bodyPr wrap="square">
            <a:spAutoFit/>
          </a:bodyPr>
          <a:lstStyle/>
          <a:p>
            <a:pPr marL="171450" lvl="1" indent="-171450" defTabSz="800100">
              <a:lnSpc>
                <a:spcPct val="150000"/>
              </a:lnSpc>
              <a:spcAft>
                <a:spcPct val="15000"/>
              </a:spcAft>
              <a:buFontTx/>
              <a:buChar char="••"/>
            </a:pPr>
            <a:r>
              <a:rPr lang="zh-TW" altLang="en-US" sz="2000" dirty="0">
                <a:solidFill>
                  <a:srgbClr val="002060"/>
                </a:solidFill>
                <a:latin typeface="微軟正黑體" panose="020B0604030504040204" pitchFamily="34" charset="-120"/>
                <a:ea typeface="微軟正黑體" panose="020B0604030504040204" pitchFamily="34" charset="-120"/>
              </a:rPr>
              <a:t>辦理課程博覽會，分享課綱實踐成果</a:t>
            </a:r>
          </a:p>
        </p:txBody>
      </p:sp>
      <p:sp>
        <p:nvSpPr>
          <p:cNvPr id="19" name="矩形 18"/>
          <p:cNvSpPr/>
          <p:nvPr/>
        </p:nvSpPr>
        <p:spPr>
          <a:xfrm>
            <a:off x="52132" y="1647701"/>
            <a:ext cx="3237282" cy="1015663"/>
          </a:xfrm>
          <a:prstGeom prst="rect">
            <a:avLst/>
          </a:prstGeom>
        </p:spPr>
        <p:txBody>
          <a:bodyPr wrap="square">
            <a:spAutoFit/>
          </a:bodyPr>
          <a:lstStyle/>
          <a:p>
            <a:pPr marL="171450" lvl="1" indent="-171450" defTabSz="711200">
              <a:lnSpc>
                <a:spcPct val="150000"/>
              </a:lnSpc>
              <a:spcAft>
                <a:spcPct val="15000"/>
              </a:spcAft>
              <a:buChar char="••"/>
            </a:pPr>
            <a:r>
              <a:rPr lang="zh-TW" altLang="en-US" sz="2000" dirty="0">
                <a:solidFill>
                  <a:srgbClr val="002060"/>
                </a:solidFill>
                <a:latin typeface="微軟正黑體" panose="020B0604030504040204" pitchFamily="34" charset="-120"/>
                <a:ea typeface="微軟正黑體" panose="020B0604030504040204" pitchFamily="34" charset="-120"/>
              </a:rPr>
              <a:t>結合相關計畫經費，辦理親師課綱宣導與增能</a:t>
            </a:r>
          </a:p>
        </p:txBody>
      </p:sp>
    </p:spTree>
    <p:extLst>
      <p:ext uri="{BB962C8B-B14F-4D97-AF65-F5344CB8AC3E}">
        <p14:creationId xmlns:p14="http://schemas.microsoft.com/office/powerpoint/2010/main" val="32653124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41</a:t>
            </a:fld>
            <a:endParaRPr lang="zh-TW" altLang="en-US"/>
          </a:p>
        </p:txBody>
      </p:sp>
      <p:sp>
        <p:nvSpPr>
          <p:cNvPr id="3" name="投影片編號版面配置區 4"/>
          <p:cNvSpPr txBox="1">
            <a:spLocks/>
          </p:cNvSpPr>
          <p:nvPr/>
        </p:nvSpPr>
        <p:spPr>
          <a:xfrm>
            <a:off x="6948264" y="-115184"/>
            <a:ext cx="2133600" cy="365125"/>
          </a:xfrm>
          <a:prstGeom prst="rect">
            <a:avLst/>
          </a:prstGeom>
        </p:spPr>
        <p:txBody>
          <a:bodyPr vert="horz" wrap="square" lIns="91440" tIns="45720" rIns="91440" bIns="45720" numCol="1" anchor="ctr" anchorCtr="0" compatLnSpc="1">
            <a:prstTxWarp prst="textNoShape">
              <a:avLst/>
            </a:prstTxWarp>
          </a:bodyPr>
          <a:lstStyle>
            <a:defPPr lvl="0">
              <a:defRPr lang="zh-TW"/>
            </a:defPPr>
            <a:lvl1pPr lvl="0" algn="r" rtl="0" eaLnBrk="1" fontAlgn="base" hangingPunct="1">
              <a:spcBef>
                <a:spcPct val="0"/>
              </a:spcBef>
              <a:spcAft>
                <a:spcPct val="0"/>
              </a:spcAft>
              <a:defRPr kumimoji="1" sz="1200" kern="1200">
                <a:solidFill>
                  <a:srgbClr val="BBDEFB"/>
                </a:solidFill>
                <a:latin typeface="Arial" pitchFamily="34" charset="0"/>
                <a:ea typeface="新細明體" pitchFamily="18" charset="-120"/>
                <a:cs typeface="+mn-cs"/>
              </a:defRPr>
            </a:lvl1pPr>
            <a:lvl2pPr marL="457200" lvl="1" algn="l" rtl="0" fontAlgn="base">
              <a:spcBef>
                <a:spcPct val="0"/>
              </a:spcBef>
              <a:spcAft>
                <a:spcPct val="0"/>
              </a:spcAft>
              <a:defRPr kumimoji="1" kern="1200">
                <a:solidFill>
                  <a:schemeClr val="tx1"/>
                </a:solidFill>
                <a:latin typeface="Arial" charset="0"/>
                <a:ea typeface="新細明體" charset="-120"/>
                <a:cs typeface="+mn-cs"/>
              </a:defRPr>
            </a:lvl2pPr>
            <a:lvl3pPr marL="914400" lvl="2" algn="l" rtl="0" fontAlgn="base">
              <a:spcBef>
                <a:spcPct val="0"/>
              </a:spcBef>
              <a:spcAft>
                <a:spcPct val="0"/>
              </a:spcAft>
              <a:defRPr kumimoji="1" kern="1200">
                <a:solidFill>
                  <a:schemeClr val="tx1"/>
                </a:solidFill>
                <a:latin typeface="Arial" charset="0"/>
                <a:ea typeface="新細明體" charset="-120"/>
                <a:cs typeface="+mn-cs"/>
              </a:defRPr>
            </a:lvl3pPr>
            <a:lvl4pPr marL="1371600" lvl="3" algn="l" rtl="0" fontAlgn="base">
              <a:spcBef>
                <a:spcPct val="0"/>
              </a:spcBef>
              <a:spcAft>
                <a:spcPct val="0"/>
              </a:spcAft>
              <a:defRPr kumimoji="1" kern="1200">
                <a:solidFill>
                  <a:schemeClr val="tx1"/>
                </a:solidFill>
                <a:latin typeface="Arial" charset="0"/>
                <a:ea typeface="新細明體" charset="-120"/>
                <a:cs typeface="+mn-cs"/>
              </a:defRPr>
            </a:lvl4pPr>
            <a:lvl5pPr marL="1828800" lvl="4" algn="l" rtl="0" fontAlgn="base">
              <a:spcBef>
                <a:spcPct val="0"/>
              </a:spcBef>
              <a:spcAft>
                <a:spcPct val="0"/>
              </a:spcAft>
              <a:defRPr kumimoji="1" kern="1200">
                <a:solidFill>
                  <a:schemeClr val="tx1"/>
                </a:solidFill>
                <a:latin typeface="Arial" charset="0"/>
                <a:ea typeface="新細明體" charset="-120"/>
                <a:cs typeface="+mn-cs"/>
              </a:defRPr>
            </a:lvl5pPr>
            <a:lvl6pPr marL="2286000" lvl="5" algn="l" defTabSz="914400" rtl="0" eaLnBrk="1" latinLnBrk="0" hangingPunct="1">
              <a:defRPr kumimoji="1" kern="1200">
                <a:solidFill>
                  <a:schemeClr val="tx1"/>
                </a:solidFill>
                <a:latin typeface="Arial" charset="0"/>
                <a:ea typeface="新細明體" charset="-120"/>
                <a:cs typeface="+mn-cs"/>
              </a:defRPr>
            </a:lvl6pPr>
            <a:lvl7pPr marL="2743200" lvl="6" algn="l" defTabSz="914400" rtl="0" eaLnBrk="1" latinLnBrk="0" hangingPunct="1">
              <a:defRPr kumimoji="1" kern="1200">
                <a:solidFill>
                  <a:schemeClr val="tx1"/>
                </a:solidFill>
                <a:latin typeface="Arial" charset="0"/>
                <a:ea typeface="新細明體" charset="-120"/>
                <a:cs typeface="+mn-cs"/>
              </a:defRPr>
            </a:lvl7pPr>
            <a:lvl8pPr marL="3200400" lvl="7" algn="l" defTabSz="914400" rtl="0" eaLnBrk="1" latinLnBrk="0" hangingPunct="1">
              <a:defRPr kumimoji="1" kern="1200">
                <a:solidFill>
                  <a:schemeClr val="tx1"/>
                </a:solidFill>
                <a:latin typeface="Arial" charset="0"/>
                <a:ea typeface="新細明體" charset="-120"/>
                <a:cs typeface="+mn-cs"/>
              </a:defRPr>
            </a:lvl8pPr>
            <a:lvl9pPr marL="3657600" lvl="8" algn="l" defTabSz="914400" rtl="0" eaLnBrk="1" latinLnBrk="0" hangingPunct="1">
              <a:defRPr kumimoji="1" kern="1200">
                <a:solidFill>
                  <a:schemeClr val="tx1"/>
                </a:solidFill>
                <a:latin typeface="Arial" charset="0"/>
                <a:ea typeface="新細明體" charset="-120"/>
                <a:cs typeface="+mn-cs"/>
              </a:defRPr>
            </a:lvl9pPr>
          </a:lstStyle>
          <a:p>
            <a:pPr>
              <a:defRPr/>
            </a:pPr>
            <a:fld id="{8598CAF7-0B11-4355-B351-D1350E429BEE}" type="slidenum">
              <a:rPr lang="zh-TW" altLang="en-US" smtClean="0">
                <a:latin typeface="微軟正黑體" panose="020B0604030504040204" pitchFamily="34" charset="-120"/>
                <a:ea typeface="微軟正黑體" panose="020B0604030504040204" pitchFamily="34" charset="-120"/>
              </a:rPr>
              <a:pPr>
                <a:defRPr/>
              </a:pPr>
              <a:t>41</a:t>
            </a:fld>
            <a:endParaRPr lang="zh-TW" altLang="en-US">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7782401" y="-70155"/>
            <a:ext cx="1038071" cy="276999"/>
          </a:xfrm>
          <a:prstGeom prst="rect">
            <a:avLst/>
          </a:prstGeom>
          <a:noFill/>
        </p:spPr>
        <p:txBody>
          <a:bodyPr wrap="square" rtlCol="0">
            <a:spAutoFit/>
          </a:bodyPr>
          <a:lstStyle/>
          <a:p>
            <a:pPr algn="r"/>
            <a:r>
              <a:rPr lang="en-US" altLang="zh-TW" sz="1200" dirty="0">
                <a:solidFill>
                  <a:srgbClr val="E8F5E9"/>
                </a:solidFill>
                <a:latin typeface="微軟正黑體" panose="020B0604030504040204" pitchFamily="34" charset="-120"/>
                <a:ea typeface="微軟正黑體" panose="020B0604030504040204" pitchFamily="34" charset="-120"/>
              </a:rPr>
              <a:t>4-2-4</a:t>
            </a:r>
            <a:r>
              <a:rPr lang="zh-TW" altLang="en-US" sz="1200" dirty="0">
                <a:solidFill>
                  <a:srgbClr val="E8F5E9"/>
                </a:solidFill>
                <a:latin typeface="微軟正黑體" panose="020B0604030504040204" pitchFamily="34" charset="-120"/>
                <a:ea typeface="微軟正黑體" panose="020B0604030504040204" pitchFamily="34" charset="-120"/>
              </a:rPr>
              <a:t>   </a:t>
            </a:r>
            <a:r>
              <a:rPr lang="en-US" altLang="zh-TW" sz="1200" dirty="0">
                <a:solidFill>
                  <a:srgbClr val="E8F5E9"/>
                </a:solidFill>
                <a:latin typeface="微軟正黑體" panose="020B0604030504040204" pitchFamily="34" charset="-120"/>
                <a:ea typeface="微軟正黑體" panose="020B0604030504040204" pitchFamily="34" charset="-120"/>
              </a:rPr>
              <a:t>/</a:t>
            </a:r>
            <a:r>
              <a:rPr lang="zh-TW" altLang="en-US" sz="1200" dirty="0">
                <a:solidFill>
                  <a:srgbClr val="E8F5E9"/>
                </a:solidFill>
                <a:latin typeface="微軟正黑體" panose="020B0604030504040204" pitchFamily="34" charset="-120"/>
                <a:ea typeface="微軟正黑體" panose="020B0604030504040204" pitchFamily="34" charset="-120"/>
              </a:rPr>
              <a:t> </a:t>
            </a:r>
          </a:p>
        </p:txBody>
      </p:sp>
      <p:sp>
        <p:nvSpPr>
          <p:cNvPr id="5" name="標題 2"/>
          <p:cNvSpPr txBox="1">
            <a:spLocks/>
          </p:cNvSpPr>
          <p:nvPr/>
        </p:nvSpPr>
        <p:spPr bwMode="auto">
          <a:xfrm>
            <a:off x="1298777" y="206844"/>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lang="en-US" altLang="zh-TW" sz="3600" b="1" dirty="0">
                <a:solidFill>
                  <a:schemeClr val="bg1"/>
                </a:solidFill>
              </a:rPr>
              <a:t>(</a:t>
            </a:r>
            <a:r>
              <a:rPr lang="zh-TW" altLang="en-US" sz="3600" b="1" dirty="0">
                <a:solidFill>
                  <a:schemeClr val="bg1"/>
                </a:solidFill>
              </a:rPr>
              <a:t>四</a:t>
            </a:r>
            <a:r>
              <a:rPr lang="en-US" altLang="zh-TW" sz="3600" b="1" dirty="0">
                <a:solidFill>
                  <a:schemeClr val="bg1"/>
                </a:solidFill>
              </a:rPr>
              <a:t>)</a:t>
            </a:r>
            <a:r>
              <a:rPr lang="zh-TW" altLang="en-US" sz="3600" b="1" dirty="0">
                <a:solidFill>
                  <a:schemeClr val="bg1"/>
                </a:solidFill>
              </a:rPr>
              <a:t>鼓勵教師多元教學及適性評量</a:t>
            </a:r>
            <a:endParaRPr lang="en-US" altLang="zh-TW" sz="3600" b="1" dirty="0">
              <a:solidFill>
                <a:schemeClr val="bg1"/>
              </a:solidFill>
            </a:endParaRPr>
          </a:p>
        </p:txBody>
      </p:sp>
      <p:graphicFrame>
        <p:nvGraphicFramePr>
          <p:cNvPr id="6" name="資料庫圖表 5">
            <a:extLst>
              <a:ext uri="{FF2B5EF4-FFF2-40B4-BE49-F238E27FC236}">
                <a16:creationId xmlns="" xmlns:a16="http://schemas.microsoft.com/office/drawing/2014/main" id="{3BC57382-547C-4C34-B938-94995F853B4E}"/>
              </a:ext>
            </a:extLst>
          </p:cNvPr>
          <p:cNvGraphicFramePr/>
          <p:nvPr>
            <p:extLst>
              <p:ext uri="{D42A27DB-BD31-4B8C-83A1-F6EECF244321}">
                <p14:modId xmlns:p14="http://schemas.microsoft.com/office/powerpoint/2010/main" val="3798839453"/>
              </p:ext>
            </p:extLst>
          </p:nvPr>
        </p:nvGraphicFramePr>
        <p:xfrm>
          <a:off x="462974" y="1508615"/>
          <a:ext cx="8269545" cy="50182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784050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42</a:t>
            </a:fld>
            <a:endParaRPr lang="zh-TW" altLang="en-US"/>
          </a:p>
        </p:txBody>
      </p:sp>
      <p:sp>
        <p:nvSpPr>
          <p:cNvPr id="3" name="投影片編號版面配置區 4"/>
          <p:cNvSpPr txBox="1">
            <a:spLocks/>
          </p:cNvSpPr>
          <p:nvPr/>
        </p:nvSpPr>
        <p:spPr>
          <a:xfrm>
            <a:off x="6948264" y="-80015"/>
            <a:ext cx="2133600" cy="365125"/>
          </a:xfrm>
          <a:prstGeom prst="rect">
            <a:avLst/>
          </a:prstGeom>
        </p:spPr>
        <p:txBody>
          <a:bodyPr vert="horz" wrap="square" lIns="91440" tIns="45720" rIns="91440" bIns="45720" numCol="1" anchor="ctr" anchorCtr="0" compatLnSpc="1">
            <a:prstTxWarp prst="textNoShape">
              <a:avLst/>
            </a:prstTxWarp>
          </a:bodyPr>
          <a:lstStyle>
            <a:defPPr lvl="0">
              <a:defRPr lang="zh-TW"/>
            </a:defPPr>
            <a:lvl1pPr lvl="0" algn="r" rtl="0" eaLnBrk="1" fontAlgn="base" hangingPunct="1">
              <a:spcBef>
                <a:spcPct val="0"/>
              </a:spcBef>
              <a:spcAft>
                <a:spcPct val="0"/>
              </a:spcAft>
              <a:defRPr kumimoji="1" sz="1200" kern="1200">
                <a:solidFill>
                  <a:srgbClr val="BBDEFB"/>
                </a:solidFill>
                <a:latin typeface="Arial" pitchFamily="34" charset="0"/>
                <a:ea typeface="新細明體" pitchFamily="18" charset="-120"/>
                <a:cs typeface="+mn-cs"/>
              </a:defRPr>
            </a:lvl1pPr>
            <a:lvl2pPr marL="457200" lvl="1" algn="l" rtl="0" fontAlgn="base">
              <a:spcBef>
                <a:spcPct val="0"/>
              </a:spcBef>
              <a:spcAft>
                <a:spcPct val="0"/>
              </a:spcAft>
              <a:defRPr kumimoji="1" kern="1200">
                <a:solidFill>
                  <a:schemeClr val="tx1"/>
                </a:solidFill>
                <a:latin typeface="Arial" charset="0"/>
                <a:ea typeface="新細明體" charset="-120"/>
                <a:cs typeface="+mn-cs"/>
              </a:defRPr>
            </a:lvl2pPr>
            <a:lvl3pPr marL="914400" lvl="2" algn="l" rtl="0" fontAlgn="base">
              <a:spcBef>
                <a:spcPct val="0"/>
              </a:spcBef>
              <a:spcAft>
                <a:spcPct val="0"/>
              </a:spcAft>
              <a:defRPr kumimoji="1" kern="1200">
                <a:solidFill>
                  <a:schemeClr val="tx1"/>
                </a:solidFill>
                <a:latin typeface="Arial" charset="0"/>
                <a:ea typeface="新細明體" charset="-120"/>
                <a:cs typeface="+mn-cs"/>
              </a:defRPr>
            </a:lvl3pPr>
            <a:lvl4pPr marL="1371600" lvl="3" algn="l" rtl="0" fontAlgn="base">
              <a:spcBef>
                <a:spcPct val="0"/>
              </a:spcBef>
              <a:spcAft>
                <a:spcPct val="0"/>
              </a:spcAft>
              <a:defRPr kumimoji="1" kern="1200">
                <a:solidFill>
                  <a:schemeClr val="tx1"/>
                </a:solidFill>
                <a:latin typeface="Arial" charset="0"/>
                <a:ea typeface="新細明體" charset="-120"/>
                <a:cs typeface="+mn-cs"/>
              </a:defRPr>
            </a:lvl4pPr>
            <a:lvl5pPr marL="1828800" lvl="4" algn="l" rtl="0" fontAlgn="base">
              <a:spcBef>
                <a:spcPct val="0"/>
              </a:spcBef>
              <a:spcAft>
                <a:spcPct val="0"/>
              </a:spcAft>
              <a:defRPr kumimoji="1" kern="1200">
                <a:solidFill>
                  <a:schemeClr val="tx1"/>
                </a:solidFill>
                <a:latin typeface="Arial" charset="0"/>
                <a:ea typeface="新細明體" charset="-120"/>
                <a:cs typeface="+mn-cs"/>
              </a:defRPr>
            </a:lvl5pPr>
            <a:lvl6pPr marL="2286000" lvl="5" algn="l" defTabSz="914400" rtl="0" eaLnBrk="1" latinLnBrk="0" hangingPunct="1">
              <a:defRPr kumimoji="1" kern="1200">
                <a:solidFill>
                  <a:schemeClr val="tx1"/>
                </a:solidFill>
                <a:latin typeface="Arial" charset="0"/>
                <a:ea typeface="新細明體" charset="-120"/>
                <a:cs typeface="+mn-cs"/>
              </a:defRPr>
            </a:lvl6pPr>
            <a:lvl7pPr marL="2743200" lvl="6" algn="l" defTabSz="914400" rtl="0" eaLnBrk="1" latinLnBrk="0" hangingPunct="1">
              <a:defRPr kumimoji="1" kern="1200">
                <a:solidFill>
                  <a:schemeClr val="tx1"/>
                </a:solidFill>
                <a:latin typeface="Arial" charset="0"/>
                <a:ea typeface="新細明體" charset="-120"/>
                <a:cs typeface="+mn-cs"/>
              </a:defRPr>
            </a:lvl7pPr>
            <a:lvl8pPr marL="3200400" lvl="7" algn="l" defTabSz="914400" rtl="0" eaLnBrk="1" latinLnBrk="0" hangingPunct="1">
              <a:defRPr kumimoji="1" kern="1200">
                <a:solidFill>
                  <a:schemeClr val="tx1"/>
                </a:solidFill>
                <a:latin typeface="Arial" charset="0"/>
                <a:ea typeface="新細明體" charset="-120"/>
                <a:cs typeface="+mn-cs"/>
              </a:defRPr>
            </a:lvl8pPr>
            <a:lvl9pPr marL="3657600" lvl="8" algn="l" defTabSz="914400" rtl="0" eaLnBrk="1" latinLnBrk="0" hangingPunct="1">
              <a:defRPr kumimoji="1" kern="1200">
                <a:solidFill>
                  <a:schemeClr val="tx1"/>
                </a:solidFill>
                <a:latin typeface="Arial" charset="0"/>
                <a:ea typeface="新細明體" charset="-120"/>
                <a:cs typeface="+mn-cs"/>
              </a:defRPr>
            </a:lvl9pPr>
          </a:lstStyle>
          <a:p>
            <a:pPr>
              <a:defRPr/>
            </a:pPr>
            <a:fld id="{8598CAF7-0B11-4355-B351-D1350E429BEE}" type="slidenum">
              <a:rPr lang="zh-TW" altLang="en-US" smtClean="0">
                <a:latin typeface="微軟正黑體" panose="020B0604030504040204" pitchFamily="34" charset="-120"/>
                <a:ea typeface="微軟正黑體" panose="020B0604030504040204" pitchFamily="34" charset="-120"/>
              </a:rPr>
              <a:pPr>
                <a:defRPr/>
              </a:pPr>
              <a:t>42</a:t>
            </a:fld>
            <a:endParaRPr lang="zh-TW" altLang="en-US">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7782401" y="-34986"/>
            <a:ext cx="1038071" cy="276999"/>
          </a:xfrm>
          <a:prstGeom prst="rect">
            <a:avLst/>
          </a:prstGeom>
          <a:noFill/>
        </p:spPr>
        <p:txBody>
          <a:bodyPr wrap="square" rtlCol="0">
            <a:spAutoFit/>
          </a:bodyPr>
          <a:lstStyle/>
          <a:p>
            <a:pPr algn="r"/>
            <a:r>
              <a:rPr lang="en-US" altLang="zh-TW" sz="1200" dirty="0">
                <a:solidFill>
                  <a:srgbClr val="E8F5E9"/>
                </a:solidFill>
                <a:latin typeface="微軟正黑體" panose="020B0604030504040204" pitchFamily="34" charset="-120"/>
                <a:ea typeface="微軟正黑體" panose="020B0604030504040204" pitchFamily="34" charset="-120"/>
              </a:rPr>
              <a:t>4-2-5</a:t>
            </a:r>
            <a:r>
              <a:rPr lang="zh-TW" altLang="en-US" sz="1200" dirty="0">
                <a:solidFill>
                  <a:srgbClr val="E8F5E9"/>
                </a:solidFill>
                <a:latin typeface="微軟正黑體" panose="020B0604030504040204" pitchFamily="34" charset="-120"/>
                <a:ea typeface="微軟正黑體" panose="020B0604030504040204" pitchFamily="34" charset="-120"/>
              </a:rPr>
              <a:t>   </a:t>
            </a:r>
            <a:r>
              <a:rPr lang="en-US" altLang="zh-TW" sz="1200" dirty="0">
                <a:solidFill>
                  <a:srgbClr val="E8F5E9"/>
                </a:solidFill>
                <a:latin typeface="微軟正黑體" panose="020B0604030504040204" pitchFamily="34" charset="-120"/>
                <a:ea typeface="微軟正黑體" panose="020B0604030504040204" pitchFamily="34" charset="-120"/>
              </a:rPr>
              <a:t>/</a:t>
            </a:r>
            <a:r>
              <a:rPr lang="zh-TW" altLang="en-US" sz="1200" dirty="0">
                <a:solidFill>
                  <a:srgbClr val="E8F5E9"/>
                </a:solidFill>
                <a:latin typeface="微軟正黑體" panose="020B0604030504040204" pitchFamily="34" charset="-120"/>
                <a:ea typeface="微軟正黑體" panose="020B0604030504040204" pitchFamily="34" charset="-120"/>
              </a:rPr>
              <a:t> </a:t>
            </a:r>
          </a:p>
        </p:txBody>
      </p:sp>
      <p:sp>
        <p:nvSpPr>
          <p:cNvPr id="5"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lang="en-US" altLang="zh-TW" sz="3600" b="1" dirty="0">
                <a:solidFill>
                  <a:schemeClr val="bg1"/>
                </a:solidFill>
              </a:rPr>
              <a:t>(</a:t>
            </a:r>
            <a:r>
              <a:rPr lang="zh-TW" altLang="en-US" sz="3600" b="1" dirty="0">
                <a:solidFill>
                  <a:schemeClr val="bg1"/>
                </a:solidFill>
              </a:rPr>
              <a:t>五</a:t>
            </a:r>
            <a:r>
              <a:rPr lang="en-US" altLang="zh-TW" sz="3600" b="1" dirty="0">
                <a:solidFill>
                  <a:schemeClr val="bg1"/>
                </a:solidFill>
              </a:rPr>
              <a:t>)</a:t>
            </a:r>
            <a:r>
              <a:rPr lang="zh-TW" altLang="en-US" sz="3600" b="1" dirty="0">
                <a:solidFill>
                  <a:schemeClr val="bg1"/>
                </a:solidFill>
              </a:rPr>
              <a:t>盤點各級學校師資現況與員額調控</a:t>
            </a:r>
            <a:endParaRPr lang="en-US" altLang="zh-TW" sz="3600" b="1" dirty="0">
              <a:solidFill>
                <a:schemeClr val="bg1"/>
              </a:solidFill>
            </a:endParaRPr>
          </a:p>
        </p:txBody>
      </p:sp>
      <p:sp>
        <p:nvSpPr>
          <p:cNvPr id="6" name="手繪多邊形 5"/>
          <p:cNvSpPr/>
          <p:nvPr/>
        </p:nvSpPr>
        <p:spPr>
          <a:xfrm>
            <a:off x="448057" y="1738214"/>
            <a:ext cx="1513806" cy="880054"/>
          </a:xfrm>
          <a:custGeom>
            <a:avLst/>
            <a:gdLst>
              <a:gd name="connsiteX0" fmla="*/ 0 w 1353927"/>
              <a:gd name="connsiteY0" fmla="*/ 0 h 947749"/>
              <a:gd name="connsiteX1" fmla="*/ 880053 w 1353927"/>
              <a:gd name="connsiteY1" fmla="*/ 0 h 947749"/>
              <a:gd name="connsiteX2" fmla="*/ 1353927 w 1353927"/>
              <a:gd name="connsiteY2" fmla="*/ 473875 h 947749"/>
              <a:gd name="connsiteX3" fmla="*/ 880053 w 1353927"/>
              <a:gd name="connsiteY3" fmla="*/ 947749 h 947749"/>
              <a:gd name="connsiteX4" fmla="*/ 0 w 1353927"/>
              <a:gd name="connsiteY4" fmla="*/ 947749 h 947749"/>
              <a:gd name="connsiteX5" fmla="*/ 473875 w 1353927"/>
              <a:gd name="connsiteY5" fmla="*/ 473875 h 947749"/>
              <a:gd name="connsiteX6" fmla="*/ 0 w 1353927"/>
              <a:gd name="connsiteY6" fmla="*/ 0 h 94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3927" h="947749">
                <a:moveTo>
                  <a:pt x="1353927" y="0"/>
                </a:moveTo>
                <a:lnTo>
                  <a:pt x="1353927" y="616037"/>
                </a:lnTo>
                <a:lnTo>
                  <a:pt x="676963" y="947749"/>
                </a:lnTo>
                <a:lnTo>
                  <a:pt x="0" y="616037"/>
                </a:lnTo>
                <a:lnTo>
                  <a:pt x="0" y="0"/>
                </a:lnTo>
                <a:lnTo>
                  <a:pt x="676963" y="331713"/>
                </a:lnTo>
                <a:lnTo>
                  <a:pt x="1353927" y="0"/>
                </a:ln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1431" tIns="485306" rIns="11429" bIns="485304" numCol="1" spcCol="1270" anchor="ctr" anchorCtr="0">
            <a:noAutofit/>
          </a:bodyPr>
          <a:lstStyle/>
          <a:p>
            <a:pPr lvl="0" algn="ctr" defTabSz="800100">
              <a:lnSpc>
                <a:spcPct val="90000"/>
              </a:lnSpc>
              <a:spcBef>
                <a:spcPct val="0"/>
              </a:spcBef>
              <a:spcAft>
                <a:spcPct val="35000"/>
              </a:spcAft>
            </a:pPr>
            <a:r>
              <a:rPr lang="zh-TW" altLang="en-US" sz="2400" b="1" kern="1200" dirty="0">
                <a:solidFill>
                  <a:schemeClr val="bg1"/>
                </a:solidFill>
                <a:latin typeface="微軟正黑體" panose="020B0604030504040204" pitchFamily="34" charset="-120"/>
                <a:ea typeface="微軟正黑體" panose="020B0604030504040204" pitchFamily="34" charset="-120"/>
              </a:rPr>
              <a:t>員額盤點</a:t>
            </a:r>
          </a:p>
        </p:txBody>
      </p:sp>
      <p:sp>
        <p:nvSpPr>
          <p:cNvPr id="7" name="手繪多邊形 6"/>
          <p:cNvSpPr/>
          <p:nvPr/>
        </p:nvSpPr>
        <p:spPr>
          <a:xfrm>
            <a:off x="1961862" y="1738216"/>
            <a:ext cx="6670074" cy="880052"/>
          </a:xfrm>
          <a:custGeom>
            <a:avLst/>
            <a:gdLst>
              <a:gd name="connsiteX0" fmla="*/ 146678 w 880052"/>
              <a:gd name="connsiteY0" fmla="*/ 0 h 7015150"/>
              <a:gd name="connsiteX1" fmla="*/ 733374 w 880052"/>
              <a:gd name="connsiteY1" fmla="*/ 0 h 7015150"/>
              <a:gd name="connsiteX2" fmla="*/ 880052 w 880052"/>
              <a:gd name="connsiteY2" fmla="*/ 146678 h 7015150"/>
              <a:gd name="connsiteX3" fmla="*/ 880052 w 880052"/>
              <a:gd name="connsiteY3" fmla="*/ 7015150 h 7015150"/>
              <a:gd name="connsiteX4" fmla="*/ 880052 w 880052"/>
              <a:gd name="connsiteY4" fmla="*/ 7015150 h 7015150"/>
              <a:gd name="connsiteX5" fmla="*/ 0 w 880052"/>
              <a:gd name="connsiteY5" fmla="*/ 7015150 h 7015150"/>
              <a:gd name="connsiteX6" fmla="*/ 0 w 880052"/>
              <a:gd name="connsiteY6" fmla="*/ 7015150 h 7015150"/>
              <a:gd name="connsiteX7" fmla="*/ 0 w 880052"/>
              <a:gd name="connsiteY7" fmla="*/ 146678 h 7015150"/>
              <a:gd name="connsiteX8" fmla="*/ 146678 w 880052"/>
              <a:gd name="connsiteY8" fmla="*/ 0 h 701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0052" h="7015150">
                <a:moveTo>
                  <a:pt x="880052" y="1169216"/>
                </a:moveTo>
                <a:lnTo>
                  <a:pt x="880052" y="5845934"/>
                </a:lnTo>
                <a:cubicBezTo>
                  <a:pt x="880052" y="6491672"/>
                  <a:pt x="871814" y="7015146"/>
                  <a:pt x="861651" y="7015146"/>
                </a:cubicBezTo>
                <a:lnTo>
                  <a:pt x="0" y="7015146"/>
                </a:lnTo>
                <a:lnTo>
                  <a:pt x="0" y="7015146"/>
                </a:lnTo>
                <a:lnTo>
                  <a:pt x="0" y="4"/>
                </a:lnTo>
                <a:lnTo>
                  <a:pt x="0" y="4"/>
                </a:lnTo>
                <a:lnTo>
                  <a:pt x="861651" y="4"/>
                </a:lnTo>
                <a:cubicBezTo>
                  <a:pt x="871814" y="4"/>
                  <a:pt x="880052" y="523478"/>
                  <a:pt x="880052" y="1169216"/>
                </a:cubicBez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5129" tIns="55025" rIns="55025" bIns="55027" numCol="1" spcCol="1270" anchor="ctr" anchorCtr="0">
            <a:noAutofit/>
          </a:bodyPr>
          <a:lstStyle/>
          <a:p>
            <a:pPr marL="171450" lvl="1" indent="-171450" algn="l" defTabSz="844550">
              <a:lnSpc>
                <a:spcPct val="90000"/>
              </a:lnSpc>
              <a:spcBef>
                <a:spcPct val="0"/>
              </a:spcBef>
              <a:spcAft>
                <a:spcPct val="15000"/>
              </a:spcAft>
              <a:buChar char="••"/>
            </a:pPr>
            <a:r>
              <a:rPr lang="zh-TW" altLang="en-US" sz="1900" kern="1200" dirty="0">
                <a:solidFill>
                  <a:schemeClr val="accent1">
                    <a:lumMod val="50000"/>
                  </a:schemeClr>
                </a:solidFill>
                <a:latin typeface="微軟正黑體" panose="020B0604030504040204" pitchFamily="34" charset="-120"/>
                <a:ea typeface="微軟正黑體" panose="020B0604030504040204" pitchFamily="34" charset="-120"/>
              </a:rPr>
              <a:t>逐年盤點各校各領域師資員額現況</a:t>
            </a:r>
            <a:endParaRPr lang="zh-TW" altLang="en-US" sz="1900" kern="1200" dirty="0">
              <a:solidFill>
                <a:schemeClr val="accent1">
                  <a:lumMod val="50000"/>
                </a:schemeClr>
              </a:solidFill>
            </a:endParaRPr>
          </a:p>
        </p:txBody>
      </p:sp>
      <p:sp>
        <p:nvSpPr>
          <p:cNvPr id="8" name="手繪多邊形 7"/>
          <p:cNvSpPr/>
          <p:nvPr/>
        </p:nvSpPr>
        <p:spPr>
          <a:xfrm>
            <a:off x="448057" y="2946714"/>
            <a:ext cx="1513806" cy="880053"/>
          </a:xfrm>
          <a:custGeom>
            <a:avLst/>
            <a:gdLst>
              <a:gd name="connsiteX0" fmla="*/ 0 w 1353927"/>
              <a:gd name="connsiteY0" fmla="*/ 0 h 947749"/>
              <a:gd name="connsiteX1" fmla="*/ 880053 w 1353927"/>
              <a:gd name="connsiteY1" fmla="*/ 0 h 947749"/>
              <a:gd name="connsiteX2" fmla="*/ 1353927 w 1353927"/>
              <a:gd name="connsiteY2" fmla="*/ 473875 h 947749"/>
              <a:gd name="connsiteX3" fmla="*/ 880053 w 1353927"/>
              <a:gd name="connsiteY3" fmla="*/ 947749 h 947749"/>
              <a:gd name="connsiteX4" fmla="*/ 0 w 1353927"/>
              <a:gd name="connsiteY4" fmla="*/ 947749 h 947749"/>
              <a:gd name="connsiteX5" fmla="*/ 473875 w 1353927"/>
              <a:gd name="connsiteY5" fmla="*/ 473875 h 947749"/>
              <a:gd name="connsiteX6" fmla="*/ 0 w 1353927"/>
              <a:gd name="connsiteY6" fmla="*/ 0 h 94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3927" h="947749">
                <a:moveTo>
                  <a:pt x="1353927" y="0"/>
                </a:moveTo>
                <a:lnTo>
                  <a:pt x="1353927" y="616037"/>
                </a:lnTo>
                <a:lnTo>
                  <a:pt x="676963" y="947749"/>
                </a:lnTo>
                <a:lnTo>
                  <a:pt x="0" y="616037"/>
                </a:lnTo>
                <a:lnTo>
                  <a:pt x="0" y="0"/>
                </a:lnTo>
                <a:lnTo>
                  <a:pt x="676963" y="331713"/>
                </a:lnTo>
                <a:lnTo>
                  <a:pt x="1353927" y="0"/>
                </a:lnTo>
                <a:close/>
              </a:path>
            </a:pathLst>
          </a:custGeom>
        </p:spPr>
        <p:style>
          <a:lnRef idx="2">
            <a:schemeClr val="accent5">
              <a:hueOff val="-3311292"/>
              <a:satOff val="13270"/>
              <a:lumOff val="2876"/>
              <a:alphaOff val="0"/>
            </a:schemeClr>
          </a:lnRef>
          <a:fillRef idx="1">
            <a:schemeClr val="accent5">
              <a:hueOff val="-3311292"/>
              <a:satOff val="13270"/>
              <a:lumOff val="2876"/>
              <a:alphaOff val="0"/>
            </a:schemeClr>
          </a:fillRef>
          <a:effectRef idx="0">
            <a:schemeClr val="accent5">
              <a:hueOff val="-3311292"/>
              <a:satOff val="13270"/>
              <a:lumOff val="2876"/>
              <a:alphaOff val="0"/>
            </a:schemeClr>
          </a:effectRef>
          <a:fontRef idx="minor">
            <a:schemeClr val="lt1"/>
          </a:fontRef>
        </p:style>
        <p:txBody>
          <a:bodyPr spcFirstLastPara="0" vert="horz" wrap="square" lIns="11431" tIns="485305" rIns="11429" bIns="485304" numCol="1" spcCol="1270" anchor="ctr" anchorCtr="0">
            <a:noAutofit/>
          </a:bodyPr>
          <a:lstStyle/>
          <a:p>
            <a:pPr lvl="0" algn="ctr" defTabSz="800100">
              <a:lnSpc>
                <a:spcPct val="90000"/>
              </a:lnSpc>
              <a:spcBef>
                <a:spcPct val="0"/>
              </a:spcBef>
              <a:spcAft>
                <a:spcPct val="35000"/>
              </a:spcAft>
            </a:pPr>
            <a:r>
              <a:rPr lang="zh-TW" altLang="en-US" sz="2400" b="1" kern="1200" dirty="0">
                <a:solidFill>
                  <a:schemeClr val="bg1"/>
                </a:solidFill>
                <a:latin typeface="微軟正黑體" panose="020B0604030504040204" pitchFamily="34" charset="-120"/>
                <a:ea typeface="微軟正黑體" panose="020B0604030504040204" pitchFamily="34" charset="-120"/>
              </a:rPr>
              <a:t>員額調控</a:t>
            </a:r>
          </a:p>
        </p:txBody>
      </p:sp>
      <p:sp>
        <p:nvSpPr>
          <p:cNvPr id="9" name="手繪多邊形 8"/>
          <p:cNvSpPr/>
          <p:nvPr/>
        </p:nvSpPr>
        <p:spPr>
          <a:xfrm>
            <a:off x="1961862" y="2946715"/>
            <a:ext cx="6670074" cy="880052"/>
          </a:xfrm>
          <a:custGeom>
            <a:avLst/>
            <a:gdLst>
              <a:gd name="connsiteX0" fmla="*/ 146678 w 880052"/>
              <a:gd name="connsiteY0" fmla="*/ 0 h 7015150"/>
              <a:gd name="connsiteX1" fmla="*/ 733374 w 880052"/>
              <a:gd name="connsiteY1" fmla="*/ 0 h 7015150"/>
              <a:gd name="connsiteX2" fmla="*/ 880052 w 880052"/>
              <a:gd name="connsiteY2" fmla="*/ 146678 h 7015150"/>
              <a:gd name="connsiteX3" fmla="*/ 880052 w 880052"/>
              <a:gd name="connsiteY3" fmla="*/ 7015150 h 7015150"/>
              <a:gd name="connsiteX4" fmla="*/ 880052 w 880052"/>
              <a:gd name="connsiteY4" fmla="*/ 7015150 h 7015150"/>
              <a:gd name="connsiteX5" fmla="*/ 0 w 880052"/>
              <a:gd name="connsiteY5" fmla="*/ 7015150 h 7015150"/>
              <a:gd name="connsiteX6" fmla="*/ 0 w 880052"/>
              <a:gd name="connsiteY6" fmla="*/ 7015150 h 7015150"/>
              <a:gd name="connsiteX7" fmla="*/ 0 w 880052"/>
              <a:gd name="connsiteY7" fmla="*/ 146678 h 7015150"/>
              <a:gd name="connsiteX8" fmla="*/ 146678 w 880052"/>
              <a:gd name="connsiteY8" fmla="*/ 0 h 701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0052" h="7015150">
                <a:moveTo>
                  <a:pt x="880052" y="1169216"/>
                </a:moveTo>
                <a:lnTo>
                  <a:pt x="880052" y="5845934"/>
                </a:lnTo>
                <a:cubicBezTo>
                  <a:pt x="880052" y="6491672"/>
                  <a:pt x="871814" y="7015146"/>
                  <a:pt x="861651" y="7015146"/>
                </a:cubicBezTo>
                <a:lnTo>
                  <a:pt x="0" y="7015146"/>
                </a:lnTo>
                <a:lnTo>
                  <a:pt x="0" y="7015146"/>
                </a:lnTo>
                <a:lnTo>
                  <a:pt x="0" y="4"/>
                </a:lnTo>
                <a:lnTo>
                  <a:pt x="0" y="4"/>
                </a:lnTo>
                <a:lnTo>
                  <a:pt x="861651" y="4"/>
                </a:lnTo>
                <a:cubicBezTo>
                  <a:pt x="871814" y="4"/>
                  <a:pt x="880052" y="523478"/>
                  <a:pt x="880052" y="1169216"/>
                </a:cubicBezTo>
                <a:close/>
              </a:path>
            </a:pathLst>
          </a:custGeom>
        </p:spPr>
        <p:style>
          <a:lnRef idx="2">
            <a:schemeClr val="accent5">
              <a:hueOff val="-3311292"/>
              <a:satOff val="13270"/>
              <a:lumOff val="287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5129" tIns="55025" rIns="55025" bIns="55027" numCol="1" spcCol="1270" anchor="ctr" anchorCtr="0">
            <a:noAutofit/>
          </a:bodyPr>
          <a:lstStyle/>
          <a:p>
            <a:pPr marL="171450" lvl="1" indent="-171450" algn="l" defTabSz="844550">
              <a:lnSpc>
                <a:spcPct val="90000"/>
              </a:lnSpc>
              <a:spcBef>
                <a:spcPct val="0"/>
              </a:spcBef>
              <a:spcAft>
                <a:spcPct val="15000"/>
              </a:spcAft>
              <a:buChar char="••"/>
            </a:pPr>
            <a:r>
              <a:rPr lang="zh-TW" altLang="en-US" sz="1900" kern="1200" dirty="0">
                <a:solidFill>
                  <a:schemeClr val="accent1">
                    <a:lumMod val="50000"/>
                  </a:schemeClr>
                </a:solidFill>
                <a:latin typeface="微軟正黑體" panose="020B0604030504040204" pitchFamily="34" charset="-120"/>
                <a:ea typeface="微軟正黑體" panose="020B0604030504040204" pitchFamily="34" charset="-120"/>
              </a:rPr>
              <a:t>針對科技領域或部分專長授課比率過低之領域進行員額調控</a:t>
            </a:r>
            <a:endParaRPr lang="zh-TW" altLang="en-US" sz="1900" kern="1200" dirty="0">
              <a:solidFill>
                <a:schemeClr val="accent1">
                  <a:lumMod val="50000"/>
                </a:schemeClr>
              </a:solidFill>
            </a:endParaRPr>
          </a:p>
        </p:txBody>
      </p:sp>
      <p:sp>
        <p:nvSpPr>
          <p:cNvPr id="10" name="手繪多邊形 9"/>
          <p:cNvSpPr/>
          <p:nvPr/>
        </p:nvSpPr>
        <p:spPr>
          <a:xfrm>
            <a:off x="448057" y="4155213"/>
            <a:ext cx="1513806" cy="880053"/>
          </a:xfrm>
          <a:custGeom>
            <a:avLst/>
            <a:gdLst>
              <a:gd name="connsiteX0" fmla="*/ 0 w 1353927"/>
              <a:gd name="connsiteY0" fmla="*/ 0 h 947749"/>
              <a:gd name="connsiteX1" fmla="*/ 880053 w 1353927"/>
              <a:gd name="connsiteY1" fmla="*/ 0 h 947749"/>
              <a:gd name="connsiteX2" fmla="*/ 1353927 w 1353927"/>
              <a:gd name="connsiteY2" fmla="*/ 473875 h 947749"/>
              <a:gd name="connsiteX3" fmla="*/ 880053 w 1353927"/>
              <a:gd name="connsiteY3" fmla="*/ 947749 h 947749"/>
              <a:gd name="connsiteX4" fmla="*/ 0 w 1353927"/>
              <a:gd name="connsiteY4" fmla="*/ 947749 h 947749"/>
              <a:gd name="connsiteX5" fmla="*/ 473875 w 1353927"/>
              <a:gd name="connsiteY5" fmla="*/ 473875 h 947749"/>
              <a:gd name="connsiteX6" fmla="*/ 0 w 1353927"/>
              <a:gd name="connsiteY6" fmla="*/ 0 h 94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3927" h="947749">
                <a:moveTo>
                  <a:pt x="1353927" y="0"/>
                </a:moveTo>
                <a:lnTo>
                  <a:pt x="1353927" y="616037"/>
                </a:lnTo>
                <a:lnTo>
                  <a:pt x="676963" y="947749"/>
                </a:lnTo>
                <a:lnTo>
                  <a:pt x="0" y="616037"/>
                </a:lnTo>
                <a:lnTo>
                  <a:pt x="0" y="0"/>
                </a:lnTo>
                <a:lnTo>
                  <a:pt x="676963" y="331713"/>
                </a:lnTo>
                <a:lnTo>
                  <a:pt x="1353927" y="0"/>
                </a:lnTo>
                <a:close/>
              </a:path>
            </a:pathLst>
          </a:custGeom>
        </p:spPr>
        <p:style>
          <a:lnRef idx="2">
            <a:schemeClr val="accent5">
              <a:hueOff val="-6622584"/>
              <a:satOff val="26541"/>
              <a:lumOff val="5752"/>
              <a:alphaOff val="0"/>
            </a:schemeClr>
          </a:lnRef>
          <a:fillRef idx="1">
            <a:schemeClr val="accent5">
              <a:hueOff val="-6622584"/>
              <a:satOff val="26541"/>
              <a:lumOff val="5752"/>
              <a:alphaOff val="0"/>
            </a:schemeClr>
          </a:fillRef>
          <a:effectRef idx="0">
            <a:schemeClr val="accent5">
              <a:hueOff val="-6622584"/>
              <a:satOff val="26541"/>
              <a:lumOff val="5752"/>
              <a:alphaOff val="0"/>
            </a:schemeClr>
          </a:effectRef>
          <a:fontRef idx="minor">
            <a:schemeClr val="lt1"/>
          </a:fontRef>
        </p:style>
        <p:txBody>
          <a:bodyPr spcFirstLastPara="0" vert="horz" wrap="square" lIns="11431" tIns="485305" rIns="11429" bIns="485304" numCol="1" spcCol="1270" anchor="ctr" anchorCtr="0">
            <a:noAutofit/>
          </a:bodyPr>
          <a:lstStyle/>
          <a:p>
            <a:pPr lvl="0" algn="ctr" defTabSz="800100">
              <a:lnSpc>
                <a:spcPct val="90000"/>
              </a:lnSpc>
              <a:spcBef>
                <a:spcPct val="0"/>
              </a:spcBef>
              <a:spcAft>
                <a:spcPct val="35000"/>
              </a:spcAft>
            </a:pPr>
            <a:r>
              <a:rPr lang="zh-TW" altLang="en-US" sz="2400" b="1" kern="1200" dirty="0">
                <a:solidFill>
                  <a:schemeClr val="bg1"/>
                </a:solidFill>
                <a:latin typeface="微軟正黑體" panose="020B0604030504040204" pitchFamily="34" charset="-120"/>
                <a:ea typeface="微軟正黑體" panose="020B0604030504040204" pitchFamily="34" charset="-120"/>
              </a:rPr>
              <a:t>進修增能</a:t>
            </a:r>
            <a:endParaRPr lang="en-US" altLang="zh-TW" sz="2400" b="1" kern="1200" dirty="0">
              <a:solidFill>
                <a:schemeClr val="bg1"/>
              </a:solidFill>
              <a:latin typeface="微軟正黑體" panose="020B0604030504040204" pitchFamily="34" charset="-120"/>
              <a:ea typeface="微軟正黑體" panose="020B0604030504040204" pitchFamily="34" charset="-120"/>
            </a:endParaRPr>
          </a:p>
        </p:txBody>
      </p:sp>
      <p:sp>
        <p:nvSpPr>
          <p:cNvPr id="11" name="手繪多邊形 10"/>
          <p:cNvSpPr/>
          <p:nvPr/>
        </p:nvSpPr>
        <p:spPr>
          <a:xfrm>
            <a:off x="1961862" y="4155214"/>
            <a:ext cx="6670074" cy="880052"/>
          </a:xfrm>
          <a:custGeom>
            <a:avLst/>
            <a:gdLst>
              <a:gd name="connsiteX0" fmla="*/ 146678 w 880052"/>
              <a:gd name="connsiteY0" fmla="*/ 0 h 7015150"/>
              <a:gd name="connsiteX1" fmla="*/ 733374 w 880052"/>
              <a:gd name="connsiteY1" fmla="*/ 0 h 7015150"/>
              <a:gd name="connsiteX2" fmla="*/ 880052 w 880052"/>
              <a:gd name="connsiteY2" fmla="*/ 146678 h 7015150"/>
              <a:gd name="connsiteX3" fmla="*/ 880052 w 880052"/>
              <a:gd name="connsiteY3" fmla="*/ 7015150 h 7015150"/>
              <a:gd name="connsiteX4" fmla="*/ 880052 w 880052"/>
              <a:gd name="connsiteY4" fmla="*/ 7015150 h 7015150"/>
              <a:gd name="connsiteX5" fmla="*/ 0 w 880052"/>
              <a:gd name="connsiteY5" fmla="*/ 7015150 h 7015150"/>
              <a:gd name="connsiteX6" fmla="*/ 0 w 880052"/>
              <a:gd name="connsiteY6" fmla="*/ 7015150 h 7015150"/>
              <a:gd name="connsiteX7" fmla="*/ 0 w 880052"/>
              <a:gd name="connsiteY7" fmla="*/ 146678 h 7015150"/>
              <a:gd name="connsiteX8" fmla="*/ 146678 w 880052"/>
              <a:gd name="connsiteY8" fmla="*/ 0 h 701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0052" h="7015150">
                <a:moveTo>
                  <a:pt x="880052" y="1169216"/>
                </a:moveTo>
                <a:lnTo>
                  <a:pt x="880052" y="5845934"/>
                </a:lnTo>
                <a:cubicBezTo>
                  <a:pt x="880052" y="6491672"/>
                  <a:pt x="871814" y="7015146"/>
                  <a:pt x="861651" y="7015146"/>
                </a:cubicBezTo>
                <a:lnTo>
                  <a:pt x="0" y="7015146"/>
                </a:lnTo>
                <a:lnTo>
                  <a:pt x="0" y="7015146"/>
                </a:lnTo>
                <a:lnTo>
                  <a:pt x="0" y="4"/>
                </a:lnTo>
                <a:lnTo>
                  <a:pt x="0" y="4"/>
                </a:lnTo>
                <a:lnTo>
                  <a:pt x="861651" y="4"/>
                </a:lnTo>
                <a:cubicBezTo>
                  <a:pt x="871814" y="4"/>
                  <a:pt x="880052" y="523478"/>
                  <a:pt x="880052" y="1169216"/>
                </a:cubicBezTo>
                <a:close/>
              </a:path>
            </a:pathLst>
          </a:custGeom>
        </p:spPr>
        <p:style>
          <a:lnRef idx="2">
            <a:schemeClr val="accent5">
              <a:hueOff val="-6622584"/>
              <a:satOff val="26541"/>
              <a:lumOff val="5752"/>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5129" tIns="55025" rIns="55025" bIns="55027" numCol="1" spcCol="1270" anchor="ctr" anchorCtr="0">
            <a:noAutofit/>
          </a:bodyPr>
          <a:lstStyle/>
          <a:p>
            <a:pPr marL="171450" lvl="1" indent="-171450" algn="l" defTabSz="844550">
              <a:lnSpc>
                <a:spcPct val="90000"/>
              </a:lnSpc>
              <a:spcBef>
                <a:spcPct val="0"/>
              </a:spcBef>
              <a:spcAft>
                <a:spcPct val="15000"/>
              </a:spcAft>
              <a:buChar char="••"/>
            </a:pPr>
            <a:r>
              <a:rPr lang="zh-TW" altLang="en-US" sz="1900" kern="1200" dirty="0">
                <a:solidFill>
                  <a:schemeClr val="accent1">
                    <a:lumMod val="50000"/>
                  </a:schemeClr>
                </a:solidFill>
                <a:latin typeface="微軟正黑體" panose="020B0604030504040204" pitchFamily="34" charset="-120"/>
                <a:ea typeface="微軟正黑體" panose="020B0604030504040204" pitchFamily="34" charset="-120"/>
              </a:rPr>
              <a:t>積極推動第二專長進修與辦理教師非專增能</a:t>
            </a:r>
            <a:endParaRPr lang="zh-TW" altLang="en-US" sz="1900" kern="1200" dirty="0">
              <a:solidFill>
                <a:schemeClr val="accent1">
                  <a:lumMod val="50000"/>
                </a:schemeClr>
              </a:solidFill>
            </a:endParaRPr>
          </a:p>
        </p:txBody>
      </p:sp>
      <p:sp>
        <p:nvSpPr>
          <p:cNvPr id="12" name="手繪多邊形 11"/>
          <p:cNvSpPr/>
          <p:nvPr/>
        </p:nvSpPr>
        <p:spPr>
          <a:xfrm>
            <a:off x="448057" y="5363712"/>
            <a:ext cx="1513806" cy="880053"/>
          </a:xfrm>
          <a:custGeom>
            <a:avLst/>
            <a:gdLst>
              <a:gd name="connsiteX0" fmla="*/ 0 w 1353927"/>
              <a:gd name="connsiteY0" fmla="*/ 0 h 947749"/>
              <a:gd name="connsiteX1" fmla="*/ 880053 w 1353927"/>
              <a:gd name="connsiteY1" fmla="*/ 0 h 947749"/>
              <a:gd name="connsiteX2" fmla="*/ 1353927 w 1353927"/>
              <a:gd name="connsiteY2" fmla="*/ 473875 h 947749"/>
              <a:gd name="connsiteX3" fmla="*/ 880053 w 1353927"/>
              <a:gd name="connsiteY3" fmla="*/ 947749 h 947749"/>
              <a:gd name="connsiteX4" fmla="*/ 0 w 1353927"/>
              <a:gd name="connsiteY4" fmla="*/ 947749 h 947749"/>
              <a:gd name="connsiteX5" fmla="*/ 473875 w 1353927"/>
              <a:gd name="connsiteY5" fmla="*/ 473875 h 947749"/>
              <a:gd name="connsiteX6" fmla="*/ 0 w 1353927"/>
              <a:gd name="connsiteY6" fmla="*/ 0 h 94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3927" h="947749">
                <a:moveTo>
                  <a:pt x="1353927" y="0"/>
                </a:moveTo>
                <a:lnTo>
                  <a:pt x="1353927" y="616037"/>
                </a:lnTo>
                <a:lnTo>
                  <a:pt x="676963" y="947749"/>
                </a:lnTo>
                <a:lnTo>
                  <a:pt x="0" y="616037"/>
                </a:lnTo>
                <a:lnTo>
                  <a:pt x="0" y="0"/>
                </a:lnTo>
                <a:lnTo>
                  <a:pt x="676963" y="331713"/>
                </a:lnTo>
                <a:lnTo>
                  <a:pt x="1353927" y="0"/>
                </a:lnTo>
                <a:close/>
              </a:path>
            </a:pathLst>
          </a:custGeom>
        </p:spPr>
        <p:style>
          <a:lnRef idx="2">
            <a:schemeClr val="accent5">
              <a:hueOff val="-9933876"/>
              <a:satOff val="39811"/>
              <a:lumOff val="8628"/>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txBody>
          <a:bodyPr spcFirstLastPara="0" vert="horz" wrap="square" lIns="11431" tIns="485305" rIns="11429" bIns="485304" numCol="1" spcCol="1270" anchor="ctr" anchorCtr="0">
            <a:noAutofit/>
          </a:bodyPr>
          <a:lstStyle/>
          <a:p>
            <a:pPr lvl="0" algn="ctr" defTabSz="800100">
              <a:lnSpc>
                <a:spcPct val="90000"/>
              </a:lnSpc>
              <a:spcBef>
                <a:spcPct val="0"/>
              </a:spcBef>
              <a:spcAft>
                <a:spcPct val="35000"/>
              </a:spcAft>
            </a:pPr>
            <a:r>
              <a:rPr lang="zh-TW" altLang="en-US" sz="2400" b="1" kern="1200" dirty="0">
                <a:solidFill>
                  <a:schemeClr val="bg1"/>
                </a:solidFill>
                <a:latin typeface="微軟正黑體" panose="020B0604030504040204" pitchFamily="34" charset="-120"/>
                <a:ea typeface="微軟正黑體" panose="020B0604030504040204" pitchFamily="34" charset="-120"/>
              </a:rPr>
              <a:t>媒合共聘</a:t>
            </a:r>
          </a:p>
        </p:txBody>
      </p:sp>
      <p:sp>
        <p:nvSpPr>
          <p:cNvPr id="13" name="手繪多邊形 12"/>
          <p:cNvSpPr/>
          <p:nvPr/>
        </p:nvSpPr>
        <p:spPr>
          <a:xfrm>
            <a:off x="1961862" y="5363712"/>
            <a:ext cx="6670074" cy="880052"/>
          </a:xfrm>
          <a:custGeom>
            <a:avLst/>
            <a:gdLst>
              <a:gd name="connsiteX0" fmla="*/ 146678 w 880052"/>
              <a:gd name="connsiteY0" fmla="*/ 0 h 7015150"/>
              <a:gd name="connsiteX1" fmla="*/ 733374 w 880052"/>
              <a:gd name="connsiteY1" fmla="*/ 0 h 7015150"/>
              <a:gd name="connsiteX2" fmla="*/ 880052 w 880052"/>
              <a:gd name="connsiteY2" fmla="*/ 146678 h 7015150"/>
              <a:gd name="connsiteX3" fmla="*/ 880052 w 880052"/>
              <a:gd name="connsiteY3" fmla="*/ 7015150 h 7015150"/>
              <a:gd name="connsiteX4" fmla="*/ 880052 w 880052"/>
              <a:gd name="connsiteY4" fmla="*/ 7015150 h 7015150"/>
              <a:gd name="connsiteX5" fmla="*/ 0 w 880052"/>
              <a:gd name="connsiteY5" fmla="*/ 7015150 h 7015150"/>
              <a:gd name="connsiteX6" fmla="*/ 0 w 880052"/>
              <a:gd name="connsiteY6" fmla="*/ 7015150 h 7015150"/>
              <a:gd name="connsiteX7" fmla="*/ 0 w 880052"/>
              <a:gd name="connsiteY7" fmla="*/ 146678 h 7015150"/>
              <a:gd name="connsiteX8" fmla="*/ 146678 w 880052"/>
              <a:gd name="connsiteY8" fmla="*/ 0 h 701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0052" h="7015150">
                <a:moveTo>
                  <a:pt x="880052" y="1169216"/>
                </a:moveTo>
                <a:lnTo>
                  <a:pt x="880052" y="5845934"/>
                </a:lnTo>
                <a:cubicBezTo>
                  <a:pt x="880052" y="6491672"/>
                  <a:pt x="871814" y="7015146"/>
                  <a:pt x="861651" y="7015146"/>
                </a:cubicBezTo>
                <a:lnTo>
                  <a:pt x="0" y="7015146"/>
                </a:lnTo>
                <a:lnTo>
                  <a:pt x="0" y="7015146"/>
                </a:lnTo>
                <a:lnTo>
                  <a:pt x="0" y="4"/>
                </a:lnTo>
                <a:lnTo>
                  <a:pt x="0" y="4"/>
                </a:lnTo>
                <a:lnTo>
                  <a:pt x="861651" y="4"/>
                </a:lnTo>
                <a:cubicBezTo>
                  <a:pt x="871814" y="4"/>
                  <a:pt x="880052" y="523478"/>
                  <a:pt x="880052" y="1169216"/>
                </a:cubicBezTo>
                <a:close/>
              </a:path>
            </a:pathLst>
          </a:custGeom>
        </p:spPr>
        <p:style>
          <a:lnRef idx="2">
            <a:schemeClr val="accent5">
              <a:hueOff val="-9933876"/>
              <a:satOff val="39811"/>
              <a:lumOff val="862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5129" tIns="55026" rIns="55025" bIns="55026" numCol="1" spcCol="1270" anchor="ctr" anchorCtr="0">
            <a:noAutofit/>
          </a:bodyPr>
          <a:lstStyle/>
          <a:p>
            <a:pPr marL="171450" lvl="1" indent="-171450" algn="l" defTabSz="844550">
              <a:lnSpc>
                <a:spcPct val="90000"/>
              </a:lnSpc>
              <a:spcBef>
                <a:spcPct val="0"/>
              </a:spcBef>
              <a:spcAft>
                <a:spcPct val="15000"/>
              </a:spcAft>
              <a:buChar char="••"/>
            </a:pPr>
            <a:r>
              <a:rPr lang="zh-TW" altLang="en-US" sz="1900" kern="1200" dirty="0">
                <a:solidFill>
                  <a:schemeClr val="accent1">
                    <a:lumMod val="50000"/>
                  </a:schemeClr>
                </a:solidFill>
                <a:latin typeface="微軟正黑體" panose="020B0604030504040204" pitchFamily="34" charset="-120"/>
                <a:ea typeface="微軟正黑體" panose="020B0604030504040204" pitchFamily="34" charset="-120"/>
              </a:rPr>
              <a:t>協助媒合學校針對專長授課比率過低之領域進行共聘</a:t>
            </a:r>
            <a:endParaRPr lang="zh-TW" altLang="en-US" sz="1900" kern="1200" dirty="0">
              <a:solidFill>
                <a:schemeClr val="accent1">
                  <a:lumMod val="50000"/>
                </a:schemeClr>
              </a:solidFill>
            </a:endParaRPr>
          </a:p>
        </p:txBody>
      </p:sp>
    </p:spTree>
    <p:extLst>
      <p:ext uri="{BB962C8B-B14F-4D97-AF65-F5344CB8AC3E}">
        <p14:creationId xmlns:p14="http://schemas.microsoft.com/office/powerpoint/2010/main" val="23680343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43</a:t>
            </a:fld>
            <a:endParaRPr lang="zh-TW" altLang="en-US"/>
          </a:p>
        </p:txBody>
      </p:sp>
      <p:sp>
        <p:nvSpPr>
          <p:cNvPr id="3" name="投影片編號版面配置區 4"/>
          <p:cNvSpPr txBox="1">
            <a:spLocks/>
          </p:cNvSpPr>
          <p:nvPr/>
        </p:nvSpPr>
        <p:spPr>
          <a:xfrm>
            <a:off x="6948264" y="-80015"/>
            <a:ext cx="2133600" cy="365125"/>
          </a:xfrm>
          <a:prstGeom prst="rect">
            <a:avLst/>
          </a:prstGeom>
        </p:spPr>
        <p:txBody>
          <a:bodyPr vert="horz" wrap="square" lIns="91440" tIns="45720" rIns="91440" bIns="45720" numCol="1" anchor="ctr" anchorCtr="0" compatLnSpc="1">
            <a:prstTxWarp prst="textNoShape">
              <a:avLst/>
            </a:prstTxWarp>
          </a:bodyPr>
          <a:lstStyle>
            <a:defPPr lvl="0">
              <a:defRPr lang="zh-TW"/>
            </a:defPPr>
            <a:lvl1pPr lvl="0" algn="r" rtl="0" eaLnBrk="1" fontAlgn="base" hangingPunct="1">
              <a:spcBef>
                <a:spcPct val="0"/>
              </a:spcBef>
              <a:spcAft>
                <a:spcPct val="0"/>
              </a:spcAft>
              <a:defRPr kumimoji="1" sz="1200" kern="1200">
                <a:solidFill>
                  <a:srgbClr val="BBDEFB"/>
                </a:solidFill>
                <a:latin typeface="Arial" pitchFamily="34" charset="0"/>
                <a:ea typeface="新細明體" pitchFamily="18" charset="-120"/>
                <a:cs typeface="+mn-cs"/>
              </a:defRPr>
            </a:lvl1pPr>
            <a:lvl2pPr marL="457200" lvl="1" algn="l" rtl="0" fontAlgn="base">
              <a:spcBef>
                <a:spcPct val="0"/>
              </a:spcBef>
              <a:spcAft>
                <a:spcPct val="0"/>
              </a:spcAft>
              <a:defRPr kumimoji="1" kern="1200">
                <a:solidFill>
                  <a:schemeClr val="tx1"/>
                </a:solidFill>
                <a:latin typeface="Arial" charset="0"/>
                <a:ea typeface="新細明體" charset="-120"/>
                <a:cs typeface="+mn-cs"/>
              </a:defRPr>
            </a:lvl2pPr>
            <a:lvl3pPr marL="914400" lvl="2" algn="l" rtl="0" fontAlgn="base">
              <a:spcBef>
                <a:spcPct val="0"/>
              </a:spcBef>
              <a:spcAft>
                <a:spcPct val="0"/>
              </a:spcAft>
              <a:defRPr kumimoji="1" kern="1200">
                <a:solidFill>
                  <a:schemeClr val="tx1"/>
                </a:solidFill>
                <a:latin typeface="Arial" charset="0"/>
                <a:ea typeface="新細明體" charset="-120"/>
                <a:cs typeface="+mn-cs"/>
              </a:defRPr>
            </a:lvl3pPr>
            <a:lvl4pPr marL="1371600" lvl="3" algn="l" rtl="0" fontAlgn="base">
              <a:spcBef>
                <a:spcPct val="0"/>
              </a:spcBef>
              <a:spcAft>
                <a:spcPct val="0"/>
              </a:spcAft>
              <a:defRPr kumimoji="1" kern="1200">
                <a:solidFill>
                  <a:schemeClr val="tx1"/>
                </a:solidFill>
                <a:latin typeface="Arial" charset="0"/>
                <a:ea typeface="新細明體" charset="-120"/>
                <a:cs typeface="+mn-cs"/>
              </a:defRPr>
            </a:lvl4pPr>
            <a:lvl5pPr marL="1828800" lvl="4" algn="l" rtl="0" fontAlgn="base">
              <a:spcBef>
                <a:spcPct val="0"/>
              </a:spcBef>
              <a:spcAft>
                <a:spcPct val="0"/>
              </a:spcAft>
              <a:defRPr kumimoji="1" kern="1200">
                <a:solidFill>
                  <a:schemeClr val="tx1"/>
                </a:solidFill>
                <a:latin typeface="Arial" charset="0"/>
                <a:ea typeface="新細明體" charset="-120"/>
                <a:cs typeface="+mn-cs"/>
              </a:defRPr>
            </a:lvl5pPr>
            <a:lvl6pPr marL="2286000" lvl="5" algn="l" defTabSz="914400" rtl="0" eaLnBrk="1" latinLnBrk="0" hangingPunct="1">
              <a:defRPr kumimoji="1" kern="1200">
                <a:solidFill>
                  <a:schemeClr val="tx1"/>
                </a:solidFill>
                <a:latin typeface="Arial" charset="0"/>
                <a:ea typeface="新細明體" charset="-120"/>
                <a:cs typeface="+mn-cs"/>
              </a:defRPr>
            </a:lvl6pPr>
            <a:lvl7pPr marL="2743200" lvl="6" algn="l" defTabSz="914400" rtl="0" eaLnBrk="1" latinLnBrk="0" hangingPunct="1">
              <a:defRPr kumimoji="1" kern="1200">
                <a:solidFill>
                  <a:schemeClr val="tx1"/>
                </a:solidFill>
                <a:latin typeface="Arial" charset="0"/>
                <a:ea typeface="新細明體" charset="-120"/>
                <a:cs typeface="+mn-cs"/>
              </a:defRPr>
            </a:lvl7pPr>
            <a:lvl8pPr marL="3200400" lvl="7" algn="l" defTabSz="914400" rtl="0" eaLnBrk="1" latinLnBrk="0" hangingPunct="1">
              <a:defRPr kumimoji="1" kern="1200">
                <a:solidFill>
                  <a:schemeClr val="tx1"/>
                </a:solidFill>
                <a:latin typeface="Arial" charset="0"/>
                <a:ea typeface="新細明體" charset="-120"/>
                <a:cs typeface="+mn-cs"/>
              </a:defRPr>
            </a:lvl8pPr>
            <a:lvl9pPr marL="3657600" lvl="8" algn="l" defTabSz="914400" rtl="0" eaLnBrk="1" latinLnBrk="0" hangingPunct="1">
              <a:defRPr kumimoji="1" kern="1200">
                <a:solidFill>
                  <a:schemeClr val="tx1"/>
                </a:solidFill>
                <a:latin typeface="Arial" charset="0"/>
                <a:ea typeface="新細明體" charset="-120"/>
                <a:cs typeface="+mn-cs"/>
              </a:defRPr>
            </a:lvl9pPr>
          </a:lstStyle>
          <a:p>
            <a:pPr>
              <a:defRPr/>
            </a:pPr>
            <a:fld id="{8598CAF7-0B11-4355-B351-D1350E429BEE}" type="slidenum">
              <a:rPr lang="zh-TW" altLang="en-US" smtClean="0">
                <a:latin typeface="微軟正黑體" panose="020B0604030504040204" pitchFamily="34" charset="-120"/>
                <a:ea typeface="微軟正黑體" panose="020B0604030504040204" pitchFamily="34" charset="-120"/>
              </a:rPr>
              <a:pPr>
                <a:defRPr/>
              </a:pPr>
              <a:t>43</a:t>
            </a:fld>
            <a:endParaRPr lang="zh-TW" altLang="en-US">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7782401" y="-34986"/>
            <a:ext cx="1038071" cy="276999"/>
          </a:xfrm>
          <a:prstGeom prst="rect">
            <a:avLst/>
          </a:prstGeom>
          <a:noFill/>
        </p:spPr>
        <p:txBody>
          <a:bodyPr wrap="square" rtlCol="0">
            <a:spAutoFit/>
          </a:bodyPr>
          <a:lstStyle/>
          <a:p>
            <a:pPr algn="r"/>
            <a:r>
              <a:rPr lang="en-US" altLang="zh-TW" sz="1200" dirty="0">
                <a:solidFill>
                  <a:srgbClr val="E8F5E9"/>
                </a:solidFill>
                <a:latin typeface="微軟正黑體" panose="020B0604030504040204" pitchFamily="34" charset="-120"/>
                <a:ea typeface="微軟正黑體" panose="020B0604030504040204" pitchFamily="34" charset="-120"/>
              </a:rPr>
              <a:t>4-2-6</a:t>
            </a:r>
            <a:r>
              <a:rPr lang="zh-TW" altLang="en-US" sz="1200" dirty="0">
                <a:solidFill>
                  <a:srgbClr val="E8F5E9"/>
                </a:solidFill>
                <a:latin typeface="微軟正黑體" panose="020B0604030504040204" pitchFamily="34" charset="-120"/>
                <a:ea typeface="微軟正黑體" panose="020B0604030504040204" pitchFamily="34" charset="-120"/>
              </a:rPr>
              <a:t>   </a:t>
            </a:r>
            <a:r>
              <a:rPr lang="en-US" altLang="zh-TW" sz="1200" dirty="0">
                <a:solidFill>
                  <a:srgbClr val="E8F5E9"/>
                </a:solidFill>
                <a:latin typeface="微軟正黑體" panose="020B0604030504040204" pitchFamily="34" charset="-120"/>
                <a:ea typeface="微軟正黑體" panose="020B0604030504040204" pitchFamily="34" charset="-120"/>
              </a:rPr>
              <a:t>/</a:t>
            </a:r>
            <a:r>
              <a:rPr lang="zh-TW" altLang="en-US" sz="1200" dirty="0">
                <a:solidFill>
                  <a:srgbClr val="E8F5E9"/>
                </a:solidFill>
                <a:latin typeface="微軟正黑體" panose="020B0604030504040204" pitchFamily="34" charset="-120"/>
                <a:ea typeface="微軟正黑體" panose="020B0604030504040204" pitchFamily="34" charset="-120"/>
              </a:rPr>
              <a:t> </a:t>
            </a:r>
          </a:p>
        </p:txBody>
      </p:sp>
      <p:sp>
        <p:nvSpPr>
          <p:cNvPr id="5"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lang="en-US" altLang="zh-TW" sz="3600" b="1" dirty="0">
                <a:solidFill>
                  <a:schemeClr val="bg1"/>
                </a:solidFill>
              </a:rPr>
              <a:t>(</a:t>
            </a:r>
            <a:r>
              <a:rPr lang="zh-TW" altLang="en-US" sz="3600" b="1" dirty="0">
                <a:solidFill>
                  <a:schemeClr val="bg1"/>
                </a:solidFill>
              </a:rPr>
              <a:t>六</a:t>
            </a:r>
            <a:r>
              <a:rPr lang="en-US" altLang="zh-TW" sz="3600" b="1" dirty="0">
                <a:solidFill>
                  <a:schemeClr val="bg1"/>
                </a:solidFill>
              </a:rPr>
              <a:t>)</a:t>
            </a:r>
            <a:r>
              <a:rPr lang="zh-TW" altLang="en-US" sz="3600" b="1" dirty="0">
                <a:solidFill>
                  <a:schemeClr val="bg1"/>
                </a:solidFill>
              </a:rPr>
              <a:t>充實校園學習場所，掌握教學資源</a:t>
            </a:r>
          </a:p>
        </p:txBody>
      </p:sp>
      <p:sp>
        <p:nvSpPr>
          <p:cNvPr id="6" name="手繪多邊形 5"/>
          <p:cNvSpPr/>
          <p:nvPr/>
        </p:nvSpPr>
        <p:spPr>
          <a:xfrm>
            <a:off x="321580" y="1673887"/>
            <a:ext cx="2343179" cy="1322735"/>
          </a:xfrm>
          <a:custGeom>
            <a:avLst/>
            <a:gdLst>
              <a:gd name="connsiteX0" fmla="*/ 0 w 2884765"/>
              <a:gd name="connsiteY0" fmla="*/ 144238 h 1442382"/>
              <a:gd name="connsiteX1" fmla="*/ 144238 w 2884765"/>
              <a:gd name="connsiteY1" fmla="*/ 0 h 1442382"/>
              <a:gd name="connsiteX2" fmla="*/ 2740527 w 2884765"/>
              <a:gd name="connsiteY2" fmla="*/ 0 h 1442382"/>
              <a:gd name="connsiteX3" fmla="*/ 2884765 w 2884765"/>
              <a:gd name="connsiteY3" fmla="*/ 144238 h 1442382"/>
              <a:gd name="connsiteX4" fmla="*/ 2884765 w 2884765"/>
              <a:gd name="connsiteY4" fmla="*/ 1298144 h 1442382"/>
              <a:gd name="connsiteX5" fmla="*/ 2740527 w 2884765"/>
              <a:gd name="connsiteY5" fmla="*/ 1442382 h 1442382"/>
              <a:gd name="connsiteX6" fmla="*/ 144238 w 2884765"/>
              <a:gd name="connsiteY6" fmla="*/ 1442382 h 1442382"/>
              <a:gd name="connsiteX7" fmla="*/ 0 w 2884765"/>
              <a:gd name="connsiteY7" fmla="*/ 1298144 h 1442382"/>
              <a:gd name="connsiteX8" fmla="*/ 0 w 2884765"/>
              <a:gd name="connsiteY8" fmla="*/ 144238 h 1442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4765" h="1442382">
                <a:moveTo>
                  <a:pt x="0" y="144238"/>
                </a:moveTo>
                <a:cubicBezTo>
                  <a:pt x="0" y="64578"/>
                  <a:pt x="64578" y="0"/>
                  <a:pt x="144238" y="0"/>
                </a:cubicBezTo>
                <a:lnTo>
                  <a:pt x="2740527" y="0"/>
                </a:lnTo>
                <a:cubicBezTo>
                  <a:pt x="2820187" y="0"/>
                  <a:pt x="2884765" y="64578"/>
                  <a:pt x="2884765" y="144238"/>
                </a:cubicBezTo>
                <a:lnTo>
                  <a:pt x="2884765" y="1298144"/>
                </a:lnTo>
                <a:cubicBezTo>
                  <a:pt x="2884765" y="1377804"/>
                  <a:pt x="2820187" y="1442382"/>
                  <a:pt x="2740527" y="1442382"/>
                </a:cubicBezTo>
                <a:lnTo>
                  <a:pt x="144238" y="1442382"/>
                </a:lnTo>
                <a:cubicBezTo>
                  <a:pt x="64578" y="1442382"/>
                  <a:pt x="0" y="1377804"/>
                  <a:pt x="0" y="1298144"/>
                </a:cubicBezTo>
                <a:lnTo>
                  <a:pt x="0" y="144238"/>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6071" tIns="124796" rIns="166071" bIns="124796" numCol="1" spcCol="1270" anchor="ctr" anchorCtr="0">
            <a:noAutofit/>
          </a:bodyPr>
          <a:lstStyle/>
          <a:p>
            <a:pPr lvl="0" algn="ctr" defTabSz="2889250">
              <a:lnSpc>
                <a:spcPct val="90000"/>
              </a:lnSpc>
              <a:spcBef>
                <a:spcPct val="0"/>
              </a:spcBef>
              <a:spcAft>
                <a:spcPct val="35000"/>
              </a:spcAft>
            </a:pPr>
            <a:r>
              <a:rPr lang="zh-TW" altLang="en-US" sz="4000" b="1" kern="1200" dirty="0">
                <a:latin typeface="微軟正黑體" panose="020B0604030504040204" pitchFamily="34" charset="-120"/>
                <a:ea typeface="微軟正黑體" panose="020B0604030504040204" pitchFamily="34" charset="-120"/>
              </a:rPr>
              <a:t>共通性</a:t>
            </a:r>
          </a:p>
        </p:txBody>
      </p:sp>
      <p:sp>
        <p:nvSpPr>
          <p:cNvPr id="7" name="手繪多邊形 6"/>
          <p:cNvSpPr/>
          <p:nvPr/>
        </p:nvSpPr>
        <p:spPr>
          <a:xfrm>
            <a:off x="622526" y="2996623"/>
            <a:ext cx="288476" cy="1081787"/>
          </a:xfrm>
          <a:custGeom>
            <a:avLst/>
            <a:gdLst/>
            <a:ahLst/>
            <a:cxnLst/>
            <a:rect l="0" t="0" r="0" b="0"/>
            <a:pathLst>
              <a:path>
                <a:moveTo>
                  <a:pt x="0" y="0"/>
                </a:moveTo>
                <a:lnTo>
                  <a:pt x="0" y="1081787"/>
                </a:lnTo>
                <a:lnTo>
                  <a:pt x="288476" y="1081787"/>
                </a:lnTo>
              </a:path>
            </a:pathLst>
          </a:custGeom>
          <a:noFill/>
          <a:ln>
            <a:solidFill>
              <a:srgbClr val="4BACC6"/>
            </a:solidFill>
          </a:ln>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8" name="手繪多邊形 7"/>
          <p:cNvSpPr/>
          <p:nvPr/>
        </p:nvSpPr>
        <p:spPr>
          <a:xfrm>
            <a:off x="622525" y="2914327"/>
            <a:ext cx="288476" cy="2884765"/>
          </a:xfrm>
          <a:custGeom>
            <a:avLst/>
            <a:gdLst/>
            <a:ahLst/>
            <a:cxnLst/>
            <a:rect l="0" t="0" r="0" b="0"/>
            <a:pathLst>
              <a:path>
                <a:moveTo>
                  <a:pt x="0" y="0"/>
                </a:moveTo>
                <a:lnTo>
                  <a:pt x="0" y="2884765"/>
                </a:lnTo>
                <a:lnTo>
                  <a:pt x="288476" y="2884765"/>
                </a:lnTo>
              </a:path>
            </a:pathLst>
          </a:custGeom>
          <a:noFill/>
          <a:ln>
            <a:solidFill>
              <a:srgbClr val="4BACC6"/>
            </a:solidFill>
          </a:ln>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9" name="圓角矩形 8"/>
          <p:cNvSpPr/>
          <p:nvPr/>
        </p:nvSpPr>
        <p:spPr>
          <a:xfrm>
            <a:off x="911000" y="3465568"/>
            <a:ext cx="3615490" cy="1337379"/>
          </a:xfrm>
          <a:prstGeom prst="roundRect">
            <a:avLst/>
          </a:prstGeom>
          <a:noFill/>
          <a:ln w="38100" cap="rnd">
            <a:solidFill>
              <a:srgbClr val="4BACC6"/>
            </a:solidFill>
          </a:ln>
        </p:spPr>
        <p:txBody>
          <a:bodyPr rtlCol="0" anchor="ctr"/>
          <a:lstStyle/>
          <a:p>
            <a:pPr lvl="0" algn="ctr" defTabSz="711200">
              <a:spcAft>
                <a:spcPct val="35000"/>
              </a:spcAft>
            </a:pPr>
            <a:r>
              <a:rPr lang="zh-TW" altLang="en-US" sz="2000" dirty="0">
                <a:latin typeface="微軟正黑體" panose="020B0604030504040204" pitchFamily="34" charset="-120"/>
                <a:ea typeface="微軟正黑體" panose="020B0604030504040204" pitchFamily="34" charset="-120"/>
              </a:rPr>
              <a:t>依據設施設備基準，</a:t>
            </a:r>
            <a:endParaRPr lang="en-US" altLang="zh-TW" sz="2000" dirty="0">
              <a:latin typeface="微軟正黑體" panose="020B0604030504040204" pitchFamily="34" charset="-120"/>
              <a:ea typeface="微軟正黑體" panose="020B0604030504040204" pitchFamily="34" charset="-120"/>
            </a:endParaRPr>
          </a:p>
          <a:p>
            <a:pPr lvl="0" algn="ctr" defTabSz="711200">
              <a:spcAft>
                <a:spcPct val="35000"/>
              </a:spcAft>
            </a:pPr>
            <a:r>
              <a:rPr lang="zh-TW" altLang="en-US" sz="2000" dirty="0">
                <a:latin typeface="微軟正黑體" panose="020B0604030504040204" pitchFamily="34" charset="-120"/>
                <a:ea typeface="微軟正黑體" panose="020B0604030504040204" pitchFamily="34" charset="-120"/>
              </a:rPr>
              <a:t>盤點各校教學資源</a:t>
            </a:r>
            <a:endParaRPr lang="zh-TW" altLang="en-US" sz="2000" dirty="0"/>
          </a:p>
        </p:txBody>
      </p:sp>
      <p:sp>
        <p:nvSpPr>
          <p:cNvPr id="10" name="圓角矩形 9"/>
          <p:cNvSpPr/>
          <p:nvPr/>
        </p:nvSpPr>
        <p:spPr>
          <a:xfrm>
            <a:off x="911000" y="5186250"/>
            <a:ext cx="3615490" cy="1337379"/>
          </a:xfrm>
          <a:prstGeom prst="roundRect">
            <a:avLst/>
          </a:prstGeom>
          <a:noFill/>
          <a:ln w="38100" cap="rnd">
            <a:solidFill>
              <a:srgbClr val="4BACC6"/>
            </a:solidFill>
          </a:ln>
        </p:spPr>
        <p:txBody>
          <a:bodyPr rtlCol="0" anchor="ctr"/>
          <a:lstStyle/>
          <a:p>
            <a:pPr lvl="0" algn="ctr" defTabSz="711200">
              <a:spcAft>
                <a:spcPct val="35000"/>
              </a:spcAft>
            </a:pPr>
            <a:r>
              <a:rPr lang="zh-TW" altLang="en-US" sz="2000" dirty="0">
                <a:latin typeface="微軟正黑體" panose="020B0604030504040204" pitchFamily="34" charset="-120"/>
                <a:ea typeface="微軟正黑體" panose="020B0604030504040204" pitchFamily="34" charset="-120"/>
              </a:rPr>
              <a:t>要求各校審視中長程教育計畫，</a:t>
            </a:r>
            <a:endParaRPr lang="en-US" altLang="zh-TW" sz="2000" dirty="0">
              <a:latin typeface="微軟正黑體" panose="020B0604030504040204" pitchFamily="34" charset="-120"/>
              <a:ea typeface="微軟正黑體" panose="020B0604030504040204" pitchFamily="34" charset="-120"/>
            </a:endParaRPr>
          </a:p>
          <a:p>
            <a:pPr lvl="0" algn="ctr" defTabSz="711200">
              <a:spcAft>
                <a:spcPct val="35000"/>
              </a:spcAft>
            </a:pPr>
            <a:r>
              <a:rPr lang="zh-TW" altLang="en-US" sz="2000" dirty="0">
                <a:latin typeface="微軟正黑體" panose="020B0604030504040204" pitchFamily="34" charset="-120"/>
                <a:ea typeface="微軟正黑體" panose="020B0604030504040204" pitchFamily="34" charset="-120"/>
              </a:rPr>
              <a:t>依據課程發展提出經費需求</a:t>
            </a:r>
            <a:endParaRPr lang="zh-TW" altLang="en-US" sz="2000" dirty="0"/>
          </a:p>
        </p:txBody>
      </p:sp>
      <p:sp>
        <p:nvSpPr>
          <p:cNvPr id="11" name="手繪多邊形 10"/>
          <p:cNvSpPr/>
          <p:nvPr/>
        </p:nvSpPr>
        <p:spPr>
          <a:xfrm>
            <a:off x="4421541" y="1674422"/>
            <a:ext cx="2343179" cy="1322735"/>
          </a:xfrm>
          <a:custGeom>
            <a:avLst/>
            <a:gdLst>
              <a:gd name="connsiteX0" fmla="*/ 0 w 2884765"/>
              <a:gd name="connsiteY0" fmla="*/ 144238 h 1442382"/>
              <a:gd name="connsiteX1" fmla="*/ 144238 w 2884765"/>
              <a:gd name="connsiteY1" fmla="*/ 0 h 1442382"/>
              <a:gd name="connsiteX2" fmla="*/ 2740527 w 2884765"/>
              <a:gd name="connsiteY2" fmla="*/ 0 h 1442382"/>
              <a:gd name="connsiteX3" fmla="*/ 2884765 w 2884765"/>
              <a:gd name="connsiteY3" fmla="*/ 144238 h 1442382"/>
              <a:gd name="connsiteX4" fmla="*/ 2884765 w 2884765"/>
              <a:gd name="connsiteY4" fmla="*/ 1298144 h 1442382"/>
              <a:gd name="connsiteX5" fmla="*/ 2740527 w 2884765"/>
              <a:gd name="connsiteY5" fmla="*/ 1442382 h 1442382"/>
              <a:gd name="connsiteX6" fmla="*/ 144238 w 2884765"/>
              <a:gd name="connsiteY6" fmla="*/ 1442382 h 1442382"/>
              <a:gd name="connsiteX7" fmla="*/ 0 w 2884765"/>
              <a:gd name="connsiteY7" fmla="*/ 1298144 h 1442382"/>
              <a:gd name="connsiteX8" fmla="*/ 0 w 2884765"/>
              <a:gd name="connsiteY8" fmla="*/ 144238 h 1442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4765" h="1442382">
                <a:moveTo>
                  <a:pt x="0" y="144238"/>
                </a:moveTo>
                <a:cubicBezTo>
                  <a:pt x="0" y="64578"/>
                  <a:pt x="64578" y="0"/>
                  <a:pt x="144238" y="0"/>
                </a:cubicBezTo>
                <a:lnTo>
                  <a:pt x="2740527" y="0"/>
                </a:lnTo>
                <a:cubicBezTo>
                  <a:pt x="2820187" y="0"/>
                  <a:pt x="2884765" y="64578"/>
                  <a:pt x="2884765" y="144238"/>
                </a:cubicBezTo>
                <a:lnTo>
                  <a:pt x="2884765" y="1298144"/>
                </a:lnTo>
                <a:cubicBezTo>
                  <a:pt x="2884765" y="1377804"/>
                  <a:pt x="2820187" y="1442382"/>
                  <a:pt x="2740527" y="1442382"/>
                </a:cubicBezTo>
                <a:lnTo>
                  <a:pt x="144238" y="1442382"/>
                </a:lnTo>
                <a:cubicBezTo>
                  <a:pt x="64578" y="1442382"/>
                  <a:pt x="0" y="1377804"/>
                  <a:pt x="0" y="1298144"/>
                </a:cubicBezTo>
                <a:lnTo>
                  <a:pt x="0" y="144238"/>
                </a:lnTo>
                <a:close/>
              </a:path>
            </a:pathLst>
          </a:custGeom>
          <a:solidFill>
            <a:srgbClr val="F79646"/>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6071" tIns="124796" rIns="166071" bIns="124796" numCol="1" spcCol="1270" anchor="ctr" anchorCtr="0">
            <a:noAutofit/>
          </a:bodyPr>
          <a:lstStyle/>
          <a:p>
            <a:pPr lvl="0" algn="ctr" defTabSz="2889250">
              <a:lnSpc>
                <a:spcPct val="90000"/>
              </a:lnSpc>
              <a:spcBef>
                <a:spcPct val="0"/>
              </a:spcBef>
              <a:spcAft>
                <a:spcPct val="35000"/>
              </a:spcAft>
            </a:pPr>
            <a:r>
              <a:rPr lang="zh-TW" altLang="en-US" sz="4000" b="1" dirty="0">
                <a:latin typeface="微軟正黑體" panose="020B0604030504040204" pitchFamily="34" charset="-120"/>
                <a:ea typeface="微軟正黑體" panose="020B0604030504040204" pitchFamily="34" charset="-120"/>
              </a:rPr>
              <a:t>科技類</a:t>
            </a:r>
            <a:endParaRPr lang="zh-TW" altLang="en-US" sz="4000" b="1" kern="1200" dirty="0">
              <a:latin typeface="微軟正黑體" panose="020B0604030504040204" pitchFamily="34" charset="-120"/>
              <a:ea typeface="微軟正黑體" panose="020B0604030504040204" pitchFamily="34" charset="-120"/>
            </a:endParaRPr>
          </a:p>
        </p:txBody>
      </p:sp>
      <p:sp>
        <p:nvSpPr>
          <p:cNvPr id="12" name="手繪多邊形 11"/>
          <p:cNvSpPr/>
          <p:nvPr/>
        </p:nvSpPr>
        <p:spPr>
          <a:xfrm>
            <a:off x="4722487" y="2997158"/>
            <a:ext cx="288476" cy="1081787"/>
          </a:xfrm>
          <a:custGeom>
            <a:avLst/>
            <a:gdLst/>
            <a:ahLst/>
            <a:cxnLst/>
            <a:rect l="0" t="0" r="0" b="0"/>
            <a:pathLst>
              <a:path>
                <a:moveTo>
                  <a:pt x="0" y="0"/>
                </a:moveTo>
                <a:lnTo>
                  <a:pt x="0" y="1081787"/>
                </a:lnTo>
                <a:lnTo>
                  <a:pt x="288476" y="1081787"/>
                </a:lnTo>
              </a:path>
            </a:pathLst>
          </a:custGeom>
          <a:noFill/>
          <a:ln>
            <a:solidFill>
              <a:srgbClr val="F79646"/>
            </a:solidFill>
          </a:ln>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13" name="手繪多邊形 12"/>
          <p:cNvSpPr/>
          <p:nvPr/>
        </p:nvSpPr>
        <p:spPr>
          <a:xfrm>
            <a:off x="4722486" y="2914862"/>
            <a:ext cx="288476" cy="2884765"/>
          </a:xfrm>
          <a:custGeom>
            <a:avLst/>
            <a:gdLst/>
            <a:ahLst/>
            <a:cxnLst/>
            <a:rect l="0" t="0" r="0" b="0"/>
            <a:pathLst>
              <a:path>
                <a:moveTo>
                  <a:pt x="0" y="0"/>
                </a:moveTo>
                <a:lnTo>
                  <a:pt x="0" y="2884765"/>
                </a:lnTo>
                <a:lnTo>
                  <a:pt x="288476" y="2884765"/>
                </a:lnTo>
              </a:path>
            </a:pathLst>
          </a:custGeom>
          <a:noFill/>
          <a:ln>
            <a:solidFill>
              <a:srgbClr val="F79646"/>
            </a:solidFill>
          </a:ln>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14" name="圓角矩形 13"/>
          <p:cNvSpPr/>
          <p:nvPr/>
        </p:nvSpPr>
        <p:spPr>
          <a:xfrm>
            <a:off x="5010962" y="3465568"/>
            <a:ext cx="4070902" cy="1433977"/>
          </a:xfrm>
          <a:prstGeom prst="roundRect">
            <a:avLst/>
          </a:prstGeom>
          <a:noFill/>
          <a:ln w="38100" cap="rnd">
            <a:solidFill>
              <a:srgbClr val="F79646"/>
            </a:solidFill>
          </a:ln>
        </p:spPr>
        <p:txBody>
          <a:bodyPr rtlCol="0" anchor="ctr"/>
          <a:lstStyle/>
          <a:p>
            <a:pPr lvl="0" algn="ctr" defTabSz="711200">
              <a:lnSpc>
                <a:spcPct val="150000"/>
              </a:lnSpc>
              <a:spcAft>
                <a:spcPct val="35000"/>
              </a:spcAft>
            </a:pPr>
            <a:r>
              <a:rPr lang="zh-TW" altLang="en-US" sz="1900" dirty="0">
                <a:latin typeface="微軟正黑體" panose="020B0604030504040204" pitchFamily="34" charset="-120"/>
                <a:ea typeface="微軟正黑體" panose="020B0604030504040204" pitchFamily="34" charset="-120"/>
              </a:rPr>
              <a:t>籌設各區域科技教育中心，提供各校生活科技教學示範或資源協助</a:t>
            </a:r>
          </a:p>
        </p:txBody>
      </p:sp>
      <p:sp>
        <p:nvSpPr>
          <p:cNvPr id="15" name="圓角矩形 14"/>
          <p:cNvSpPr/>
          <p:nvPr/>
        </p:nvSpPr>
        <p:spPr>
          <a:xfrm>
            <a:off x="5010961" y="5186251"/>
            <a:ext cx="4070903" cy="1337378"/>
          </a:xfrm>
          <a:prstGeom prst="roundRect">
            <a:avLst/>
          </a:prstGeom>
          <a:noFill/>
          <a:ln w="38100" cap="rnd">
            <a:solidFill>
              <a:srgbClr val="F79646"/>
            </a:solidFill>
          </a:ln>
        </p:spPr>
        <p:txBody>
          <a:bodyPr rtlCol="0" anchor="ctr"/>
          <a:lstStyle/>
          <a:p>
            <a:pPr lvl="0" algn="ctr" defTabSz="711200">
              <a:lnSpc>
                <a:spcPct val="150000"/>
              </a:lnSpc>
              <a:spcAft>
                <a:spcPct val="35000"/>
              </a:spcAft>
            </a:pPr>
            <a:r>
              <a:rPr lang="zh-TW" altLang="en-US" sz="1900" dirty="0">
                <a:latin typeface="微軟正黑體" panose="020B0604030504040204" pitchFamily="34" charset="-120"/>
                <a:ea typeface="微軟正黑體" panose="020B0604030504040204" pitchFamily="34" charset="-120"/>
              </a:rPr>
              <a:t>逐年編列科技領域專科教室或相關設備經費俾達基礎教室設備標準</a:t>
            </a:r>
          </a:p>
        </p:txBody>
      </p:sp>
    </p:spTree>
    <p:extLst>
      <p:ext uri="{BB962C8B-B14F-4D97-AF65-F5344CB8AC3E}">
        <p14:creationId xmlns:p14="http://schemas.microsoft.com/office/powerpoint/2010/main" val="2895096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手繪多邊形 36"/>
          <p:cNvSpPr/>
          <p:nvPr/>
        </p:nvSpPr>
        <p:spPr>
          <a:xfrm>
            <a:off x="8405044" y="3840330"/>
            <a:ext cx="477800" cy="1902770"/>
          </a:xfrm>
          <a:custGeom>
            <a:avLst/>
            <a:gdLst>
              <a:gd name="connsiteX0" fmla="*/ 566531 w 826528"/>
              <a:gd name="connsiteY0" fmla="*/ 2246243 h 2246243"/>
              <a:gd name="connsiteX1" fmla="*/ 745435 w 826528"/>
              <a:gd name="connsiteY1" fmla="*/ 1659835 h 2246243"/>
              <a:gd name="connsiteX2" fmla="*/ 218661 w 826528"/>
              <a:gd name="connsiteY2" fmla="*/ 1282148 h 2246243"/>
              <a:gd name="connsiteX3" fmla="*/ 208722 w 826528"/>
              <a:gd name="connsiteY3" fmla="*/ 1779104 h 2246243"/>
              <a:gd name="connsiteX4" fmla="*/ 824948 w 826528"/>
              <a:gd name="connsiteY4" fmla="*/ 1292087 h 2246243"/>
              <a:gd name="connsiteX5" fmla="*/ 0 w 826528"/>
              <a:gd name="connsiteY5" fmla="*/ 0 h 2246243"/>
              <a:gd name="connsiteX0" fmla="*/ 566531 w 840308"/>
              <a:gd name="connsiteY0" fmla="*/ 2246243 h 2246243"/>
              <a:gd name="connsiteX1" fmla="*/ 745435 w 840308"/>
              <a:gd name="connsiteY1" fmla="*/ 1659835 h 2246243"/>
              <a:gd name="connsiteX2" fmla="*/ 218661 w 840308"/>
              <a:gd name="connsiteY2" fmla="*/ 1282148 h 2246243"/>
              <a:gd name="connsiteX3" fmla="*/ 208722 w 840308"/>
              <a:gd name="connsiteY3" fmla="*/ 1779104 h 2246243"/>
              <a:gd name="connsiteX4" fmla="*/ 824948 w 840308"/>
              <a:gd name="connsiteY4" fmla="*/ 1292087 h 2246243"/>
              <a:gd name="connsiteX5" fmla="*/ 0 w 840308"/>
              <a:gd name="connsiteY5" fmla="*/ 0 h 2246243"/>
              <a:gd name="connsiteX0" fmla="*/ 566531 w 896896"/>
              <a:gd name="connsiteY0" fmla="*/ 2246243 h 2246243"/>
              <a:gd name="connsiteX1" fmla="*/ 745435 w 896896"/>
              <a:gd name="connsiteY1" fmla="*/ 1659835 h 2246243"/>
              <a:gd name="connsiteX2" fmla="*/ 218661 w 896896"/>
              <a:gd name="connsiteY2" fmla="*/ 1282148 h 2246243"/>
              <a:gd name="connsiteX3" fmla="*/ 208722 w 896896"/>
              <a:gd name="connsiteY3" fmla="*/ 1779104 h 2246243"/>
              <a:gd name="connsiteX4" fmla="*/ 824948 w 896896"/>
              <a:gd name="connsiteY4" fmla="*/ 1292087 h 2246243"/>
              <a:gd name="connsiteX5" fmla="*/ 0 w 896896"/>
              <a:gd name="connsiteY5" fmla="*/ 0 h 2246243"/>
              <a:gd name="connsiteX0" fmla="*/ 566531 w 896896"/>
              <a:gd name="connsiteY0" fmla="*/ 2246243 h 2246243"/>
              <a:gd name="connsiteX1" fmla="*/ 745435 w 896896"/>
              <a:gd name="connsiteY1" fmla="*/ 1659835 h 2246243"/>
              <a:gd name="connsiteX2" fmla="*/ 415430 w 896896"/>
              <a:gd name="connsiteY2" fmla="*/ 1282148 h 2246243"/>
              <a:gd name="connsiteX3" fmla="*/ 208722 w 896896"/>
              <a:gd name="connsiteY3" fmla="*/ 1779104 h 2246243"/>
              <a:gd name="connsiteX4" fmla="*/ 824948 w 896896"/>
              <a:gd name="connsiteY4" fmla="*/ 1292087 h 2246243"/>
              <a:gd name="connsiteX5" fmla="*/ 0 w 896896"/>
              <a:gd name="connsiteY5" fmla="*/ 0 h 2246243"/>
              <a:gd name="connsiteX0" fmla="*/ 566531 w 832866"/>
              <a:gd name="connsiteY0" fmla="*/ 2246243 h 2246243"/>
              <a:gd name="connsiteX1" fmla="*/ 745435 w 832866"/>
              <a:gd name="connsiteY1" fmla="*/ 1659835 h 2246243"/>
              <a:gd name="connsiteX2" fmla="*/ 415430 w 832866"/>
              <a:gd name="connsiteY2" fmla="*/ 1282148 h 2246243"/>
              <a:gd name="connsiteX3" fmla="*/ 417066 w 832866"/>
              <a:gd name="connsiteY3" fmla="*/ 1761742 h 2246243"/>
              <a:gd name="connsiteX4" fmla="*/ 824948 w 832866"/>
              <a:gd name="connsiteY4" fmla="*/ 1292087 h 2246243"/>
              <a:gd name="connsiteX5" fmla="*/ 0 w 832866"/>
              <a:gd name="connsiteY5" fmla="*/ 0 h 2246243"/>
              <a:gd name="connsiteX0" fmla="*/ 566531 w 833963"/>
              <a:gd name="connsiteY0" fmla="*/ 2246243 h 2246243"/>
              <a:gd name="connsiteX1" fmla="*/ 745435 w 833963"/>
              <a:gd name="connsiteY1" fmla="*/ 1659835 h 2246243"/>
              <a:gd name="connsiteX2" fmla="*/ 415430 w 833963"/>
              <a:gd name="connsiteY2" fmla="*/ 1282148 h 2246243"/>
              <a:gd name="connsiteX3" fmla="*/ 417066 w 833963"/>
              <a:gd name="connsiteY3" fmla="*/ 1761742 h 2246243"/>
              <a:gd name="connsiteX4" fmla="*/ 824948 w 833963"/>
              <a:gd name="connsiteY4" fmla="*/ 1292087 h 2246243"/>
              <a:gd name="connsiteX5" fmla="*/ 0 w 833963"/>
              <a:gd name="connsiteY5" fmla="*/ 0 h 2246243"/>
              <a:gd name="connsiteX0" fmla="*/ 566531 w 833963"/>
              <a:gd name="connsiteY0" fmla="*/ 2246243 h 2246243"/>
              <a:gd name="connsiteX1" fmla="*/ 745435 w 833963"/>
              <a:gd name="connsiteY1" fmla="*/ 1659835 h 2246243"/>
              <a:gd name="connsiteX2" fmla="*/ 415430 w 833963"/>
              <a:gd name="connsiteY2" fmla="*/ 1282148 h 2246243"/>
              <a:gd name="connsiteX3" fmla="*/ 417066 w 833963"/>
              <a:gd name="connsiteY3" fmla="*/ 1761742 h 2246243"/>
              <a:gd name="connsiteX4" fmla="*/ 824948 w 833963"/>
              <a:gd name="connsiteY4" fmla="*/ 1292087 h 2246243"/>
              <a:gd name="connsiteX5" fmla="*/ 0 w 833963"/>
              <a:gd name="connsiteY5" fmla="*/ 0 h 2246243"/>
              <a:gd name="connsiteX0" fmla="*/ 566531 w 833963"/>
              <a:gd name="connsiteY0" fmla="*/ 2246243 h 2246243"/>
              <a:gd name="connsiteX1" fmla="*/ 820671 w 833963"/>
              <a:gd name="connsiteY1" fmla="*/ 1688772 h 2246243"/>
              <a:gd name="connsiteX2" fmla="*/ 415430 w 833963"/>
              <a:gd name="connsiteY2" fmla="*/ 1282148 h 2246243"/>
              <a:gd name="connsiteX3" fmla="*/ 417066 w 833963"/>
              <a:gd name="connsiteY3" fmla="*/ 1761742 h 2246243"/>
              <a:gd name="connsiteX4" fmla="*/ 824948 w 833963"/>
              <a:gd name="connsiteY4" fmla="*/ 1292087 h 2246243"/>
              <a:gd name="connsiteX5" fmla="*/ 0 w 833963"/>
              <a:gd name="connsiteY5" fmla="*/ 0 h 2246243"/>
              <a:gd name="connsiteX0" fmla="*/ 566531 w 833963"/>
              <a:gd name="connsiteY0" fmla="*/ 2246243 h 2246243"/>
              <a:gd name="connsiteX1" fmla="*/ 820671 w 833963"/>
              <a:gd name="connsiteY1" fmla="*/ 1688772 h 2246243"/>
              <a:gd name="connsiteX2" fmla="*/ 415430 w 833963"/>
              <a:gd name="connsiteY2" fmla="*/ 1282148 h 2246243"/>
              <a:gd name="connsiteX3" fmla="*/ 417066 w 833963"/>
              <a:gd name="connsiteY3" fmla="*/ 1761742 h 2246243"/>
              <a:gd name="connsiteX4" fmla="*/ 824948 w 833963"/>
              <a:gd name="connsiteY4" fmla="*/ 1292087 h 2246243"/>
              <a:gd name="connsiteX5" fmla="*/ 0 w 833963"/>
              <a:gd name="connsiteY5" fmla="*/ 0 h 2246243"/>
              <a:gd name="connsiteX0" fmla="*/ 566531 w 833963"/>
              <a:gd name="connsiteY0" fmla="*/ 2246243 h 2246243"/>
              <a:gd name="connsiteX1" fmla="*/ 820671 w 833963"/>
              <a:gd name="connsiteY1" fmla="*/ 1688772 h 2246243"/>
              <a:gd name="connsiteX2" fmla="*/ 415430 w 833963"/>
              <a:gd name="connsiteY2" fmla="*/ 1282148 h 2246243"/>
              <a:gd name="connsiteX3" fmla="*/ 417066 w 833963"/>
              <a:gd name="connsiteY3" fmla="*/ 1761742 h 2246243"/>
              <a:gd name="connsiteX4" fmla="*/ 824948 w 833963"/>
              <a:gd name="connsiteY4" fmla="*/ 1292087 h 2246243"/>
              <a:gd name="connsiteX5" fmla="*/ 0 w 833963"/>
              <a:gd name="connsiteY5" fmla="*/ 0 h 2246243"/>
              <a:gd name="connsiteX0" fmla="*/ 589680 w 833963"/>
              <a:gd name="connsiteY0" fmla="*/ 2252031 h 2252031"/>
              <a:gd name="connsiteX1" fmla="*/ 820671 w 833963"/>
              <a:gd name="connsiteY1" fmla="*/ 1688772 h 2252031"/>
              <a:gd name="connsiteX2" fmla="*/ 415430 w 833963"/>
              <a:gd name="connsiteY2" fmla="*/ 1282148 h 2252031"/>
              <a:gd name="connsiteX3" fmla="*/ 417066 w 833963"/>
              <a:gd name="connsiteY3" fmla="*/ 1761742 h 2252031"/>
              <a:gd name="connsiteX4" fmla="*/ 824948 w 833963"/>
              <a:gd name="connsiteY4" fmla="*/ 1292087 h 2252031"/>
              <a:gd name="connsiteX5" fmla="*/ 0 w 833963"/>
              <a:gd name="connsiteY5" fmla="*/ 0 h 2252031"/>
              <a:gd name="connsiteX0" fmla="*/ 589680 w 850597"/>
              <a:gd name="connsiteY0" fmla="*/ 2252031 h 2252031"/>
              <a:gd name="connsiteX1" fmla="*/ 820671 w 850597"/>
              <a:gd name="connsiteY1" fmla="*/ 1688772 h 2252031"/>
              <a:gd name="connsiteX2" fmla="*/ 415430 w 850597"/>
              <a:gd name="connsiteY2" fmla="*/ 1282148 h 2252031"/>
              <a:gd name="connsiteX3" fmla="*/ 417066 w 850597"/>
              <a:gd name="connsiteY3" fmla="*/ 1761742 h 2252031"/>
              <a:gd name="connsiteX4" fmla="*/ 824948 w 850597"/>
              <a:gd name="connsiteY4" fmla="*/ 1292087 h 2252031"/>
              <a:gd name="connsiteX5" fmla="*/ 0 w 850597"/>
              <a:gd name="connsiteY5" fmla="*/ 0 h 2252031"/>
              <a:gd name="connsiteX0" fmla="*/ 589680 w 850597"/>
              <a:gd name="connsiteY0" fmla="*/ 2252031 h 2252031"/>
              <a:gd name="connsiteX1" fmla="*/ 820671 w 850597"/>
              <a:gd name="connsiteY1" fmla="*/ 1688772 h 2252031"/>
              <a:gd name="connsiteX2" fmla="*/ 415430 w 850597"/>
              <a:gd name="connsiteY2" fmla="*/ 1282148 h 2252031"/>
              <a:gd name="connsiteX3" fmla="*/ 417066 w 850597"/>
              <a:gd name="connsiteY3" fmla="*/ 1761742 h 2252031"/>
              <a:gd name="connsiteX4" fmla="*/ 824948 w 850597"/>
              <a:gd name="connsiteY4" fmla="*/ 1292087 h 2252031"/>
              <a:gd name="connsiteX5" fmla="*/ 0 w 850597"/>
              <a:gd name="connsiteY5" fmla="*/ 0 h 2252031"/>
              <a:gd name="connsiteX0" fmla="*/ 589680 w 850597"/>
              <a:gd name="connsiteY0" fmla="*/ 2252031 h 2252031"/>
              <a:gd name="connsiteX1" fmla="*/ 820671 w 850597"/>
              <a:gd name="connsiteY1" fmla="*/ 1688772 h 2252031"/>
              <a:gd name="connsiteX2" fmla="*/ 415430 w 850597"/>
              <a:gd name="connsiteY2" fmla="*/ 1282148 h 2252031"/>
              <a:gd name="connsiteX3" fmla="*/ 417066 w 850597"/>
              <a:gd name="connsiteY3" fmla="*/ 1761742 h 2252031"/>
              <a:gd name="connsiteX4" fmla="*/ 824948 w 850597"/>
              <a:gd name="connsiteY4" fmla="*/ 1292087 h 2252031"/>
              <a:gd name="connsiteX5" fmla="*/ 0 w 850597"/>
              <a:gd name="connsiteY5" fmla="*/ 0 h 2252031"/>
              <a:gd name="connsiteX0" fmla="*/ 589680 w 825488"/>
              <a:gd name="connsiteY0" fmla="*/ 2252031 h 2252031"/>
              <a:gd name="connsiteX1" fmla="*/ 820671 w 825488"/>
              <a:gd name="connsiteY1" fmla="*/ 1688772 h 2252031"/>
              <a:gd name="connsiteX2" fmla="*/ 415430 w 825488"/>
              <a:gd name="connsiteY2" fmla="*/ 1282148 h 2252031"/>
              <a:gd name="connsiteX3" fmla="*/ 417066 w 825488"/>
              <a:gd name="connsiteY3" fmla="*/ 1761742 h 2252031"/>
              <a:gd name="connsiteX4" fmla="*/ 824948 w 825488"/>
              <a:gd name="connsiteY4" fmla="*/ 1292087 h 2252031"/>
              <a:gd name="connsiteX5" fmla="*/ 0 w 825488"/>
              <a:gd name="connsiteY5" fmla="*/ 0 h 2252031"/>
              <a:gd name="connsiteX0" fmla="*/ 689156 w 836136"/>
              <a:gd name="connsiteY0" fmla="*/ 2365719 h 2365719"/>
              <a:gd name="connsiteX1" fmla="*/ 820671 w 836136"/>
              <a:gd name="connsiteY1" fmla="*/ 1688772 h 2365719"/>
              <a:gd name="connsiteX2" fmla="*/ 415430 w 836136"/>
              <a:gd name="connsiteY2" fmla="*/ 1282148 h 2365719"/>
              <a:gd name="connsiteX3" fmla="*/ 417066 w 836136"/>
              <a:gd name="connsiteY3" fmla="*/ 1761742 h 2365719"/>
              <a:gd name="connsiteX4" fmla="*/ 824948 w 836136"/>
              <a:gd name="connsiteY4" fmla="*/ 1292087 h 2365719"/>
              <a:gd name="connsiteX5" fmla="*/ 0 w 836136"/>
              <a:gd name="connsiteY5" fmla="*/ 0 h 236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6136" h="2365719">
                <a:moveTo>
                  <a:pt x="689156" y="2365719"/>
                </a:moveTo>
                <a:cubicBezTo>
                  <a:pt x="807597" y="2152856"/>
                  <a:pt x="866292" y="1869367"/>
                  <a:pt x="820671" y="1688772"/>
                </a:cubicBezTo>
                <a:cubicBezTo>
                  <a:pt x="775050" y="1508177"/>
                  <a:pt x="627382" y="1177389"/>
                  <a:pt x="415430" y="1282148"/>
                </a:cubicBezTo>
                <a:cubicBezTo>
                  <a:pt x="203478" y="1386907"/>
                  <a:pt x="175193" y="1708000"/>
                  <a:pt x="417066" y="1761742"/>
                </a:cubicBezTo>
                <a:cubicBezTo>
                  <a:pt x="658939" y="1815484"/>
                  <a:pt x="836586" y="1452602"/>
                  <a:pt x="824948" y="1292087"/>
                </a:cubicBezTo>
                <a:cubicBezTo>
                  <a:pt x="813310" y="1131572"/>
                  <a:pt x="898578" y="532510"/>
                  <a:pt x="0" y="0"/>
                </a:cubicBezTo>
              </a:path>
            </a:pathLst>
          </a:custGeom>
          <a:noFill/>
          <a:ln w="28575">
            <a:solidFill>
              <a:srgbClr val="2196F3"/>
            </a:solidFill>
          </a:ln>
        </p:spPr>
        <p:txBody>
          <a:bodyPr rtlCol="0" anchor="ctr"/>
          <a:lstStyle/>
          <a:p>
            <a:pPr algn="ctr"/>
            <a:endParaRPr lang="zh-TW" altLang="en-US"/>
          </a:p>
        </p:txBody>
      </p:sp>
      <p:grpSp>
        <p:nvGrpSpPr>
          <p:cNvPr id="33" name="群組 32"/>
          <p:cNvGrpSpPr/>
          <p:nvPr/>
        </p:nvGrpSpPr>
        <p:grpSpPr>
          <a:xfrm>
            <a:off x="323528" y="1916832"/>
            <a:ext cx="8081515" cy="4733392"/>
            <a:chOff x="906220" y="1988840"/>
            <a:chExt cx="6965448" cy="4661384"/>
          </a:xfrm>
        </p:grpSpPr>
        <p:sp>
          <p:nvSpPr>
            <p:cNvPr id="34" name="圓角矩形 33"/>
            <p:cNvSpPr/>
            <p:nvPr/>
          </p:nvSpPr>
          <p:spPr>
            <a:xfrm>
              <a:off x="906220" y="2194194"/>
              <a:ext cx="6965448" cy="4456030"/>
            </a:xfrm>
            <a:prstGeom prst="roundRect">
              <a:avLst>
                <a:gd name="adj" fmla="val 4412"/>
              </a:avLst>
            </a:prstGeom>
            <a:solidFill>
              <a:srgbClr val="2196F3"/>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5" name="圓角矩形 34"/>
            <p:cNvSpPr/>
            <p:nvPr/>
          </p:nvSpPr>
          <p:spPr>
            <a:xfrm>
              <a:off x="906220" y="1988840"/>
              <a:ext cx="6965448" cy="4368681"/>
            </a:xfrm>
            <a:prstGeom prst="roundRect">
              <a:avLst>
                <a:gd name="adj" fmla="val 4412"/>
              </a:avLst>
            </a:prstGeom>
            <a:solidFill>
              <a:srgbClr val="BBDEFB"/>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6" name="手繪多邊形 35"/>
            <p:cNvSpPr/>
            <p:nvPr/>
          </p:nvSpPr>
          <p:spPr>
            <a:xfrm rot="6509312">
              <a:off x="4394003" y="6444291"/>
              <a:ext cx="257913" cy="111436"/>
            </a:xfrm>
            <a:custGeom>
              <a:avLst/>
              <a:gdLst>
                <a:gd name="connsiteX0" fmla="*/ 521208 w 9272016"/>
                <a:gd name="connsiteY0" fmla="*/ 18288 h 3538728"/>
                <a:gd name="connsiteX1" fmla="*/ 438912 w 9272016"/>
                <a:gd name="connsiteY1" fmla="*/ 73152 h 3538728"/>
                <a:gd name="connsiteX2" fmla="*/ 466344 w 9272016"/>
                <a:gd name="connsiteY2" fmla="*/ 210312 h 3538728"/>
                <a:gd name="connsiteX3" fmla="*/ 356616 w 9272016"/>
                <a:gd name="connsiteY3" fmla="*/ 265176 h 3538728"/>
                <a:gd name="connsiteX4" fmla="*/ 246888 w 9272016"/>
                <a:gd name="connsiteY4" fmla="*/ 411480 h 3538728"/>
                <a:gd name="connsiteX5" fmla="*/ 301752 w 9272016"/>
                <a:gd name="connsiteY5" fmla="*/ 594360 h 3538728"/>
                <a:gd name="connsiteX6" fmla="*/ 265176 w 9272016"/>
                <a:gd name="connsiteY6" fmla="*/ 640080 h 3538728"/>
                <a:gd name="connsiteX7" fmla="*/ 292608 w 9272016"/>
                <a:gd name="connsiteY7" fmla="*/ 850392 h 3538728"/>
                <a:gd name="connsiteX8" fmla="*/ 164592 w 9272016"/>
                <a:gd name="connsiteY8" fmla="*/ 941832 h 3538728"/>
                <a:gd name="connsiteX9" fmla="*/ 164592 w 9272016"/>
                <a:gd name="connsiteY9" fmla="*/ 1078992 h 3538728"/>
                <a:gd name="connsiteX10" fmla="*/ 0 w 9272016"/>
                <a:gd name="connsiteY10" fmla="*/ 1188720 h 3538728"/>
                <a:gd name="connsiteX11" fmla="*/ 82296 w 9272016"/>
                <a:gd name="connsiteY11" fmla="*/ 1399032 h 3538728"/>
                <a:gd name="connsiteX12" fmla="*/ 201168 w 9272016"/>
                <a:gd name="connsiteY12" fmla="*/ 1481328 h 3538728"/>
                <a:gd name="connsiteX13" fmla="*/ 228600 w 9272016"/>
                <a:gd name="connsiteY13" fmla="*/ 1581912 h 3538728"/>
                <a:gd name="connsiteX14" fmla="*/ 338328 w 9272016"/>
                <a:gd name="connsiteY14" fmla="*/ 1591056 h 3538728"/>
                <a:gd name="connsiteX15" fmla="*/ 493776 w 9272016"/>
                <a:gd name="connsiteY15" fmla="*/ 1572768 h 3538728"/>
                <a:gd name="connsiteX16" fmla="*/ 603504 w 9272016"/>
                <a:gd name="connsiteY16" fmla="*/ 1682496 h 3538728"/>
                <a:gd name="connsiteX17" fmla="*/ 603504 w 9272016"/>
                <a:gd name="connsiteY17" fmla="*/ 1773936 h 3538728"/>
                <a:gd name="connsiteX18" fmla="*/ 694944 w 9272016"/>
                <a:gd name="connsiteY18" fmla="*/ 1847088 h 3538728"/>
                <a:gd name="connsiteX19" fmla="*/ 722376 w 9272016"/>
                <a:gd name="connsiteY19" fmla="*/ 1947672 h 3538728"/>
                <a:gd name="connsiteX20" fmla="*/ 932688 w 9272016"/>
                <a:gd name="connsiteY20" fmla="*/ 2148840 h 3538728"/>
                <a:gd name="connsiteX21" fmla="*/ 987552 w 9272016"/>
                <a:gd name="connsiteY21" fmla="*/ 2249424 h 3538728"/>
                <a:gd name="connsiteX22" fmla="*/ 1197864 w 9272016"/>
                <a:gd name="connsiteY22" fmla="*/ 2414016 h 3538728"/>
                <a:gd name="connsiteX23" fmla="*/ 1316736 w 9272016"/>
                <a:gd name="connsiteY23" fmla="*/ 2404872 h 3538728"/>
                <a:gd name="connsiteX24" fmla="*/ 1362456 w 9272016"/>
                <a:gd name="connsiteY24" fmla="*/ 2459736 h 3538728"/>
                <a:gd name="connsiteX25" fmla="*/ 1453896 w 9272016"/>
                <a:gd name="connsiteY25" fmla="*/ 2478024 h 3538728"/>
                <a:gd name="connsiteX26" fmla="*/ 1517904 w 9272016"/>
                <a:gd name="connsiteY26" fmla="*/ 2441448 h 3538728"/>
                <a:gd name="connsiteX27" fmla="*/ 1609344 w 9272016"/>
                <a:gd name="connsiteY27" fmla="*/ 2505456 h 3538728"/>
                <a:gd name="connsiteX28" fmla="*/ 1783080 w 9272016"/>
                <a:gd name="connsiteY28" fmla="*/ 2532888 h 3538728"/>
                <a:gd name="connsiteX29" fmla="*/ 1892808 w 9272016"/>
                <a:gd name="connsiteY29" fmla="*/ 2505456 h 3538728"/>
                <a:gd name="connsiteX30" fmla="*/ 2020824 w 9272016"/>
                <a:gd name="connsiteY30" fmla="*/ 2578608 h 3538728"/>
                <a:gd name="connsiteX31" fmla="*/ 2157984 w 9272016"/>
                <a:gd name="connsiteY31" fmla="*/ 2578608 h 3538728"/>
                <a:gd name="connsiteX32" fmla="*/ 2212848 w 9272016"/>
                <a:gd name="connsiteY32" fmla="*/ 2706624 h 3538728"/>
                <a:gd name="connsiteX33" fmla="*/ 2221992 w 9272016"/>
                <a:gd name="connsiteY33" fmla="*/ 2798064 h 3538728"/>
                <a:gd name="connsiteX34" fmla="*/ 2313432 w 9272016"/>
                <a:gd name="connsiteY34" fmla="*/ 2798064 h 3538728"/>
                <a:gd name="connsiteX35" fmla="*/ 2414016 w 9272016"/>
                <a:gd name="connsiteY35" fmla="*/ 2816352 h 3538728"/>
                <a:gd name="connsiteX36" fmla="*/ 2724912 w 9272016"/>
                <a:gd name="connsiteY36" fmla="*/ 2880360 h 3538728"/>
                <a:gd name="connsiteX37" fmla="*/ 2843784 w 9272016"/>
                <a:gd name="connsiteY37" fmla="*/ 2926080 h 3538728"/>
                <a:gd name="connsiteX38" fmla="*/ 3108960 w 9272016"/>
                <a:gd name="connsiteY38" fmla="*/ 3017520 h 3538728"/>
                <a:gd name="connsiteX39" fmla="*/ 3236976 w 9272016"/>
                <a:gd name="connsiteY39" fmla="*/ 3008376 h 3538728"/>
                <a:gd name="connsiteX40" fmla="*/ 3419856 w 9272016"/>
                <a:gd name="connsiteY40" fmla="*/ 3099816 h 3538728"/>
                <a:gd name="connsiteX41" fmla="*/ 3630168 w 9272016"/>
                <a:gd name="connsiteY41" fmla="*/ 3063240 h 3538728"/>
                <a:gd name="connsiteX42" fmla="*/ 3776472 w 9272016"/>
                <a:gd name="connsiteY42" fmla="*/ 3227832 h 3538728"/>
                <a:gd name="connsiteX43" fmla="*/ 3959352 w 9272016"/>
                <a:gd name="connsiteY43" fmla="*/ 3236976 h 3538728"/>
                <a:gd name="connsiteX44" fmla="*/ 4178808 w 9272016"/>
                <a:gd name="connsiteY44" fmla="*/ 3337560 h 3538728"/>
                <a:gd name="connsiteX45" fmla="*/ 4288536 w 9272016"/>
                <a:gd name="connsiteY45" fmla="*/ 3273552 h 3538728"/>
                <a:gd name="connsiteX46" fmla="*/ 4407408 w 9272016"/>
                <a:gd name="connsiteY46" fmla="*/ 3364992 h 3538728"/>
                <a:gd name="connsiteX47" fmla="*/ 4599432 w 9272016"/>
                <a:gd name="connsiteY47" fmla="*/ 3346704 h 3538728"/>
                <a:gd name="connsiteX48" fmla="*/ 4718304 w 9272016"/>
                <a:gd name="connsiteY48" fmla="*/ 3447288 h 3538728"/>
                <a:gd name="connsiteX49" fmla="*/ 4882896 w 9272016"/>
                <a:gd name="connsiteY49" fmla="*/ 3429000 h 3538728"/>
                <a:gd name="connsiteX50" fmla="*/ 5257800 w 9272016"/>
                <a:gd name="connsiteY50" fmla="*/ 3538728 h 3538728"/>
                <a:gd name="connsiteX51" fmla="*/ 5568696 w 9272016"/>
                <a:gd name="connsiteY51" fmla="*/ 3529584 h 3538728"/>
                <a:gd name="connsiteX52" fmla="*/ 5687568 w 9272016"/>
                <a:gd name="connsiteY52" fmla="*/ 3429000 h 3538728"/>
                <a:gd name="connsiteX53" fmla="*/ 6025896 w 9272016"/>
                <a:gd name="connsiteY53" fmla="*/ 3337560 h 3538728"/>
                <a:gd name="connsiteX54" fmla="*/ 6080760 w 9272016"/>
                <a:gd name="connsiteY54" fmla="*/ 3364992 h 3538728"/>
                <a:gd name="connsiteX55" fmla="*/ 6217920 w 9272016"/>
                <a:gd name="connsiteY55" fmla="*/ 3255264 h 3538728"/>
                <a:gd name="connsiteX56" fmla="*/ 6373368 w 9272016"/>
                <a:gd name="connsiteY56" fmla="*/ 3346704 h 3538728"/>
                <a:gd name="connsiteX57" fmla="*/ 6519672 w 9272016"/>
                <a:gd name="connsiteY57" fmla="*/ 3310128 h 3538728"/>
                <a:gd name="connsiteX58" fmla="*/ 6702552 w 9272016"/>
                <a:gd name="connsiteY58" fmla="*/ 3310128 h 3538728"/>
                <a:gd name="connsiteX59" fmla="*/ 6775704 w 9272016"/>
                <a:gd name="connsiteY59" fmla="*/ 3154680 h 3538728"/>
                <a:gd name="connsiteX60" fmla="*/ 6885432 w 9272016"/>
                <a:gd name="connsiteY60" fmla="*/ 3127248 h 3538728"/>
                <a:gd name="connsiteX61" fmla="*/ 6830568 w 9272016"/>
                <a:gd name="connsiteY61" fmla="*/ 3044952 h 3538728"/>
                <a:gd name="connsiteX62" fmla="*/ 7068312 w 9272016"/>
                <a:gd name="connsiteY62" fmla="*/ 2980944 h 3538728"/>
                <a:gd name="connsiteX63" fmla="*/ 7223760 w 9272016"/>
                <a:gd name="connsiteY63" fmla="*/ 2834640 h 3538728"/>
                <a:gd name="connsiteX64" fmla="*/ 7296912 w 9272016"/>
                <a:gd name="connsiteY64" fmla="*/ 2724912 h 3538728"/>
                <a:gd name="connsiteX65" fmla="*/ 7397496 w 9272016"/>
                <a:gd name="connsiteY65" fmla="*/ 2724912 h 3538728"/>
                <a:gd name="connsiteX66" fmla="*/ 7552944 w 9272016"/>
                <a:gd name="connsiteY66" fmla="*/ 2587752 h 3538728"/>
                <a:gd name="connsiteX67" fmla="*/ 7827264 w 9272016"/>
                <a:gd name="connsiteY67" fmla="*/ 2514600 h 3538728"/>
                <a:gd name="connsiteX68" fmla="*/ 7900416 w 9272016"/>
                <a:gd name="connsiteY68" fmla="*/ 2313432 h 3538728"/>
                <a:gd name="connsiteX69" fmla="*/ 8046720 w 9272016"/>
                <a:gd name="connsiteY69" fmla="*/ 2148840 h 3538728"/>
                <a:gd name="connsiteX70" fmla="*/ 8147304 w 9272016"/>
                <a:gd name="connsiteY70" fmla="*/ 1828800 h 3538728"/>
                <a:gd name="connsiteX71" fmla="*/ 8202168 w 9272016"/>
                <a:gd name="connsiteY71" fmla="*/ 1682496 h 3538728"/>
                <a:gd name="connsiteX72" fmla="*/ 8247888 w 9272016"/>
                <a:gd name="connsiteY72" fmla="*/ 1453896 h 3538728"/>
                <a:gd name="connsiteX73" fmla="*/ 8311896 w 9272016"/>
                <a:gd name="connsiteY73" fmla="*/ 1325880 h 3538728"/>
                <a:gd name="connsiteX74" fmla="*/ 8494776 w 9272016"/>
                <a:gd name="connsiteY74" fmla="*/ 1243584 h 3538728"/>
                <a:gd name="connsiteX75" fmla="*/ 8650224 w 9272016"/>
                <a:gd name="connsiteY75" fmla="*/ 1088136 h 3538728"/>
                <a:gd name="connsiteX76" fmla="*/ 8778240 w 9272016"/>
                <a:gd name="connsiteY76" fmla="*/ 1069848 h 3538728"/>
                <a:gd name="connsiteX77" fmla="*/ 8951976 w 9272016"/>
                <a:gd name="connsiteY77" fmla="*/ 1014984 h 3538728"/>
                <a:gd name="connsiteX78" fmla="*/ 9180576 w 9272016"/>
                <a:gd name="connsiteY78" fmla="*/ 868680 h 3538728"/>
                <a:gd name="connsiteX79" fmla="*/ 9235440 w 9272016"/>
                <a:gd name="connsiteY79" fmla="*/ 813816 h 3538728"/>
                <a:gd name="connsiteX80" fmla="*/ 9198864 w 9272016"/>
                <a:gd name="connsiteY80" fmla="*/ 740664 h 3538728"/>
                <a:gd name="connsiteX81" fmla="*/ 9198864 w 9272016"/>
                <a:gd name="connsiteY81" fmla="*/ 630936 h 3538728"/>
                <a:gd name="connsiteX82" fmla="*/ 9226296 w 9272016"/>
                <a:gd name="connsiteY82" fmla="*/ 566928 h 3538728"/>
                <a:gd name="connsiteX83" fmla="*/ 9272016 w 9272016"/>
                <a:gd name="connsiteY83" fmla="*/ 448056 h 3538728"/>
                <a:gd name="connsiteX84" fmla="*/ 9262872 w 9272016"/>
                <a:gd name="connsiteY84" fmla="*/ 411480 h 3538728"/>
                <a:gd name="connsiteX85" fmla="*/ 9171432 w 9272016"/>
                <a:gd name="connsiteY85" fmla="*/ 411480 h 3538728"/>
                <a:gd name="connsiteX86" fmla="*/ 9134856 w 9272016"/>
                <a:gd name="connsiteY86" fmla="*/ 502920 h 3538728"/>
                <a:gd name="connsiteX87" fmla="*/ 9079992 w 9272016"/>
                <a:gd name="connsiteY87" fmla="*/ 548640 h 3538728"/>
                <a:gd name="connsiteX88" fmla="*/ 8961120 w 9272016"/>
                <a:gd name="connsiteY88" fmla="*/ 557784 h 3538728"/>
                <a:gd name="connsiteX89" fmla="*/ 8924544 w 9272016"/>
                <a:gd name="connsiteY89" fmla="*/ 502920 h 3538728"/>
                <a:gd name="connsiteX90" fmla="*/ 8842248 w 9272016"/>
                <a:gd name="connsiteY90" fmla="*/ 457200 h 3538728"/>
                <a:gd name="connsiteX91" fmla="*/ 8705088 w 9272016"/>
                <a:gd name="connsiteY91" fmla="*/ 521208 h 3538728"/>
                <a:gd name="connsiteX92" fmla="*/ 8567928 w 9272016"/>
                <a:gd name="connsiteY92" fmla="*/ 603504 h 3538728"/>
                <a:gd name="connsiteX93" fmla="*/ 8366760 w 9272016"/>
                <a:gd name="connsiteY93" fmla="*/ 667512 h 3538728"/>
                <a:gd name="connsiteX94" fmla="*/ 8147304 w 9272016"/>
                <a:gd name="connsiteY94" fmla="*/ 658368 h 3538728"/>
                <a:gd name="connsiteX95" fmla="*/ 7982712 w 9272016"/>
                <a:gd name="connsiteY95" fmla="*/ 722376 h 3538728"/>
                <a:gd name="connsiteX96" fmla="*/ 7827264 w 9272016"/>
                <a:gd name="connsiteY96" fmla="*/ 694944 h 3538728"/>
                <a:gd name="connsiteX97" fmla="*/ 7754112 w 9272016"/>
                <a:gd name="connsiteY97" fmla="*/ 630936 h 3538728"/>
                <a:gd name="connsiteX98" fmla="*/ 7534656 w 9272016"/>
                <a:gd name="connsiteY98" fmla="*/ 704088 h 3538728"/>
                <a:gd name="connsiteX99" fmla="*/ 7187184 w 9272016"/>
                <a:gd name="connsiteY99" fmla="*/ 658368 h 3538728"/>
                <a:gd name="connsiteX100" fmla="*/ 7077456 w 9272016"/>
                <a:gd name="connsiteY100" fmla="*/ 566928 h 3538728"/>
                <a:gd name="connsiteX101" fmla="*/ 6793992 w 9272016"/>
                <a:gd name="connsiteY101" fmla="*/ 420624 h 3538728"/>
                <a:gd name="connsiteX102" fmla="*/ 6693408 w 9272016"/>
                <a:gd name="connsiteY102" fmla="*/ 475488 h 3538728"/>
                <a:gd name="connsiteX103" fmla="*/ 6574536 w 9272016"/>
                <a:gd name="connsiteY103" fmla="*/ 420624 h 3538728"/>
                <a:gd name="connsiteX104" fmla="*/ 6556248 w 9272016"/>
                <a:gd name="connsiteY104" fmla="*/ 329184 h 3538728"/>
                <a:gd name="connsiteX105" fmla="*/ 6336792 w 9272016"/>
                <a:gd name="connsiteY105" fmla="*/ 329184 h 3538728"/>
                <a:gd name="connsiteX106" fmla="*/ 6254496 w 9272016"/>
                <a:gd name="connsiteY106" fmla="*/ 356616 h 3538728"/>
                <a:gd name="connsiteX107" fmla="*/ 6117336 w 9272016"/>
                <a:gd name="connsiteY107" fmla="*/ 237744 h 3538728"/>
                <a:gd name="connsiteX108" fmla="*/ 5934456 w 9272016"/>
                <a:gd name="connsiteY108" fmla="*/ 219456 h 3538728"/>
                <a:gd name="connsiteX109" fmla="*/ 5788152 w 9272016"/>
                <a:gd name="connsiteY109" fmla="*/ 173736 h 3538728"/>
                <a:gd name="connsiteX110" fmla="*/ 5431536 w 9272016"/>
                <a:gd name="connsiteY110" fmla="*/ 246888 h 3538728"/>
                <a:gd name="connsiteX111" fmla="*/ 5184648 w 9272016"/>
                <a:gd name="connsiteY111" fmla="*/ 155448 h 3538728"/>
                <a:gd name="connsiteX112" fmla="*/ 5056632 w 9272016"/>
                <a:gd name="connsiteY112" fmla="*/ 173736 h 3538728"/>
                <a:gd name="connsiteX113" fmla="*/ 4892040 w 9272016"/>
                <a:gd name="connsiteY113" fmla="*/ 237744 h 3538728"/>
                <a:gd name="connsiteX114" fmla="*/ 4736592 w 9272016"/>
                <a:gd name="connsiteY114" fmla="*/ 173736 h 3538728"/>
                <a:gd name="connsiteX115" fmla="*/ 4663440 w 9272016"/>
                <a:gd name="connsiteY115" fmla="*/ 173736 h 3538728"/>
                <a:gd name="connsiteX116" fmla="*/ 4572000 w 9272016"/>
                <a:gd name="connsiteY116" fmla="*/ 237744 h 3538728"/>
                <a:gd name="connsiteX117" fmla="*/ 4398264 w 9272016"/>
                <a:gd name="connsiteY117" fmla="*/ 219456 h 3538728"/>
                <a:gd name="connsiteX118" fmla="*/ 4215384 w 9272016"/>
                <a:gd name="connsiteY118" fmla="*/ 173736 h 3538728"/>
                <a:gd name="connsiteX119" fmla="*/ 4014216 w 9272016"/>
                <a:gd name="connsiteY119" fmla="*/ 210312 h 3538728"/>
                <a:gd name="connsiteX120" fmla="*/ 3831336 w 9272016"/>
                <a:gd name="connsiteY120" fmla="*/ 256032 h 3538728"/>
                <a:gd name="connsiteX121" fmla="*/ 3685032 w 9272016"/>
                <a:gd name="connsiteY121" fmla="*/ 201168 h 3538728"/>
                <a:gd name="connsiteX122" fmla="*/ 3621024 w 9272016"/>
                <a:gd name="connsiteY122" fmla="*/ 182880 h 3538728"/>
                <a:gd name="connsiteX123" fmla="*/ 3520440 w 9272016"/>
                <a:gd name="connsiteY123" fmla="*/ 283464 h 3538728"/>
                <a:gd name="connsiteX124" fmla="*/ 3419856 w 9272016"/>
                <a:gd name="connsiteY124" fmla="*/ 219456 h 3538728"/>
                <a:gd name="connsiteX125" fmla="*/ 3328416 w 9272016"/>
                <a:gd name="connsiteY125" fmla="*/ 210312 h 3538728"/>
                <a:gd name="connsiteX126" fmla="*/ 3236976 w 9272016"/>
                <a:gd name="connsiteY126" fmla="*/ 274320 h 3538728"/>
                <a:gd name="connsiteX127" fmla="*/ 3090672 w 9272016"/>
                <a:gd name="connsiteY127" fmla="*/ 301752 h 3538728"/>
                <a:gd name="connsiteX128" fmla="*/ 3017520 w 9272016"/>
                <a:gd name="connsiteY128" fmla="*/ 228600 h 3538728"/>
                <a:gd name="connsiteX129" fmla="*/ 2907792 w 9272016"/>
                <a:gd name="connsiteY129" fmla="*/ 283464 h 3538728"/>
                <a:gd name="connsiteX130" fmla="*/ 2651760 w 9272016"/>
                <a:gd name="connsiteY130" fmla="*/ 128016 h 3538728"/>
                <a:gd name="connsiteX131" fmla="*/ 2542032 w 9272016"/>
                <a:gd name="connsiteY131" fmla="*/ 155448 h 3538728"/>
                <a:gd name="connsiteX132" fmla="*/ 2304288 w 9272016"/>
                <a:gd name="connsiteY132" fmla="*/ 164592 h 3538728"/>
                <a:gd name="connsiteX133" fmla="*/ 2139696 w 9272016"/>
                <a:gd name="connsiteY133" fmla="*/ 128016 h 3538728"/>
                <a:gd name="connsiteX134" fmla="*/ 1993392 w 9272016"/>
                <a:gd name="connsiteY134" fmla="*/ 18288 h 3538728"/>
                <a:gd name="connsiteX135" fmla="*/ 1874520 w 9272016"/>
                <a:gd name="connsiteY135" fmla="*/ 100584 h 3538728"/>
                <a:gd name="connsiteX136" fmla="*/ 1847088 w 9272016"/>
                <a:gd name="connsiteY136" fmla="*/ 18288 h 3538728"/>
                <a:gd name="connsiteX137" fmla="*/ 1810512 w 9272016"/>
                <a:gd name="connsiteY137" fmla="*/ 0 h 3538728"/>
                <a:gd name="connsiteX138" fmla="*/ 1645920 w 9272016"/>
                <a:gd name="connsiteY138" fmla="*/ 45720 h 3538728"/>
                <a:gd name="connsiteX139" fmla="*/ 1581912 w 9272016"/>
                <a:gd name="connsiteY139" fmla="*/ 164592 h 3538728"/>
                <a:gd name="connsiteX140" fmla="*/ 1508760 w 9272016"/>
                <a:gd name="connsiteY140" fmla="*/ 228600 h 3538728"/>
                <a:gd name="connsiteX141" fmla="*/ 1298448 w 9272016"/>
                <a:gd name="connsiteY141" fmla="*/ 192024 h 3538728"/>
                <a:gd name="connsiteX142" fmla="*/ 1188720 w 9272016"/>
                <a:gd name="connsiteY142" fmla="*/ 301752 h 3538728"/>
                <a:gd name="connsiteX143" fmla="*/ 1024128 w 9272016"/>
                <a:gd name="connsiteY143" fmla="*/ 356616 h 3538728"/>
                <a:gd name="connsiteX144" fmla="*/ 868680 w 9272016"/>
                <a:gd name="connsiteY144" fmla="*/ 310896 h 3538728"/>
                <a:gd name="connsiteX145" fmla="*/ 621792 w 9272016"/>
                <a:gd name="connsiteY145" fmla="*/ 146304 h 3538728"/>
                <a:gd name="connsiteX146" fmla="*/ 521208 w 9272016"/>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198864 w 9300678"/>
                <a:gd name="connsiteY80" fmla="*/ 740664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236920 w 9300678"/>
                <a:gd name="connsiteY80" fmla="*/ 718917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166245 w 9300678"/>
                <a:gd name="connsiteY80" fmla="*/ 751536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166245 w 9300678"/>
                <a:gd name="connsiteY80" fmla="*/ 751536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9300678" h="3538728">
                  <a:moveTo>
                    <a:pt x="521208" y="18288"/>
                  </a:moveTo>
                  <a:lnTo>
                    <a:pt x="438912" y="73152"/>
                  </a:lnTo>
                  <a:lnTo>
                    <a:pt x="466344" y="210312"/>
                  </a:lnTo>
                  <a:lnTo>
                    <a:pt x="356616" y="265176"/>
                  </a:lnTo>
                  <a:lnTo>
                    <a:pt x="246888" y="411480"/>
                  </a:lnTo>
                  <a:lnTo>
                    <a:pt x="301752" y="594360"/>
                  </a:lnTo>
                  <a:lnTo>
                    <a:pt x="265176" y="640080"/>
                  </a:lnTo>
                  <a:lnTo>
                    <a:pt x="292608" y="850392"/>
                  </a:lnTo>
                  <a:lnTo>
                    <a:pt x="164592" y="941832"/>
                  </a:lnTo>
                  <a:lnTo>
                    <a:pt x="164592" y="1078992"/>
                  </a:lnTo>
                  <a:lnTo>
                    <a:pt x="0" y="1188720"/>
                  </a:lnTo>
                  <a:lnTo>
                    <a:pt x="82296" y="1399032"/>
                  </a:lnTo>
                  <a:lnTo>
                    <a:pt x="201168" y="1481328"/>
                  </a:lnTo>
                  <a:lnTo>
                    <a:pt x="228600" y="1581912"/>
                  </a:lnTo>
                  <a:lnTo>
                    <a:pt x="338328" y="1591056"/>
                  </a:lnTo>
                  <a:lnTo>
                    <a:pt x="493776" y="1572768"/>
                  </a:lnTo>
                  <a:lnTo>
                    <a:pt x="603504" y="1682496"/>
                  </a:lnTo>
                  <a:lnTo>
                    <a:pt x="603504" y="1773936"/>
                  </a:lnTo>
                  <a:lnTo>
                    <a:pt x="694944" y="1847088"/>
                  </a:lnTo>
                  <a:lnTo>
                    <a:pt x="722376" y="1947672"/>
                  </a:lnTo>
                  <a:lnTo>
                    <a:pt x="932688" y="2148840"/>
                  </a:lnTo>
                  <a:lnTo>
                    <a:pt x="987552" y="2249424"/>
                  </a:lnTo>
                  <a:lnTo>
                    <a:pt x="1197864" y="2414016"/>
                  </a:lnTo>
                  <a:lnTo>
                    <a:pt x="1316736" y="2404872"/>
                  </a:lnTo>
                  <a:lnTo>
                    <a:pt x="1362456" y="2459736"/>
                  </a:lnTo>
                  <a:lnTo>
                    <a:pt x="1453896" y="2478024"/>
                  </a:lnTo>
                  <a:lnTo>
                    <a:pt x="1517904" y="2441448"/>
                  </a:lnTo>
                  <a:lnTo>
                    <a:pt x="1609344" y="2505456"/>
                  </a:lnTo>
                  <a:lnTo>
                    <a:pt x="1783080" y="2532888"/>
                  </a:lnTo>
                  <a:lnTo>
                    <a:pt x="1892808" y="2505456"/>
                  </a:lnTo>
                  <a:lnTo>
                    <a:pt x="2020824" y="2578608"/>
                  </a:lnTo>
                  <a:lnTo>
                    <a:pt x="2157984" y="2578608"/>
                  </a:lnTo>
                  <a:lnTo>
                    <a:pt x="2212848" y="2706624"/>
                  </a:lnTo>
                  <a:lnTo>
                    <a:pt x="2221992" y="2798064"/>
                  </a:lnTo>
                  <a:lnTo>
                    <a:pt x="2313432" y="2798064"/>
                  </a:lnTo>
                  <a:lnTo>
                    <a:pt x="2414016" y="2816352"/>
                  </a:lnTo>
                  <a:lnTo>
                    <a:pt x="2724912" y="2880360"/>
                  </a:lnTo>
                  <a:lnTo>
                    <a:pt x="2843784" y="2926080"/>
                  </a:lnTo>
                  <a:lnTo>
                    <a:pt x="3108960" y="3017520"/>
                  </a:lnTo>
                  <a:lnTo>
                    <a:pt x="3236976" y="3008376"/>
                  </a:lnTo>
                  <a:lnTo>
                    <a:pt x="3419856" y="3099816"/>
                  </a:lnTo>
                  <a:lnTo>
                    <a:pt x="3630168" y="3063240"/>
                  </a:lnTo>
                  <a:lnTo>
                    <a:pt x="3776472" y="3227832"/>
                  </a:lnTo>
                  <a:lnTo>
                    <a:pt x="3959352" y="3236976"/>
                  </a:lnTo>
                  <a:lnTo>
                    <a:pt x="4178808" y="3337560"/>
                  </a:lnTo>
                  <a:lnTo>
                    <a:pt x="4288536" y="3273552"/>
                  </a:lnTo>
                  <a:lnTo>
                    <a:pt x="4407408" y="3364992"/>
                  </a:lnTo>
                  <a:lnTo>
                    <a:pt x="4599432" y="3346704"/>
                  </a:lnTo>
                  <a:lnTo>
                    <a:pt x="4718304" y="3447288"/>
                  </a:lnTo>
                  <a:lnTo>
                    <a:pt x="4882896" y="3429000"/>
                  </a:lnTo>
                  <a:lnTo>
                    <a:pt x="5257800" y="3538728"/>
                  </a:lnTo>
                  <a:lnTo>
                    <a:pt x="5568696" y="3529584"/>
                  </a:lnTo>
                  <a:lnTo>
                    <a:pt x="5687568" y="3429000"/>
                  </a:lnTo>
                  <a:lnTo>
                    <a:pt x="6025896" y="3337560"/>
                  </a:lnTo>
                  <a:lnTo>
                    <a:pt x="6080760" y="3364992"/>
                  </a:lnTo>
                  <a:lnTo>
                    <a:pt x="6217920" y="3255264"/>
                  </a:lnTo>
                  <a:lnTo>
                    <a:pt x="6373368" y="3346704"/>
                  </a:lnTo>
                  <a:lnTo>
                    <a:pt x="6519672" y="3310128"/>
                  </a:lnTo>
                  <a:lnTo>
                    <a:pt x="6702552" y="3310128"/>
                  </a:lnTo>
                  <a:lnTo>
                    <a:pt x="6775704" y="3154680"/>
                  </a:lnTo>
                  <a:lnTo>
                    <a:pt x="6885432" y="3127248"/>
                  </a:lnTo>
                  <a:lnTo>
                    <a:pt x="6830568" y="3044952"/>
                  </a:lnTo>
                  <a:lnTo>
                    <a:pt x="7068312" y="2980944"/>
                  </a:lnTo>
                  <a:lnTo>
                    <a:pt x="7223760" y="2834640"/>
                  </a:lnTo>
                  <a:lnTo>
                    <a:pt x="7296912" y="2724912"/>
                  </a:lnTo>
                  <a:lnTo>
                    <a:pt x="7397496" y="2724912"/>
                  </a:lnTo>
                  <a:lnTo>
                    <a:pt x="7552944" y="2587752"/>
                  </a:lnTo>
                  <a:lnTo>
                    <a:pt x="7827264" y="2514600"/>
                  </a:lnTo>
                  <a:lnTo>
                    <a:pt x="7900416" y="2313432"/>
                  </a:lnTo>
                  <a:lnTo>
                    <a:pt x="8046720" y="2148840"/>
                  </a:lnTo>
                  <a:lnTo>
                    <a:pt x="8147304" y="1828800"/>
                  </a:lnTo>
                  <a:lnTo>
                    <a:pt x="8202168" y="1682496"/>
                  </a:lnTo>
                  <a:lnTo>
                    <a:pt x="8247888" y="1453896"/>
                  </a:lnTo>
                  <a:lnTo>
                    <a:pt x="8311896" y="1325880"/>
                  </a:lnTo>
                  <a:lnTo>
                    <a:pt x="8494776" y="1243584"/>
                  </a:lnTo>
                  <a:lnTo>
                    <a:pt x="8650224" y="1088136"/>
                  </a:lnTo>
                  <a:lnTo>
                    <a:pt x="8778240" y="1069848"/>
                  </a:lnTo>
                  <a:lnTo>
                    <a:pt x="8951976" y="1014984"/>
                  </a:lnTo>
                  <a:lnTo>
                    <a:pt x="9180576" y="868680"/>
                  </a:lnTo>
                  <a:lnTo>
                    <a:pt x="9300678" y="813816"/>
                  </a:lnTo>
                  <a:cubicBezTo>
                    <a:pt x="9255867" y="793056"/>
                    <a:pt x="9287166" y="734241"/>
                    <a:pt x="9166245" y="751536"/>
                  </a:cubicBezTo>
                  <a:lnTo>
                    <a:pt x="9198864" y="630936"/>
                  </a:lnTo>
                  <a:lnTo>
                    <a:pt x="9226296" y="566928"/>
                  </a:lnTo>
                  <a:lnTo>
                    <a:pt x="9272016" y="448056"/>
                  </a:lnTo>
                  <a:lnTo>
                    <a:pt x="9262872" y="411480"/>
                  </a:lnTo>
                  <a:lnTo>
                    <a:pt x="9171432" y="411480"/>
                  </a:lnTo>
                  <a:lnTo>
                    <a:pt x="9134856" y="502920"/>
                  </a:lnTo>
                  <a:lnTo>
                    <a:pt x="9079992" y="548640"/>
                  </a:lnTo>
                  <a:lnTo>
                    <a:pt x="8961120" y="557784"/>
                  </a:lnTo>
                  <a:lnTo>
                    <a:pt x="8924544" y="502920"/>
                  </a:lnTo>
                  <a:lnTo>
                    <a:pt x="8842248" y="457200"/>
                  </a:lnTo>
                  <a:lnTo>
                    <a:pt x="8705088" y="521208"/>
                  </a:lnTo>
                  <a:lnTo>
                    <a:pt x="8567928" y="603504"/>
                  </a:lnTo>
                  <a:lnTo>
                    <a:pt x="8366760" y="667512"/>
                  </a:lnTo>
                  <a:lnTo>
                    <a:pt x="8147304" y="658368"/>
                  </a:lnTo>
                  <a:lnTo>
                    <a:pt x="7982712" y="722376"/>
                  </a:lnTo>
                  <a:lnTo>
                    <a:pt x="7827264" y="694944"/>
                  </a:lnTo>
                  <a:lnTo>
                    <a:pt x="7754112" y="630936"/>
                  </a:lnTo>
                  <a:lnTo>
                    <a:pt x="7534656" y="704088"/>
                  </a:lnTo>
                  <a:lnTo>
                    <a:pt x="7187184" y="658368"/>
                  </a:lnTo>
                  <a:lnTo>
                    <a:pt x="7077456" y="566928"/>
                  </a:lnTo>
                  <a:lnTo>
                    <a:pt x="6793992" y="420624"/>
                  </a:lnTo>
                  <a:lnTo>
                    <a:pt x="6693408" y="475488"/>
                  </a:lnTo>
                  <a:lnTo>
                    <a:pt x="6574536" y="420624"/>
                  </a:lnTo>
                  <a:lnTo>
                    <a:pt x="6556248" y="329184"/>
                  </a:lnTo>
                  <a:lnTo>
                    <a:pt x="6336792" y="329184"/>
                  </a:lnTo>
                  <a:lnTo>
                    <a:pt x="6254496" y="356616"/>
                  </a:lnTo>
                  <a:lnTo>
                    <a:pt x="6117336" y="237744"/>
                  </a:lnTo>
                  <a:lnTo>
                    <a:pt x="5934456" y="219456"/>
                  </a:lnTo>
                  <a:lnTo>
                    <a:pt x="5788152" y="173736"/>
                  </a:lnTo>
                  <a:lnTo>
                    <a:pt x="5431536" y="246888"/>
                  </a:lnTo>
                  <a:lnTo>
                    <a:pt x="5184648" y="155448"/>
                  </a:lnTo>
                  <a:lnTo>
                    <a:pt x="5056632" y="173736"/>
                  </a:lnTo>
                  <a:lnTo>
                    <a:pt x="4892040" y="237744"/>
                  </a:lnTo>
                  <a:lnTo>
                    <a:pt x="4736592" y="173736"/>
                  </a:lnTo>
                  <a:lnTo>
                    <a:pt x="4663440" y="173736"/>
                  </a:lnTo>
                  <a:lnTo>
                    <a:pt x="4572000" y="237744"/>
                  </a:lnTo>
                  <a:lnTo>
                    <a:pt x="4398264" y="219456"/>
                  </a:lnTo>
                  <a:lnTo>
                    <a:pt x="4215384" y="173736"/>
                  </a:lnTo>
                  <a:lnTo>
                    <a:pt x="4014216" y="210312"/>
                  </a:lnTo>
                  <a:lnTo>
                    <a:pt x="3831336" y="256032"/>
                  </a:lnTo>
                  <a:lnTo>
                    <a:pt x="3685032" y="201168"/>
                  </a:lnTo>
                  <a:lnTo>
                    <a:pt x="3621024" y="182880"/>
                  </a:lnTo>
                  <a:lnTo>
                    <a:pt x="3520440" y="283464"/>
                  </a:lnTo>
                  <a:lnTo>
                    <a:pt x="3419856" y="219456"/>
                  </a:lnTo>
                  <a:lnTo>
                    <a:pt x="3328416" y="210312"/>
                  </a:lnTo>
                  <a:lnTo>
                    <a:pt x="3236976" y="274320"/>
                  </a:lnTo>
                  <a:lnTo>
                    <a:pt x="3090672" y="301752"/>
                  </a:lnTo>
                  <a:lnTo>
                    <a:pt x="3017520" y="228600"/>
                  </a:lnTo>
                  <a:lnTo>
                    <a:pt x="2907792" y="283464"/>
                  </a:lnTo>
                  <a:lnTo>
                    <a:pt x="2651760" y="128016"/>
                  </a:lnTo>
                  <a:lnTo>
                    <a:pt x="2542032" y="155448"/>
                  </a:lnTo>
                  <a:lnTo>
                    <a:pt x="2304288" y="164592"/>
                  </a:lnTo>
                  <a:lnTo>
                    <a:pt x="2139696" y="128016"/>
                  </a:lnTo>
                  <a:lnTo>
                    <a:pt x="1993392" y="18288"/>
                  </a:lnTo>
                  <a:lnTo>
                    <a:pt x="1874520" y="100584"/>
                  </a:lnTo>
                  <a:lnTo>
                    <a:pt x="1847088" y="18288"/>
                  </a:lnTo>
                  <a:lnTo>
                    <a:pt x="1810512" y="0"/>
                  </a:lnTo>
                  <a:lnTo>
                    <a:pt x="1645920" y="45720"/>
                  </a:lnTo>
                  <a:lnTo>
                    <a:pt x="1581912" y="164592"/>
                  </a:lnTo>
                  <a:lnTo>
                    <a:pt x="1508760" y="228600"/>
                  </a:lnTo>
                  <a:lnTo>
                    <a:pt x="1298448" y="192024"/>
                  </a:lnTo>
                  <a:lnTo>
                    <a:pt x="1188720" y="301752"/>
                  </a:lnTo>
                  <a:lnTo>
                    <a:pt x="1024128" y="356616"/>
                  </a:lnTo>
                  <a:lnTo>
                    <a:pt x="868680" y="310896"/>
                  </a:lnTo>
                  <a:lnTo>
                    <a:pt x="621792" y="146304"/>
                  </a:lnTo>
                  <a:lnTo>
                    <a:pt x="521208" y="18288"/>
                  </a:lnTo>
                  <a:close/>
                </a:path>
              </a:pathLst>
            </a:custGeom>
            <a:solidFill>
              <a:srgbClr val="BFD1E7"/>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38" name="群組 37"/>
          <p:cNvGrpSpPr/>
          <p:nvPr/>
        </p:nvGrpSpPr>
        <p:grpSpPr>
          <a:xfrm>
            <a:off x="8570372" y="5743990"/>
            <a:ext cx="412855" cy="619283"/>
            <a:chOff x="7803112" y="5353999"/>
            <a:chExt cx="720080" cy="1080120"/>
          </a:xfrm>
        </p:grpSpPr>
        <p:sp>
          <p:nvSpPr>
            <p:cNvPr id="39" name="圓角矩形 38"/>
            <p:cNvSpPr/>
            <p:nvPr/>
          </p:nvSpPr>
          <p:spPr>
            <a:xfrm>
              <a:off x="7803112" y="5353999"/>
              <a:ext cx="720080" cy="1080120"/>
            </a:xfrm>
            <a:prstGeom prst="roundRect">
              <a:avLst>
                <a:gd name="adj" fmla="val 34304"/>
              </a:avLst>
            </a:prstGeom>
            <a:solidFill>
              <a:srgbClr val="2196F3"/>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cxnSp>
          <p:nvCxnSpPr>
            <p:cNvPr id="40" name="直線接點 39"/>
            <p:cNvCxnSpPr/>
            <p:nvPr/>
          </p:nvCxnSpPr>
          <p:spPr>
            <a:xfrm>
              <a:off x="7803112" y="5714039"/>
              <a:ext cx="720080" cy="0"/>
            </a:xfrm>
            <a:prstGeom prst="line">
              <a:avLst/>
            </a:prstGeom>
            <a:solidFill>
              <a:schemeClr val="bg1"/>
            </a:solidFill>
            <a:ln w="38100">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41" name="直線接點 40"/>
            <p:cNvCxnSpPr>
              <a:endCxn id="39" idx="0"/>
            </p:cNvCxnSpPr>
            <p:nvPr/>
          </p:nvCxnSpPr>
          <p:spPr>
            <a:xfrm flipV="1">
              <a:off x="8163152" y="5353999"/>
              <a:ext cx="0" cy="360040"/>
            </a:xfrm>
            <a:prstGeom prst="line">
              <a:avLst/>
            </a:prstGeom>
            <a:solidFill>
              <a:schemeClr val="bg1"/>
            </a:solidFill>
            <a:ln w="38100">
              <a:solidFill>
                <a:schemeClr val="bg1"/>
              </a:solidFill>
              <a:prstDash val="solid"/>
            </a:ln>
          </p:spPr>
          <p:style>
            <a:lnRef idx="1">
              <a:schemeClr val="accent1"/>
            </a:lnRef>
            <a:fillRef idx="0">
              <a:schemeClr val="accent1"/>
            </a:fillRef>
            <a:effectRef idx="0">
              <a:schemeClr val="accent1"/>
            </a:effectRef>
            <a:fontRef idx="minor">
              <a:schemeClr val="tx1"/>
            </a:fontRef>
          </p:style>
        </p:cxnSp>
      </p:grpSp>
      <p:sp>
        <p:nvSpPr>
          <p:cNvPr id="17" name="矩形 16"/>
          <p:cNvSpPr/>
          <p:nvPr/>
        </p:nvSpPr>
        <p:spPr>
          <a:xfrm>
            <a:off x="766763" y="1274582"/>
            <a:ext cx="6600566" cy="461665"/>
          </a:xfrm>
          <a:prstGeom prst="rect">
            <a:avLst/>
          </a:prstGeom>
        </p:spPr>
        <p:txBody>
          <a:bodyPr wrap="square">
            <a:spAutoFit/>
          </a:bodyPr>
          <a:lstStyle/>
          <a:p>
            <a:pPr defTabSz="1422400">
              <a:spcAft>
                <a:spcPct val="35000"/>
              </a:spcAft>
            </a:pPr>
            <a:r>
              <a:rPr lang="en-US" altLang="zh-TW" sz="2400">
                <a:latin typeface="微軟正黑體" pitchFamily="34" charset="-120"/>
                <a:ea typeface="微軟正黑體" pitchFamily="34" charset="-120"/>
              </a:rPr>
              <a:t>(</a:t>
            </a:r>
            <a:r>
              <a:rPr lang="zh-TW" altLang="en-US" sz="2400">
                <a:latin typeface="微軟正黑體" pitchFamily="34" charset="-120"/>
                <a:ea typeface="微軟正黑體" pitchFamily="34" charset="-120"/>
              </a:rPr>
              <a:t>一</a:t>
            </a:r>
            <a:r>
              <a:rPr lang="en-US" altLang="zh-TW" sz="2400">
                <a:latin typeface="微軟正黑體" pitchFamily="34" charset="-120"/>
                <a:ea typeface="微軟正黑體" pitchFamily="34" charset="-120"/>
              </a:rPr>
              <a:t>)</a:t>
            </a:r>
            <a:r>
              <a:rPr lang="zh-TW" altLang="en-US" sz="2400">
                <a:latin typeface="微軟正黑體" pitchFamily="34" charset="-120"/>
                <a:ea typeface="微軟正黑體" pitchFamily="34" charset="-120"/>
              </a:rPr>
              <a:t>教育部國民及學前教育署</a:t>
            </a:r>
          </a:p>
        </p:txBody>
      </p:sp>
      <p:sp>
        <p:nvSpPr>
          <p:cNvPr id="2" name="矩形 1"/>
          <p:cNvSpPr/>
          <p:nvPr/>
        </p:nvSpPr>
        <p:spPr>
          <a:xfrm>
            <a:off x="1043608" y="5157192"/>
            <a:ext cx="7167762" cy="1200329"/>
          </a:xfrm>
          <a:prstGeom prst="rect">
            <a:avLst/>
          </a:prstGeom>
        </p:spPr>
        <p:txBody>
          <a:bodyPr wrap="square">
            <a:spAutoFit/>
          </a:bodyPr>
          <a:lstStyle/>
          <a:p>
            <a:pPr>
              <a:buSzPct val="25000"/>
              <a:defRPr/>
            </a:pPr>
            <a:r>
              <a:rPr lang="en-US" altLang="zh-TW" sz="2400">
                <a:latin typeface="微軟正黑體" panose="020B0604030504040204" pitchFamily="34" charset="-120"/>
                <a:ea typeface="微軟正黑體" panose="020B0604030504040204" pitchFamily="34" charset="-120"/>
                <a:cs typeface="Arial" charset="0"/>
                <a:sym typeface="Arial" charset="0"/>
              </a:rPr>
              <a:t>總綱</a:t>
            </a:r>
            <a:r>
              <a:rPr lang="zh-TW" altLang="en-US" sz="2400">
                <a:latin typeface="微軟正黑體" panose="020B0604030504040204" pitchFamily="34" charset="-120"/>
                <a:ea typeface="微軟正黑體" panose="020B0604030504040204" pitchFamily="34" charset="-120"/>
                <a:cs typeface="Arial" charset="0"/>
                <a:sym typeface="Arial" charset="0"/>
              </a:rPr>
              <a:t>之</a:t>
            </a:r>
            <a:r>
              <a:rPr lang="en-US" altLang="zh-TW" sz="2400">
                <a:latin typeface="微軟正黑體" panose="020B0604030504040204" pitchFamily="34" charset="-120"/>
                <a:ea typeface="微軟正黑體" panose="020B0604030504040204" pitchFamily="34" charset="-120"/>
                <a:cs typeface="Arial" charset="0"/>
                <a:sym typeface="Arial" charset="0"/>
              </a:rPr>
              <a:t>Q&amp;A</a:t>
            </a:r>
            <a:r>
              <a:rPr lang="zh-TW" altLang="en-US" sz="2400">
                <a:latin typeface="微軟正黑體" panose="020B0604030504040204" pitchFamily="34" charset="-120"/>
                <a:ea typeface="微軟正黑體" panose="020B0604030504040204" pitchFamily="34" charset="-120"/>
                <a:cs typeface="Arial" charset="0"/>
                <a:sym typeface="Arial" charset="0"/>
              </a:rPr>
              <a:t>、公播版簡報、相關配套及法令修訂、</a:t>
            </a:r>
            <a:endParaRPr lang="en-US" altLang="zh-TW" sz="2400">
              <a:latin typeface="微軟正黑體" panose="020B0604030504040204" pitchFamily="34" charset="-120"/>
              <a:ea typeface="微軟正黑體" panose="020B0604030504040204" pitchFamily="34" charset="-120"/>
              <a:cs typeface="Arial" charset="0"/>
              <a:sym typeface="Arial" charset="0"/>
            </a:endParaRPr>
          </a:p>
          <a:p>
            <a:pPr>
              <a:buSzPct val="25000"/>
              <a:defRPr/>
            </a:pPr>
            <a:r>
              <a:rPr lang="zh-TW" altLang="en-US" sz="2400">
                <a:latin typeface="微軟正黑體" panose="020B0604030504040204" pitchFamily="34" charset="-120"/>
                <a:ea typeface="微軟正黑體" panose="020B0604030504040204" pitchFamily="34" charset="-120"/>
                <a:cs typeface="Arial" charset="0"/>
                <a:sym typeface="Arial" charset="0"/>
              </a:rPr>
              <a:t>總綱種子講師、前導學校、核心素養教學案例、</a:t>
            </a:r>
            <a:endParaRPr lang="en-US" altLang="zh-TW" sz="2400">
              <a:latin typeface="微軟正黑體" panose="020B0604030504040204" pitchFamily="34" charset="-120"/>
              <a:ea typeface="微軟正黑體" panose="020B0604030504040204" pitchFamily="34" charset="-120"/>
              <a:cs typeface="Arial" charset="0"/>
              <a:sym typeface="Arial" charset="0"/>
            </a:endParaRPr>
          </a:p>
          <a:p>
            <a:pPr>
              <a:buSzPct val="25000"/>
              <a:defRPr/>
            </a:pPr>
            <a:r>
              <a:rPr lang="zh-TW" altLang="en-US" sz="2400">
                <a:latin typeface="微軟正黑體" panose="020B0604030504040204" pitchFamily="34" charset="-120"/>
                <a:ea typeface="微軟正黑體" panose="020B0604030504040204" pitchFamily="34" charset="-120"/>
                <a:cs typeface="Arial" charset="0"/>
                <a:sym typeface="Arial" charset="0"/>
              </a:rPr>
              <a:t>宣講開放式課程影片</a:t>
            </a:r>
            <a:endParaRPr lang="zh-TW" altLang="en-US" sz="2400" dirty="0">
              <a:latin typeface="微軟正黑體" panose="020B0604030504040204" pitchFamily="34" charset="-120"/>
              <a:ea typeface="微軟正黑體" panose="020B0604030504040204" pitchFamily="34" charset="-120"/>
              <a:cs typeface="Arial" charset="0"/>
              <a:sym typeface="Arial" charset="0"/>
            </a:endParaRPr>
          </a:p>
        </p:txBody>
      </p:sp>
      <p:pic>
        <p:nvPicPr>
          <p:cNvPr id="18" name="Picture 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3782997" y="2919001"/>
            <a:ext cx="4428373" cy="2220806"/>
          </a:xfrm>
          <a:prstGeom prst="roundRect">
            <a:avLst>
              <a:gd name="adj" fmla="val 3790"/>
            </a:avLst>
          </a:prstGeom>
          <a:solidFill>
            <a:srgbClr val="FFFFFF">
              <a:shade val="85000"/>
            </a:srgbClr>
          </a:solidFill>
          <a:ln>
            <a:noFill/>
          </a:ln>
          <a:effectLst/>
        </p:spPr>
      </p:pic>
      <p:pic>
        <p:nvPicPr>
          <p:cNvPr id="402435" name="Picture 3"/>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67544" y="2125358"/>
            <a:ext cx="4621058" cy="2427474"/>
          </a:xfrm>
          <a:prstGeom prst="roundRect">
            <a:avLst>
              <a:gd name="adj" fmla="val 3790"/>
            </a:avLst>
          </a:prstGeom>
          <a:solidFill>
            <a:srgbClr val="FFFFFF">
              <a:shade val="85000"/>
            </a:srgbClr>
          </a:solidFill>
          <a:ln>
            <a:noFill/>
          </a:ln>
          <a:effectLst/>
        </p:spPr>
      </p:pic>
      <p:sp>
        <p:nvSpPr>
          <p:cNvPr id="5" name="投影片編號版面配置區 4"/>
          <p:cNvSpPr>
            <a:spLocks noGrp="1"/>
          </p:cNvSpPr>
          <p:nvPr>
            <p:ph type="sldNum" sz="quarter" idx="12"/>
          </p:nvPr>
        </p:nvSpPr>
        <p:spPr/>
        <p:txBody>
          <a:bodyPr/>
          <a:lstStyle/>
          <a:p>
            <a:pPr>
              <a:defRPr/>
            </a:pPr>
            <a:fld id="{8598CAF7-0B11-4355-B351-D1350E429BEE}" type="slidenum">
              <a:rPr lang="zh-TW" altLang="en-US" smtClean="0"/>
              <a:pPr>
                <a:defRPr/>
              </a:pPr>
              <a:t>44</a:t>
            </a:fld>
            <a:endParaRPr lang="zh-TW" altLang="en-US"/>
          </a:p>
        </p:txBody>
      </p:sp>
      <p:sp>
        <p:nvSpPr>
          <p:cNvPr id="31" name="文字方塊 30"/>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3F2FD"/>
                </a:solidFill>
              </a:rPr>
              <a:t>4-3-1</a:t>
            </a:r>
            <a:r>
              <a:rPr lang="zh-TW" altLang="en-US" sz="1200">
                <a:solidFill>
                  <a:srgbClr val="E3F2FD"/>
                </a:solidFill>
              </a:rPr>
              <a:t>   </a:t>
            </a:r>
            <a:r>
              <a:rPr lang="en-US" altLang="zh-TW" sz="1200">
                <a:solidFill>
                  <a:srgbClr val="E3F2FD"/>
                </a:solidFill>
              </a:rPr>
              <a:t>/</a:t>
            </a:r>
            <a:r>
              <a:rPr lang="zh-TW" altLang="en-US" sz="1200">
                <a:solidFill>
                  <a:srgbClr val="E3F2FD"/>
                </a:solidFill>
              </a:rPr>
              <a:t> </a:t>
            </a:r>
          </a:p>
        </p:txBody>
      </p:sp>
      <p:sp>
        <p:nvSpPr>
          <p:cNvPr id="43" name="標題 2"/>
          <p:cNvSpPr txBox="1">
            <a:spLocks/>
          </p:cNvSpPr>
          <p:nvPr/>
        </p:nvSpPr>
        <p:spPr bwMode="auto">
          <a:xfrm>
            <a:off x="306771" y="455004"/>
            <a:ext cx="8676456" cy="952831"/>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2900" b="1" dirty="0">
                <a:solidFill>
                  <a:schemeClr val="bg1"/>
                </a:solidFill>
                <a:cs typeface="Times New Roman" pitchFamily="18" charset="0"/>
              </a:rPr>
              <a:t>三、</a:t>
            </a:r>
            <a:r>
              <a:rPr lang="zh-TW" altLang="zh-TW" sz="2900" b="1" dirty="0">
                <a:solidFill>
                  <a:schemeClr val="bg1"/>
                </a:solidFill>
              </a:rPr>
              <a:t>地方政府推動新課綱的法規轉化與支持配套措施</a:t>
            </a:r>
            <a:endParaRPr kumimoji="0" lang="zh-TW" altLang="en-US" sz="2900" b="1" dirty="0">
              <a:solidFill>
                <a:schemeClr val="bg1"/>
              </a:solidFill>
              <a:cs typeface="Times New Roman" pitchFamily="18" charset="0"/>
            </a:endParaRPr>
          </a:p>
          <a:p>
            <a:pPr algn="l" eaLnBrk="1" hangingPunct="1"/>
            <a:endParaRPr kumimoji="0" lang="zh-TW" altLang="en-US" sz="2900" b="1" dirty="0">
              <a:solidFill>
                <a:schemeClr val="bg1"/>
              </a:solidFill>
              <a:cs typeface="Times New Roman" pitchFamily="18" charset="0"/>
            </a:endParaRPr>
          </a:p>
        </p:txBody>
      </p:sp>
    </p:spTree>
    <p:extLst>
      <p:ext uri="{BB962C8B-B14F-4D97-AF65-F5344CB8AC3E}">
        <p14:creationId xmlns:p14="http://schemas.microsoft.com/office/powerpoint/2010/main" val="2169814221"/>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402435"/>
                                        </p:tgtEl>
                                        <p:attrNameLst>
                                          <p:attrName>style.visibility</p:attrName>
                                        </p:attrNameLst>
                                      </p:cBhvr>
                                      <p:to>
                                        <p:strVal val="visible"/>
                                      </p:to>
                                    </p:set>
                                    <p:anim calcmode="lin" valueType="num">
                                      <p:cBhvr>
                                        <p:cTn id="12" dur="500" fill="hold"/>
                                        <p:tgtEl>
                                          <p:spTgt spid="402435"/>
                                        </p:tgtEl>
                                        <p:attrNameLst>
                                          <p:attrName>ppt_w</p:attrName>
                                        </p:attrNameLst>
                                      </p:cBhvr>
                                      <p:tavLst>
                                        <p:tav tm="0">
                                          <p:val>
                                            <p:fltVal val="0"/>
                                          </p:val>
                                        </p:tav>
                                        <p:tav tm="100000">
                                          <p:val>
                                            <p:strVal val="#ppt_w"/>
                                          </p:val>
                                        </p:tav>
                                      </p:tavLst>
                                    </p:anim>
                                    <p:anim calcmode="lin" valueType="num">
                                      <p:cBhvr>
                                        <p:cTn id="13" dur="500" fill="hold"/>
                                        <p:tgtEl>
                                          <p:spTgt spid="40243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手繪多邊形 32"/>
          <p:cNvSpPr/>
          <p:nvPr/>
        </p:nvSpPr>
        <p:spPr>
          <a:xfrm>
            <a:off x="7796485" y="3481225"/>
            <a:ext cx="825488" cy="2286321"/>
          </a:xfrm>
          <a:custGeom>
            <a:avLst/>
            <a:gdLst>
              <a:gd name="connsiteX0" fmla="*/ 566531 w 826528"/>
              <a:gd name="connsiteY0" fmla="*/ 2246243 h 2246243"/>
              <a:gd name="connsiteX1" fmla="*/ 745435 w 826528"/>
              <a:gd name="connsiteY1" fmla="*/ 1659835 h 2246243"/>
              <a:gd name="connsiteX2" fmla="*/ 218661 w 826528"/>
              <a:gd name="connsiteY2" fmla="*/ 1282148 h 2246243"/>
              <a:gd name="connsiteX3" fmla="*/ 208722 w 826528"/>
              <a:gd name="connsiteY3" fmla="*/ 1779104 h 2246243"/>
              <a:gd name="connsiteX4" fmla="*/ 824948 w 826528"/>
              <a:gd name="connsiteY4" fmla="*/ 1292087 h 2246243"/>
              <a:gd name="connsiteX5" fmla="*/ 0 w 826528"/>
              <a:gd name="connsiteY5" fmla="*/ 0 h 2246243"/>
              <a:gd name="connsiteX0" fmla="*/ 566531 w 840308"/>
              <a:gd name="connsiteY0" fmla="*/ 2246243 h 2246243"/>
              <a:gd name="connsiteX1" fmla="*/ 745435 w 840308"/>
              <a:gd name="connsiteY1" fmla="*/ 1659835 h 2246243"/>
              <a:gd name="connsiteX2" fmla="*/ 218661 w 840308"/>
              <a:gd name="connsiteY2" fmla="*/ 1282148 h 2246243"/>
              <a:gd name="connsiteX3" fmla="*/ 208722 w 840308"/>
              <a:gd name="connsiteY3" fmla="*/ 1779104 h 2246243"/>
              <a:gd name="connsiteX4" fmla="*/ 824948 w 840308"/>
              <a:gd name="connsiteY4" fmla="*/ 1292087 h 2246243"/>
              <a:gd name="connsiteX5" fmla="*/ 0 w 840308"/>
              <a:gd name="connsiteY5" fmla="*/ 0 h 2246243"/>
              <a:gd name="connsiteX0" fmla="*/ 566531 w 896896"/>
              <a:gd name="connsiteY0" fmla="*/ 2246243 h 2246243"/>
              <a:gd name="connsiteX1" fmla="*/ 745435 w 896896"/>
              <a:gd name="connsiteY1" fmla="*/ 1659835 h 2246243"/>
              <a:gd name="connsiteX2" fmla="*/ 218661 w 896896"/>
              <a:gd name="connsiteY2" fmla="*/ 1282148 h 2246243"/>
              <a:gd name="connsiteX3" fmla="*/ 208722 w 896896"/>
              <a:gd name="connsiteY3" fmla="*/ 1779104 h 2246243"/>
              <a:gd name="connsiteX4" fmla="*/ 824948 w 896896"/>
              <a:gd name="connsiteY4" fmla="*/ 1292087 h 2246243"/>
              <a:gd name="connsiteX5" fmla="*/ 0 w 896896"/>
              <a:gd name="connsiteY5" fmla="*/ 0 h 2246243"/>
              <a:gd name="connsiteX0" fmla="*/ 566531 w 896896"/>
              <a:gd name="connsiteY0" fmla="*/ 2246243 h 2246243"/>
              <a:gd name="connsiteX1" fmla="*/ 745435 w 896896"/>
              <a:gd name="connsiteY1" fmla="*/ 1659835 h 2246243"/>
              <a:gd name="connsiteX2" fmla="*/ 415430 w 896896"/>
              <a:gd name="connsiteY2" fmla="*/ 1282148 h 2246243"/>
              <a:gd name="connsiteX3" fmla="*/ 208722 w 896896"/>
              <a:gd name="connsiteY3" fmla="*/ 1779104 h 2246243"/>
              <a:gd name="connsiteX4" fmla="*/ 824948 w 896896"/>
              <a:gd name="connsiteY4" fmla="*/ 1292087 h 2246243"/>
              <a:gd name="connsiteX5" fmla="*/ 0 w 896896"/>
              <a:gd name="connsiteY5" fmla="*/ 0 h 2246243"/>
              <a:gd name="connsiteX0" fmla="*/ 566531 w 832866"/>
              <a:gd name="connsiteY0" fmla="*/ 2246243 h 2246243"/>
              <a:gd name="connsiteX1" fmla="*/ 745435 w 832866"/>
              <a:gd name="connsiteY1" fmla="*/ 1659835 h 2246243"/>
              <a:gd name="connsiteX2" fmla="*/ 415430 w 832866"/>
              <a:gd name="connsiteY2" fmla="*/ 1282148 h 2246243"/>
              <a:gd name="connsiteX3" fmla="*/ 417066 w 832866"/>
              <a:gd name="connsiteY3" fmla="*/ 1761742 h 2246243"/>
              <a:gd name="connsiteX4" fmla="*/ 824948 w 832866"/>
              <a:gd name="connsiteY4" fmla="*/ 1292087 h 2246243"/>
              <a:gd name="connsiteX5" fmla="*/ 0 w 832866"/>
              <a:gd name="connsiteY5" fmla="*/ 0 h 2246243"/>
              <a:gd name="connsiteX0" fmla="*/ 566531 w 833963"/>
              <a:gd name="connsiteY0" fmla="*/ 2246243 h 2246243"/>
              <a:gd name="connsiteX1" fmla="*/ 745435 w 833963"/>
              <a:gd name="connsiteY1" fmla="*/ 1659835 h 2246243"/>
              <a:gd name="connsiteX2" fmla="*/ 415430 w 833963"/>
              <a:gd name="connsiteY2" fmla="*/ 1282148 h 2246243"/>
              <a:gd name="connsiteX3" fmla="*/ 417066 w 833963"/>
              <a:gd name="connsiteY3" fmla="*/ 1761742 h 2246243"/>
              <a:gd name="connsiteX4" fmla="*/ 824948 w 833963"/>
              <a:gd name="connsiteY4" fmla="*/ 1292087 h 2246243"/>
              <a:gd name="connsiteX5" fmla="*/ 0 w 833963"/>
              <a:gd name="connsiteY5" fmla="*/ 0 h 2246243"/>
              <a:gd name="connsiteX0" fmla="*/ 566531 w 833963"/>
              <a:gd name="connsiteY0" fmla="*/ 2246243 h 2246243"/>
              <a:gd name="connsiteX1" fmla="*/ 745435 w 833963"/>
              <a:gd name="connsiteY1" fmla="*/ 1659835 h 2246243"/>
              <a:gd name="connsiteX2" fmla="*/ 415430 w 833963"/>
              <a:gd name="connsiteY2" fmla="*/ 1282148 h 2246243"/>
              <a:gd name="connsiteX3" fmla="*/ 417066 w 833963"/>
              <a:gd name="connsiteY3" fmla="*/ 1761742 h 2246243"/>
              <a:gd name="connsiteX4" fmla="*/ 824948 w 833963"/>
              <a:gd name="connsiteY4" fmla="*/ 1292087 h 2246243"/>
              <a:gd name="connsiteX5" fmla="*/ 0 w 833963"/>
              <a:gd name="connsiteY5" fmla="*/ 0 h 2246243"/>
              <a:gd name="connsiteX0" fmla="*/ 566531 w 833963"/>
              <a:gd name="connsiteY0" fmla="*/ 2246243 h 2246243"/>
              <a:gd name="connsiteX1" fmla="*/ 820671 w 833963"/>
              <a:gd name="connsiteY1" fmla="*/ 1688772 h 2246243"/>
              <a:gd name="connsiteX2" fmla="*/ 415430 w 833963"/>
              <a:gd name="connsiteY2" fmla="*/ 1282148 h 2246243"/>
              <a:gd name="connsiteX3" fmla="*/ 417066 w 833963"/>
              <a:gd name="connsiteY3" fmla="*/ 1761742 h 2246243"/>
              <a:gd name="connsiteX4" fmla="*/ 824948 w 833963"/>
              <a:gd name="connsiteY4" fmla="*/ 1292087 h 2246243"/>
              <a:gd name="connsiteX5" fmla="*/ 0 w 833963"/>
              <a:gd name="connsiteY5" fmla="*/ 0 h 2246243"/>
              <a:gd name="connsiteX0" fmla="*/ 566531 w 833963"/>
              <a:gd name="connsiteY0" fmla="*/ 2246243 h 2246243"/>
              <a:gd name="connsiteX1" fmla="*/ 820671 w 833963"/>
              <a:gd name="connsiteY1" fmla="*/ 1688772 h 2246243"/>
              <a:gd name="connsiteX2" fmla="*/ 415430 w 833963"/>
              <a:gd name="connsiteY2" fmla="*/ 1282148 h 2246243"/>
              <a:gd name="connsiteX3" fmla="*/ 417066 w 833963"/>
              <a:gd name="connsiteY3" fmla="*/ 1761742 h 2246243"/>
              <a:gd name="connsiteX4" fmla="*/ 824948 w 833963"/>
              <a:gd name="connsiteY4" fmla="*/ 1292087 h 2246243"/>
              <a:gd name="connsiteX5" fmla="*/ 0 w 833963"/>
              <a:gd name="connsiteY5" fmla="*/ 0 h 2246243"/>
              <a:gd name="connsiteX0" fmla="*/ 566531 w 833963"/>
              <a:gd name="connsiteY0" fmla="*/ 2246243 h 2246243"/>
              <a:gd name="connsiteX1" fmla="*/ 820671 w 833963"/>
              <a:gd name="connsiteY1" fmla="*/ 1688772 h 2246243"/>
              <a:gd name="connsiteX2" fmla="*/ 415430 w 833963"/>
              <a:gd name="connsiteY2" fmla="*/ 1282148 h 2246243"/>
              <a:gd name="connsiteX3" fmla="*/ 417066 w 833963"/>
              <a:gd name="connsiteY3" fmla="*/ 1761742 h 2246243"/>
              <a:gd name="connsiteX4" fmla="*/ 824948 w 833963"/>
              <a:gd name="connsiteY4" fmla="*/ 1292087 h 2246243"/>
              <a:gd name="connsiteX5" fmla="*/ 0 w 833963"/>
              <a:gd name="connsiteY5" fmla="*/ 0 h 2246243"/>
              <a:gd name="connsiteX0" fmla="*/ 589680 w 833963"/>
              <a:gd name="connsiteY0" fmla="*/ 2252031 h 2252031"/>
              <a:gd name="connsiteX1" fmla="*/ 820671 w 833963"/>
              <a:gd name="connsiteY1" fmla="*/ 1688772 h 2252031"/>
              <a:gd name="connsiteX2" fmla="*/ 415430 w 833963"/>
              <a:gd name="connsiteY2" fmla="*/ 1282148 h 2252031"/>
              <a:gd name="connsiteX3" fmla="*/ 417066 w 833963"/>
              <a:gd name="connsiteY3" fmla="*/ 1761742 h 2252031"/>
              <a:gd name="connsiteX4" fmla="*/ 824948 w 833963"/>
              <a:gd name="connsiteY4" fmla="*/ 1292087 h 2252031"/>
              <a:gd name="connsiteX5" fmla="*/ 0 w 833963"/>
              <a:gd name="connsiteY5" fmla="*/ 0 h 2252031"/>
              <a:gd name="connsiteX0" fmla="*/ 589680 w 850597"/>
              <a:gd name="connsiteY0" fmla="*/ 2252031 h 2252031"/>
              <a:gd name="connsiteX1" fmla="*/ 820671 w 850597"/>
              <a:gd name="connsiteY1" fmla="*/ 1688772 h 2252031"/>
              <a:gd name="connsiteX2" fmla="*/ 415430 w 850597"/>
              <a:gd name="connsiteY2" fmla="*/ 1282148 h 2252031"/>
              <a:gd name="connsiteX3" fmla="*/ 417066 w 850597"/>
              <a:gd name="connsiteY3" fmla="*/ 1761742 h 2252031"/>
              <a:gd name="connsiteX4" fmla="*/ 824948 w 850597"/>
              <a:gd name="connsiteY4" fmla="*/ 1292087 h 2252031"/>
              <a:gd name="connsiteX5" fmla="*/ 0 w 850597"/>
              <a:gd name="connsiteY5" fmla="*/ 0 h 2252031"/>
              <a:gd name="connsiteX0" fmla="*/ 589680 w 850597"/>
              <a:gd name="connsiteY0" fmla="*/ 2252031 h 2252031"/>
              <a:gd name="connsiteX1" fmla="*/ 820671 w 850597"/>
              <a:gd name="connsiteY1" fmla="*/ 1688772 h 2252031"/>
              <a:gd name="connsiteX2" fmla="*/ 415430 w 850597"/>
              <a:gd name="connsiteY2" fmla="*/ 1282148 h 2252031"/>
              <a:gd name="connsiteX3" fmla="*/ 417066 w 850597"/>
              <a:gd name="connsiteY3" fmla="*/ 1761742 h 2252031"/>
              <a:gd name="connsiteX4" fmla="*/ 824948 w 850597"/>
              <a:gd name="connsiteY4" fmla="*/ 1292087 h 2252031"/>
              <a:gd name="connsiteX5" fmla="*/ 0 w 850597"/>
              <a:gd name="connsiteY5" fmla="*/ 0 h 2252031"/>
              <a:gd name="connsiteX0" fmla="*/ 589680 w 850597"/>
              <a:gd name="connsiteY0" fmla="*/ 2252031 h 2252031"/>
              <a:gd name="connsiteX1" fmla="*/ 820671 w 850597"/>
              <a:gd name="connsiteY1" fmla="*/ 1688772 h 2252031"/>
              <a:gd name="connsiteX2" fmla="*/ 415430 w 850597"/>
              <a:gd name="connsiteY2" fmla="*/ 1282148 h 2252031"/>
              <a:gd name="connsiteX3" fmla="*/ 417066 w 850597"/>
              <a:gd name="connsiteY3" fmla="*/ 1761742 h 2252031"/>
              <a:gd name="connsiteX4" fmla="*/ 824948 w 850597"/>
              <a:gd name="connsiteY4" fmla="*/ 1292087 h 2252031"/>
              <a:gd name="connsiteX5" fmla="*/ 0 w 850597"/>
              <a:gd name="connsiteY5" fmla="*/ 0 h 2252031"/>
              <a:gd name="connsiteX0" fmla="*/ 589680 w 825488"/>
              <a:gd name="connsiteY0" fmla="*/ 2252031 h 2252031"/>
              <a:gd name="connsiteX1" fmla="*/ 820671 w 825488"/>
              <a:gd name="connsiteY1" fmla="*/ 1688772 h 2252031"/>
              <a:gd name="connsiteX2" fmla="*/ 415430 w 825488"/>
              <a:gd name="connsiteY2" fmla="*/ 1282148 h 2252031"/>
              <a:gd name="connsiteX3" fmla="*/ 417066 w 825488"/>
              <a:gd name="connsiteY3" fmla="*/ 1761742 h 2252031"/>
              <a:gd name="connsiteX4" fmla="*/ 824948 w 825488"/>
              <a:gd name="connsiteY4" fmla="*/ 1292087 h 2252031"/>
              <a:gd name="connsiteX5" fmla="*/ 0 w 825488"/>
              <a:gd name="connsiteY5" fmla="*/ 0 h 2252031"/>
              <a:gd name="connsiteX0" fmla="*/ 589680 w 825488"/>
              <a:gd name="connsiteY0" fmla="*/ 2252031 h 2252031"/>
              <a:gd name="connsiteX1" fmla="*/ 820671 w 825488"/>
              <a:gd name="connsiteY1" fmla="*/ 1688772 h 2252031"/>
              <a:gd name="connsiteX2" fmla="*/ 415430 w 825488"/>
              <a:gd name="connsiteY2" fmla="*/ 1282148 h 2252031"/>
              <a:gd name="connsiteX3" fmla="*/ 417066 w 825488"/>
              <a:gd name="connsiteY3" fmla="*/ 1761742 h 2252031"/>
              <a:gd name="connsiteX4" fmla="*/ 824948 w 825488"/>
              <a:gd name="connsiteY4" fmla="*/ 1292087 h 2252031"/>
              <a:gd name="connsiteX5" fmla="*/ 0 w 825488"/>
              <a:gd name="connsiteY5" fmla="*/ 0 h 2252031"/>
              <a:gd name="connsiteX0" fmla="*/ 635400 w 828171"/>
              <a:gd name="connsiteY0" fmla="*/ 2286321 h 2286321"/>
              <a:gd name="connsiteX1" fmla="*/ 820671 w 828171"/>
              <a:gd name="connsiteY1" fmla="*/ 1688772 h 2286321"/>
              <a:gd name="connsiteX2" fmla="*/ 415430 w 828171"/>
              <a:gd name="connsiteY2" fmla="*/ 1282148 h 2286321"/>
              <a:gd name="connsiteX3" fmla="*/ 417066 w 828171"/>
              <a:gd name="connsiteY3" fmla="*/ 1761742 h 2286321"/>
              <a:gd name="connsiteX4" fmla="*/ 824948 w 828171"/>
              <a:gd name="connsiteY4" fmla="*/ 1292087 h 2286321"/>
              <a:gd name="connsiteX5" fmla="*/ 0 w 828171"/>
              <a:gd name="connsiteY5" fmla="*/ 0 h 2286321"/>
              <a:gd name="connsiteX0" fmla="*/ 635400 w 830312"/>
              <a:gd name="connsiteY0" fmla="*/ 2286321 h 2286321"/>
              <a:gd name="connsiteX1" fmla="*/ 820671 w 830312"/>
              <a:gd name="connsiteY1" fmla="*/ 1688772 h 2286321"/>
              <a:gd name="connsiteX2" fmla="*/ 415430 w 830312"/>
              <a:gd name="connsiteY2" fmla="*/ 1282148 h 2286321"/>
              <a:gd name="connsiteX3" fmla="*/ 417066 w 830312"/>
              <a:gd name="connsiteY3" fmla="*/ 1761742 h 2286321"/>
              <a:gd name="connsiteX4" fmla="*/ 824948 w 830312"/>
              <a:gd name="connsiteY4" fmla="*/ 1292087 h 2286321"/>
              <a:gd name="connsiteX5" fmla="*/ 0 w 830312"/>
              <a:gd name="connsiteY5" fmla="*/ 0 h 2286321"/>
              <a:gd name="connsiteX0" fmla="*/ 635400 w 825488"/>
              <a:gd name="connsiteY0" fmla="*/ 2286321 h 2286321"/>
              <a:gd name="connsiteX1" fmla="*/ 797811 w 825488"/>
              <a:gd name="connsiteY1" fmla="*/ 1608762 h 2286321"/>
              <a:gd name="connsiteX2" fmla="*/ 415430 w 825488"/>
              <a:gd name="connsiteY2" fmla="*/ 1282148 h 2286321"/>
              <a:gd name="connsiteX3" fmla="*/ 417066 w 825488"/>
              <a:gd name="connsiteY3" fmla="*/ 1761742 h 2286321"/>
              <a:gd name="connsiteX4" fmla="*/ 824948 w 825488"/>
              <a:gd name="connsiteY4" fmla="*/ 1292087 h 2286321"/>
              <a:gd name="connsiteX5" fmla="*/ 0 w 825488"/>
              <a:gd name="connsiteY5" fmla="*/ 0 h 2286321"/>
              <a:gd name="connsiteX0" fmla="*/ 635400 w 825488"/>
              <a:gd name="connsiteY0" fmla="*/ 2286321 h 2286321"/>
              <a:gd name="connsiteX1" fmla="*/ 797811 w 825488"/>
              <a:gd name="connsiteY1" fmla="*/ 1608762 h 2286321"/>
              <a:gd name="connsiteX2" fmla="*/ 415430 w 825488"/>
              <a:gd name="connsiteY2" fmla="*/ 1282148 h 2286321"/>
              <a:gd name="connsiteX3" fmla="*/ 417066 w 825488"/>
              <a:gd name="connsiteY3" fmla="*/ 1761742 h 2286321"/>
              <a:gd name="connsiteX4" fmla="*/ 824948 w 825488"/>
              <a:gd name="connsiteY4" fmla="*/ 1292087 h 2286321"/>
              <a:gd name="connsiteX5" fmla="*/ 0 w 825488"/>
              <a:gd name="connsiteY5" fmla="*/ 0 h 2286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88" h="2286321">
                <a:moveTo>
                  <a:pt x="635400" y="2286321"/>
                </a:moveTo>
                <a:cubicBezTo>
                  <a:pt x="788131" y="1970588"/>
                  <a:pt x="834473" y="1776124"/>
                  <a:pt x="797811" y="1608762"/>
                </a:cubicBezTo>
                <a:cubicBezTo>
                  <a:pt x="761149" y="1441400"/>
                  <a:pt x="604617" y="1176641"/>
                  <a:pt x="415430" y="1282148"/>
                </a:cubicBezTo>
                <a:cubicBezTo>
                  <a:pt x="226243" y="1387655"/>
                  <a:pt x="175193" y="1708000"/>
                  <a:pt x="417066" y="1761742"/>
                </a:cubicBezTo>
                <a:cubicBezTo>
                  <a:pt x="658939" y="1815484"/>
                  <a:pt x="836586" y="1452602"/>
                  <a:pt x="824948" y="1292087"/>
                </a:cubicBezTo>
                <a:cubicBezTo>
                  <a:pt x="813310" y="1131572"/>
                  <a:pt x="898578" y="532510"/>
                  <a:pt x="0" y="0"/>
                </a:cubicBezTo>
              </a:path>
            </a:pathLst>
          </a:custGeom>
          <a:noFill/>
          <a:ln w="28575">
            <a:solidFill>
              <a:srgbClr val="2196F3"/>
            </a:solidFill>
          </a:ln>
        </p:spPr>
        <p:txBody>
          <a:bodyPr rtlCol="0" anchor="ctr"/>
          <a:lstStyle/>
          <a:p>
            <a:pPr algn="ctr"/>
            <a:endParaRPr lang="zh-TW" altLang="en-US"/>
          </a:p>
        </p:txBody>
      </p:sp>
      <p:sp>
        <p:nvSpPr>
          <p:cNvPr id="15" name="矩形 14"/>
          <p:cNvSpPr/>
          <p:nvPr/>
        </p:nvSpPr>
        <p:spPr>
          <a:xfrm>
            <a:off x="766763" y="1324431"/>
            <a:ext cx="8636485" cy="461665"/>
          </a:xfrm>
          <a:prstGeom prst="rect">
            <a:avLst/>
          </a:prstGeom>
        </p:spPr>
        <p:txBody>
          <a:bodyPr wrap="square">
            <a:spAutoFit/>
          </a:bodyPr>
          <a:lstStyle/>
          <a:p>
            <a:pPr defTabSz="1422400">
              <a:spcAft>
                <a:spcPct val="35000"/>
              </a:spcAft>
            </a:pP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二</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國家教育研究院</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走進十二年國教課程綱要平臺</a:t>
            </a:r>
          </a:p>
        </p:txBody>
      </p:sp>
      <p:sp>
        <p:nvSpPr>
          <p:cNvPr id="4" name="投影片編號版面配置區 3"/>
          <p:cNvSpPr>
            <a:spLocks noGrp="1"/>
          </p:cNvSpPr>
          <p:nvPr>
            <p:ph type="sldNum" sz="quarter" idx="12"/>
          </p:nvPr>
        </p:nvSpPr>
        <p:spPr/>
        <p:txBody>
          <a:bodyPr/>
          <a:lstStyle/>
          <a:p>
            <a:pPr>
              <a:defRPr/>
            </a:pPr>
            <a:fld id="{8598CAF7-0B11-4355-B351-D1350E429BEE}" type="slidenum">
              <a:rPr lang="zh-TW" altLang="en-US" smtClean="0"/>
              <a:pPr>
                <a:defRPr/>
              </a:pPr>
              <a:t>45</a:t>
            </a:fld>
            <a:endParaRPr lang="zh-TW" altLang="en-US"/>
          </a:p>
        </p:txBody>
      </p:sp>
      <p:sp>
        <p:nvSpPr>
          <p:cNvPr id="28" name="文字方塊 27"/>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8F5E9"/>
                </a:solidFill>
              </a:rPr>
              <a:t>4-3-2</a:t>
            </a:r>
            <a:r>
              <a:rPr lang="zh-TW" altLang="en-US" sz="1200">
                <a:solidFill>
                  <a:srgbClr val="E8F5E9"/>
                </a:solidFill>
              </a:rPr>
              <a:t>   </a:t>
            </a:r>
            <a:r>
              <a:rPr lang="en-US" altLang="zh-TW" sz="1200">
                <a:solidFill>
                  <a:srgbClr val="E8F5E9"/>
                </a:solidFill>
              </a:rPr>
              <a:t>/</a:t>
            </a:r>
            <a:r>
              <a:rPr lang="zh-TW" altLang="en-US" sz="1200">
                <a:solidFill>
                  <a:srgbClr val="E8F5E9"/>
                </a:solidFill>
              </a:rPr>
              <a:t> </a:t>
            </a:r>
          </a:p>
        </p:txBody>
      </p:sp>
      <p:grpSp>
        <p:nvGrpSpPr>
          <p:cNvPr id="29" name="群組 28"/>
          <p:cNvGrpSpPr/>
          <p:nvPr/>
        </p:nvGrpSpPr>
        <p:grpSpPr>
          <a:xfrm>
            <a:off x="1259632" y="1916832"/>
            <a:ext cx="6536852" cy="4733392"/>
            <a:chOff x="906220" y="1988840"/>
            <a:chExt cx="6965448" cy="4661384"/>
          </a:xfrm>
        </p:grpSpPr>
        <p:sp>
          <p:nvSpPr>
            <p:cNvPr id="30" name="圓角矩形 29"/>
            <p:cNvSpPr/>
            <p:nvPr/>
          </p:nvSpPr>
          <p:spPr>
            <a:xfrm>
              <a:off x="906220" y="2194194"/>
              <a:ext cx="6965448" cy="4456030"/>
            </a:xfrm>
            <a:prstGeom prst="roundRect">
              <a:avLst>
                <a:gd name="adj" fmla="val 4412"/>
              </a:avLst>
            </a:prstGeom>
            <a:solidFill>
              <a:srgbClr val="2196F3"/>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1" name="圓角矩形 30"/>
            <p:cNvSpPr/>
            <p:nvPr/>
          </p:nvSpPr>
          <p:spPr>
            <a:xfrm>
              <a:off x="906220" y="1988840"/>
              <a:ext cx="6965448" cy="4368681"/>
            </a:xfrm>
            <a:prstGeom prst="roundRect">
              <a:avLst>
                <a:gd name="adj" fmla="val 4412"/>
              </a:avLst>
            </a:prstGeom>
            <a:solidFill>
              <a:srgbClr val="BBDEFB"/>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34" name="群組 33"/>
          <p:cNvGrpSpPr/>
          <p:nvPr/>
        </p:nvGrpSpPr>
        <p:grpSpPr>
          <a:xfrm>
            <a:off x="8156524" y="5674914"/>
            <a:ext cx="513304" cy="769956"/>
            <a:chOff x="7803112" y="5353999"/>
            <a:chExt cx="720080" cy="1080120"/>
          </a:xfrm>
        </p:grpSpPr>
        <p:sp>
          <p:nvSpPr>
            <p:cNvPr id="35" name="圓角矩形 34"/>
            <p:cNvSpPr/>
            <p:nvPr/>
          </p:nvSpPr>
          <p:spPr>
            <a:xfrm>
              <a:off x="7803112" y="5353999"/>
              <a:ext cx="720080" cy="1080120"/>
            </a:xfrm>
            <a:prstGeom prst="roundRect">
              <a:avLst>
                <a:gd name="adj" fmla="val 34304"/>
              </a:avLst>
            </a:prstGeom>
            <a:solidFill>
              <a:srgbClr val="2196F3"/>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cxnSp>
          <p:nvCxnSpPr>
            <p:cNvPr id="36" name="直線接點 35"/>
            <p:cNvCxnSpPr/>
            <p:nvPr/>
          </p:nvCxnSpPr>
          <p:spPr>
            <a:xfrm>
              <a:off x="7803112" y="5714039"/>
              <a:ext cx="720080" cy="0"/>
            </a:xfrm>
            <a:prstGeom prst="line">
              <a:avLst/>
            </a:prstGeom>
            <a:solidFill>
              <a:schemeClr val="bg1"/>
            </a:solidFill>
            <a:ln w="38100">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37" name="直線接點 36"/>
            <p:cNvCxnSpPr>
              <a:endCxn id="35" idx="0"/>
            </p:cNvCxnSpPr>
            <p:nvPr/>
          </p:nvCxnSpPr>
          <p:spPr>
            <a:xfrm flipV="1">
              <a:off x="8163152" y="5353999"/>
              <a:ext cx="0" cy="360040"/>
            </a:xfrm>
            <a:prstGeom prst="line">
              <a:avLst/>
            </a:prstGeom>
            <a:solidFill>
              <a:schemeClr val="bg1"/>
            </a:solidFill>
            <a:ln w="38100">
              <a:solidFill>
                <a:schemeClr val="bg1"/>
              </a:solidFill>
              <a:prstDash val="solid"/>
            </a:ln>
          </p:spPr>
          <p:style>
            <a:lnRef idx="1">
              <a:schemeClr val="accent1"/>
            </a:lnRef>
            <a:fillRef idx="0">
              <a:schemeClr val="accent1"/>
            </a:fillRef>
            <a:effectRef idx="0">
              <a:schemeClr val="accent1"/>
            </a:effectRef>
            <a:fontRef idx="minor">
              <a:schemeClr val="tx1"/>
            </a:fontRef>
          </p:style>
        </p:cxnSp>
      </p:grpSp>
      <p:pic>
        <p:nvPicPr>
          <p:cNvPr id="414723" name="Picture 3">
            <a:hlinkClick r:id="rId3"/>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563198" y="2131170"/>
            <a:ext cx="5933533" cy="4007489"/>
          </a:xfrm>
          <a:prstGeom prst="roundRect">
            <a:avLst>
              <a:gd name="adj" fmla="val 2598"/>
            </a:avLst>
          </a:prstGeom>
          <a:solidFill>
            <a:srgbClr val="FFFFFF">
              <a:shade val="85000"/>
            </a:srgbClr>
          </a:solidFill>
          <a:ln>
            <a:noFill/>
          </a:ln>
          <a:effectLst/>
        </p:spPr>
      </p:pic>
      <p:sp>
        <p:nvSpPr>
          <p:cNvPr id="16" name="手繪多邊形 15"/>
          <p:cNvSpPr/>
          <p:nvPr/>
        </p:nvSpPr>
        <p:spPr>
          <a:xfrm rot="6509312">
            <a:off x="4388826" y="6433043"/>
            <a:ext cx="261897" cy="129291"/>
          </a:xfrm>
          <a:custGeom>
            <a:avLst/>
            <a:gdLst>
              <a:gd name="connsiteX0" fmla="*/ 521208 w 9272016"/>
              <a:gd name="connsiteY0" fmla="*/ 18288 h 3538728"/>
              <a:gd name="connsiteX1" fmla="*/ 438912 w 9272016"/>
              <a:gd name="connsiteY1" fmla="*/ 73152 h 3538728"/>
              <a:gd name="connsiteX2" fmla="*/ 466344 w 9272016"/>
              <a:gd name="connsiteY2" fmla="*/ 210312 h 3538728"/>
              <a:gd name="connsiteX3" fmla="*/ 356616 w 9272016"/>
              <a:gd name="connsiteY3" fmla="*/ 265176 h 3538728"/>
              <a:gd name="connsiteX4" fmla="*/ 246888 w 9272016"/>
              <a:gd name="connsiteY4" fmla="*/ 411480 h 3538728"/>
              <a:gd name="connsiteX5" fmla="*/ 301752 w 9272016"/>
              <a:gd name="connsiteY5" fmla="*/ 594360 h 3538728"/>
              <a:gd name="connsiteX6" fmla="*/ 265176 w 9272016"/>
              <a:gd name="connsiteY6" fmla="*/ 640080 h 3538728"/>
              <a:gd name="connsiteX7" fmla="*/ 292608 w 9272016"/>
              <a:gd name="connsiteY7" fmla="*/ 850392 h 3538728"/>
              <a:gd name="connsiteX8" fmla="*/ 164592 w 9272016"/>
              <a:gd name="connsiteY8" fmla="*/ 941832 h 3538728"/>
              <a:gd name="connsiteX9" fmla="*/ 164592 w 9272016"/>
              <a:gd name="connsiteY9" fmla="*/ 1078992 h 3538728"/>
              <a:gd name="connsiteX10" fmla="*/ 0 w 9272016"/>
              <a:gd name="connsiteY10" fmla="*/ 1188720 h 3538728"/>
              <a:gd name="connsiteX11" fmla="*/ 82296 w 9272016"/>
              <a:gd name="connsiteY11" fmla="*/ 1399032 h 3538728"/>
              <a:gd name="connsiteX12" fmla="*/ 201168 w 9272016"/>
              <a:gd name="connsiteY12" fmla="*/ 1481328 h 3538728"/>
              <a:gd name="connsiteX13" fmla="*/ 228600 w 9272016"/>
              <a:gd name="connsiteY13" fmla="*/ 1581912 h 3538728"/>
              <a:gd name="connsiteX14" fmla="*/ 338328 w 9272016"/>
              <a:gd name="connsiteY14" fmla="*/ 1591056 h 3538728"/>
              <a:gd name="connsiteX15" fmla="*/ 493776 w 9272016"/>
              <a:gd name="connsiteY15" fmla="*/ 1572768 h 3538728"/>
              <a:gd name="connsiteX16" fmla="*/ 603504 w 9272016"/>
              <a:gd name="connsiteY16" fmla="*/ 1682496 h 3538728"/>
              <a:gd name="connsiteX17" fmla="*/ 603504 w 9272016"/>
              <a:gd name="connsiteY17" fmla="*/ 1773936 h 3538728"/>
              <a:gd name="connsiteX18" fmla="*/ 694944 w 9272016"/>
              <a:gd name="connsiteY18" fmla="*/ 1847088 h 3538728"/>
              <a:gd name="connsiteX19" fmla="*/ 722376 w 9272016"/>
              <a:gd name="connsiteY19" fmla="*/ 1947672 h 3538728"/>
              <a:gd name="connsiteX20" fmla="*/ 932688 w 9272016"/>
              <a:gd name="connsiteY20" fmla="*/ 2148840 h 3538728"/>
              <a:gd name="connsiteX21" fmla="*/ 987552 w 9272016"/>
              <a:gd name="connsiteY21" fmla="*/ 2249424 h 3538728"/>
              <a:gd name="connsiteX22" fmla="*/ 1197864 w 9272016"/>
              <a:gd name="connsiteY22" fmla="*/ 2414016 h 3538728"/>
              <a:gd name="connsiteX23" fmla="*/ 1316736 w 9272016"/>
              <a:gd name="connsiteY23" fmla="*/ 2404872 h 3538728"/>
              <a:gd name="connsiteX24" fmla="*/ 1362456 w 9272016"/>
              <a:gd name="connsiteY24" fmla="*/ 2459736 h 3538728"/>
              <a:gd name="connsiteX25" fmla="*/ 1453896 w 9272016"/>
              <a:gd name="connsiteY25" fmla="*/ 2478024 h 3538728"/>
              <a:gd name="connsiteX26" fmla="*/ 1517904 w 9272016"/>
              <a:gd name="connsiteY26" fmla="*/ 2441448 h 3538728"/>
              <a:gd name="connsiteX27" fmla="*/ 1609344 w 9272016"/>
              <a:gd name="connsiteY27" fmla="*/ 2505456 h 3538728"/>
              <a:gd name="connsiteX28" fmla="*/ 1783080 w 9272016"/>
              <a:gd name="connsiteY28" fmla="*/ 2532888 h 3538728"/>
              <a:gd name="connsiteX29" fmla="*/ 1892808 w 9272016"/>
              <a:gd name="connsiteY29" fmla="*/ 2505456 h 3538728"/>
              <a:gd name="connsiteX30" fmla="*/ 2020824 w 9272016"/>
              <a:gd name="connsiteY30" fmla="*/ 2578608 h 3538728"/>
              <a:gd name="connsiteX31" fmla="*/ 2157984 w 9272016"/>
              <a:gd name="connsiteY31" fmla="*/ 2578608 h 3538728"/>
              <a:gd name="connsiteX32" fmla="*/ 2212848 w 9272016"/>
              <a:gd name="connsiteY32" fmla="*/ 2706624 h 3538728"/>
              <a:gd name="connsiteX33" fmla="*/ 2221992 w 9272016"/>
              <a:gd name="connsiteY33" fmla="*/ 2798064 h 3538728"/>
              <a:gd name="connsiteX34" fmla="*/ 2313432 w 9272016"/>
              <a:gd name="connsiteY34" fmla="*/ 2798064 h 3538728"/>
              <a:gd name="connsiteX35" fmla="*/ 2414016 w 9272016"/>
              <a:gd name="connsiteY35" fmla="*/ 2816352 h 3538728"/>
              <a:gd name="connsiteX36" fmla="*/ 2724912 w 9272016"/>
              <a:gd name="connsiteY36" fmla="*/ 2880360 h 3538728"/>
              <a:gd name="connsiteX37" fmla="*/ 2843784 w 9272016"/>
              <a:gd name="connsiteY37" fmla="*/ 2926080 h 3538728"/>
              <a:gd name="connsiteX38" fmla="*/ 3108960 w 9272016"/>
              <a:gd name="connsiteY38" fmla="*/ 3017520 h 3538728"/>
              <a:gd name="connsiteX39" fmla="*/ 3236976 w 9272016"/>
              <a:gd name="connsiteY39" fmla="*/ 3008376 h 3538728"/>
              <a:gd name="connsiteX40" fmla="*/ 3419856 w 9272016"/>
              <a:gd name="connsiteY40" fmla="*/ 3099816 h 3538728"/>
              <a:gd name="connsiteX41" fmla="*/ 3630168 w 9272016"/>
              <a:gd name="connsiteY41" fmla="*/ 3063240 h 3538728"/>
              <a:gd name="connsiteX42" fmla="*/ 3776472 w 9272016"/>
              <a:gd name="connsiteY42" fmla="*/ 3227832 h 3538728"/>
              <a:gd name="connsiteX43" fmla="*/ 3959352 w 9272016"/>
              <a:gd name="connsiteY43" fmla="*/ 3236976 h 3538728"/>
              <a:gd name="connsiteX44" fmla="*/ 4178808 w 9272016"/>
              <a:gd name="connsiteY44" fmla="*/ 3337560 h 3538728"/>
              <a:gd name="connsiteX45" fmla="*/ 4288536 w 9272016"/>
              <a:gd name="connsiteY45" fmla="*/ 3273552 h 3538728"/>
              <a:gd name="connsiteX46" fmla="*/ 4407408 w 9272016"/>
              <a:gd name="connsiteY46" fmla="*/ 3364992 h 3538728"/>
              <a:gd name="connsiteX47" fmla="*/ 4599432 w 9272016"/>
              <a:gd name="connsiteY47" fmla="*/ 3346704 h 3538728"/>
              <a:gd name="connsiteX48" fmla="*/ 4718304 w 9272016"/>
              <a:gd name="connsiteY48" fmla="*/ 3447288 h 3538728"/>
              <a:gd name="connsiteX49" fmla="*/ 4882896 w 9272016"/>
              <a:gd name="connsiteY49" fmla="*/ 3429000 h 3538728"/>
              <a:gd name="connsiteX50" fmla="*/ 5257800 w 9272016"/>
              <a:gd name="connsiteY50" fmla="*/ 3538728 h 3538728"/>
              <a:gd name="connsiteX51" fmla="*/ 5568696 w 9272016"/>
              <a:gd name="connsiteY51" fmla="*/ 3529584 h 3538728"/>
              <a:gd name="connsiteX52" fmla="*/ 5687568 w 9272016"/>
              <a:gd name="connsiteY52" fmla="*/ 3429000 h 3538728"/>
              <a:gd name="connsiteX53" fmla="*/ 6025896 w 9272016"/>
              <a:gd name="connsiteY53" fmla="*/ 3337560 h 3538728"/>
              <a:gd name="connsiteX54" fmla="*/ 6080760 w 9272016"/>
              <a:gd name="connsiteY54" fmla="*/ 3364992 h 3538728"/>
              <a:gd name="connsiteX55" fmla="*/ 6217920 w 9272016"/>
              <a:gd name="connsiteY55" fmla="*/ 3255264 h 3538728"/>
              <a:gd name="connsiteX56" fmla="*/ 6373368 w 9272016"/>
              <a:gd name="connsiteY56" fmla="*/ 3346704 h 3538728"/>
              <a:gd name="connsiteX57" fmla="*/ 6519672 w 9272016"/>
              <a:gd name="connsiteY57" fmla="*/ 3310128 h 3538728"/>
              <a:gd name="connsiteX58" fmla="*/ 6702552 w 9272016"/>
              <a:gd name="connsiteY58" fmla="*/ 3310128 h 3538728"/>
              <a:gd name="connsiteX59" fmla="*/ 6775704 w 9272016"/>
              <a:gd name="connsiteY59" fmla="*/ 3154680 h 3538728"/>
              <a:gd name="connsiteX60" fmla="*/ 6885432 w 9272016"/>
              <a:gd name="connsiteY60" fmla="*/ 3127248 h 3538728"/>
              <a:gd name="connsiteX61" fmla="*/ 6830568 w 9272016"/>
              <a:gd name="connsiteY61" fmla="*/ 3044952 h 3538728"/>
              <a:gd name="connsiteX62" fmla="*/ 7068312 w 9272016"/>
              <a:gd name="connsiteY62" fmla="*/ 2980944 h 3538728"/>
              <a:gd name="connsiteX63" fmla="*/ 7223760 w 9272016"/>
              <a:gd name="connsiteY63" fmla="*/ 2834640 h 3538728"/>
              <a:gd name="connsiteX64" fmla="*/ 7296912 w 9272016"/>
              <a:gd name="connsiteY64" fmla="*/ 2724912 h 3538728"/>
              <a:gd name="connsiteX65" fmla="*/ 7397496 w 9272016"/>
              <a:gd name="connsiteY65" fmla="*/ 2724912 h 3538728"/>
              <a:gd name="connsiteX66" fmla="*/ 7552944 w 9272016"/>
              <a:gd name="connsiteY66" fmla="*/ 2587752 h 3538728"/>
              <a:gd name="connsiteX67" fmla="*/ 7827264 w 9272016"/>
              <a:gd name="connsiteY67" fmla="*/ 2514600 h 3538728"/>
              <a:gd name="connsiteX68" fmla="*/ 7900416 w 9272016"/>
              <a:gd name="connsiteY68" fmla="*/ 2313432 h 3538728"/>
              <a:gd name="connsiteX69" fmla="*/ 8046720 w 9272016"/>
              <a:gd name="connsiteY69" fmla="*/ 2148840 h 3538728"/>
              <a:gd name="connsiteX70" fmla="*/ 8147304 w 9272016"/>
              <a:gd name="connsiteY70" fmla="*/ 1828800 h 3538728"/>
              <a:gd name="connsiteX71" fmla="*/ 8202168 w 9272016"/>
              <a:gd name="connsiteY71" fmla="*/ 1682496 h 3538728"/>
              <a:gd name="connsiteX72" fmla="*/ 8247888 w 9272016"/>
              <a:gd name="connsiteY72" fmla="*/ 1453896 h 3538728"/>
              <a:gd name="connsiteX73" fmla="*/ 8311896 w 9272016"/>
              <a:gd name="connsiteY73" fmla="*/ 1325880 h 3538728"/>
              <a:gd name="connsiteX74" fmla="*/ 8494776 w 9272016"/>
              <a:gd name="connsiteY74" fmla="*/ 1243584 h 3538728"/>
              <a:gd name="connsiteX75" fmla="*/ 8650224 w 9272016"/>
              <a:gd name="connsiteY75" fmla="*/ 1088136 h 3538728"/>
              <a:gd name="connsiteX76" fmla="*/ 8778240 w 9272016"/>
              <a:gd name="connsiteY76" fmla="*/ 1069848 h 3538728"/>
              <a:gd name="connsiteX77" fmla="*/ 8951976 w 9272016"/>
              <a:gd name="connsiteY77" fmla="*/ 1014984 h 3538728"/>
              <a:gd name="connsiteX78" fmla="*/ 9180576 w 9272016"/>
              <a:gd name="connsiteY78" fmla="*/ 868680 h 3538728"/>
              <a:gd name="connsiteX79" fmla="*/ 9235440 w 9272016"/>
              <a:gd name="connsiteY79" fmla="*/ 813816 h 3538728"/>
              <a:gd name="connsiteX80" fmla="*/ 9198864 w 9272016"/>
              <a:gd name="connsiteY80" fmla="*/ 740664 h 3538728"/>
              <a:gd name="connsiteX81" fmla="*/ 9198864 w 9272016"/>
              <a:gd name="connsiteY81" fmla="*/ 630936 h 3538728"/>
              <a:gd name="connsiteX82" fmla="*/ 9226296 w 9272016"/>
              <a:gd name="connsiteY82" fmla="*/ 566928 h 3538728"/>
              <a:gd name="connsiteX83" fmla="*/ 9272016 w 9272016"/>
              <a:gd name="connsiteY83" fmla="*/ 448056 h 3538728"/>
              <a:gd name="connsiteX84" fmla="*/ 9262872 w 9272016"/>
              <a:gd name="connsiteY84" fmla="*/ 411480 h 3538728"/>
              <a:gd name="connsiteX85" fmla="*/ 9171432 w 9272016"/>
              <a:gd name="connsiteY85" fmla="*/ 411480 h 3538728"/>
              <a:gd name="connsiteX86" fmla="*/ 9134856 w 9272016"/>
              <a:gd name="connsiteY86" fmla="*/ 502920 h 3538728"/>
              <a:gd name="connsiteX87" fmla="*/ 9079992 w 9272016"/>
              <a:gd name="connsiteY87" fmla="*/ 548640 h 3538728"/>
              <a:gd name="connsiteX88" fmla="*/ 8961120 w 9272016"/>
              <a:gd name="connsiteY88" fmla="*/ 557784 h 3538728"/>
              <a:gd name="connsiteX89" fmla="*/ 8924544 w 9272016"/>
              <a:gd name="connsiteY89" fmla="*/ 502920 h 3538728"/>
              <a:gd name="connsiteX90" fmla="*/ 8842248 w 9272016"/>
              <a:gd name="connsiteY90" fmla="*/ 457200 h 3538728"/>
              <a:gd name="connsiteX91" fmla="*/ 8705088 w 9272016"/>
              <a:gd name="connsiteY91" fmla="*/ 521208 h 3538728"/>
              <a:gd name="connsiteX92" fmla="*/ 8567928 w 9272016"/>
              <a:gd name="connsiteY92" fmla="*/ 603504 h 3538728"/>
              <a:gd name="connsiteX93" fmla="*/ 8366760 w 9272016"/>
              <a:gd name="connsiteY93" fmla="*/ 667512 h 3538728"/>
              <a:gd name="connsiteX94" fmla="*/ 8147304 w 9272016"/>
              <a:gd name="connsiteY94" fmla="*/ 658368 h 3538728"/>
              <a:gd name="connsiteX95" fmla="*/ 7982712 w 9272016"/>
              <a:gd name="connsiteY95" fmla="*/ 722376 h 3538728"/>
              <a:gd name="connsiteX96" fmla="*/ 7827264 w 9272016"/>
              <a:gd name="connsiteY96" fmla="*/ 694944 h 3538728"/>
              <a:gd name="connsiteX97" fmla="*/ 7754112 w 9272016"/>
              <a:gd name="connsiteY97" fmla="*/ 630936 h 3538728"/>
              <a:gd name="connsiteX98" fmla="*/ 7534656 w 9272016"/>
              <a:gd name="connsiteY98" fmla="*/ 704088 h 3538728"/>
              <a:gd name="connsiteX99" fmla="*/ 7187184 w 9272016"/>
              <a:gd name="connsiteY99" fmla="*/ 658368 h 3538728"/>
              <a:gd name="connsiteX100" fmla="*/ 7077456 w 9272016"/>
              <a:gd name="connsiteY100" fmla="*/ 566928 h 3538728"/>
              <a:gd name="connsiteX101" fmla="*/ 6793992 w 9272016"/>
              <a:gd name="connsiteY101" fmla="*/ 420624 h 3538728"/>
              <a:gd name="connsiteX102" fmla="*/ 6693408 w 9272016"/>
              <a:gd name="connsiteY102" fmla="*/ 475488 h 3538728"/>
              <a:gd name="connsiteX103" fmla="*/ 6574536 w 9272016"/>
              <a:gd name="connsiteY103" fmla="*/ 420624 h 3538728"/>
              <a:gd name="connsiteX104" fmla="*/ 6556248 w 9272016"/>
              <a:gd name="connsiteY104" fmla="*/ 329184 h 3538728"/>
              <a:gd name="connsiteX105" fmla="*/ 6336792 w 9272016"/>
              <a:gd name="connsiteY105" fmla="*/ 329184 h 3538728"/>
              <a:gd name="connsiteX106" fmla="*/ 6254496 w 9272016"/>
              <a:gd name="connsiteY106" fmla="*/ 356616 h 3538728"/>
              <a:gd name="connsiteX107" fmla="*/ 6117336 w 9272016"/>
              <a:gd name="connsiteY107" fmla="*/ 237744 h 3538728"/>
              <a:gd name="connsiteX108" fmla="*/ 5934456 w 9272016"/>
              <a:gd name="connsiteY108" fmla="*/ 219456 h 3538728"/>
              <a:gd name="connsiteX109" fmla="*/ 5788152 w 9272016"/>
              <a:gd name="connsiteY109" fmla="*/ 173736 h 3538728"/>
              <a:gd name="connsiteX110" fmla="*/ 5431536 w 9272016"/>
              <a:gd name="connsiteY110" fmla="*/ 246888 h 3538728"/>
              <a:gd name="connsiteX111" fmla="*/ 5184648 w 9272016"/>
              <a:gd name="connsiteY111" fmla="*/ 155448 h 3538728"/>
              <a:gd name="connsiteX112" fmla="*/ 5056632 w 9272016"/>
              <a:gd name="connsiteY112" fmla="*/ 173736 h 3538728"/>
              <a:gd name="connsiteX113" fmla="*/ 4892040 w 9272016"/>
              <a:gd name="connsiteY113" fmla="*/ 237744 h 3538728"/>
              <a:gd name="connsiteX114" fmla="*/ 4736592 w 9272016"/>
              <a:gd name="connsiteY114" fmla="*/ 173736 h 3538728"/>
              <a:gd name="connsiteX115" fmla="*/ 4663440 w 9272016"/>
              <a:gd name="connsiteY115" fmla="*/ 173736 h 3538728"/>
              <a:gd name="connsiteX116" fmla="*/ 4572000 w 9272016"/>
              <a:gd name="connsiteY116" fmla="*/ 237744 h 3538728"/>
              <a:gd name="connsiteX117" fmla="*/ 4398264 w 9272016"/>
              <a:gd name="connsiteY117" fmla="*/ 219456 h 3538728"/>
              <a:gd name="connsiteX118" fmla="*/ 4215384 w 9272016"/>
              <a:gd name="connsiteY118" fmla="*/ 173736 h 3538728"/>
              <a:gd name="connsiteX119" fmla="*/ 4014216 w 9272016"/>
              <a:gd name="connsiteY119" fmla="*/ 210312 h 3538728"/>
              <a:gd name="connsiteX120" fmla="*/ 3831336 w 9272016"/>
              <a:gd name="connsiteY120" fmla="*/ 256032 h 3538728"/>
              <a:gd name="connsiteX121" fmla="*/ 3685032 w 9272016"/>
              <a:gd name="connsiteY121" fmla="*/ 201168 h 3538728"/>
              <a:gd name="connsiteX122" fmla="*/ 3621024 w 9272016"/>
              <a:gd name="connsiteY122" fmla="*/ 182880 h 3538728"/>
              <a:gd name="connsiteX123" fmla="*/ 3520440 w 9272016"/>
              <a:gd name="connsiteY123" fmla="*/ 283464 h 3538728"/>
              <a:gd name="connsiteX124" fmla="*/ 3419856 w 9272016"/>
              <a:gd name="connsiteY124" fmla="*/ 219456 h 3538728"/>
              <a:gd name="connsiteX125" fmla="*/ 3328416 w 9272016"/>
              <a:gd name="connsiteY125" fmla="*/ 210312 h 3538728"/>
              <a:gd name="connsiteX126" fmla="*/ 3236976 w 9272016"/>
              <a:gd name="connsiteY126" fmla="*/ 274320 h 3538728"/>
              <a:gd name="connsiteX127" fmla="*/ 3090672 w 9272016"/>
              <a:gd name="connsiteY127" fmla="*/ 301752 h 3538728"/>
              <a:gd name="connsiteX128" fmla="*/ 3017520 w 9272016"/>
              <a:gd name="connsiteY128" fmla="*/ 228600 h 3538728"/>
              <a:gd name="connsiteX129" fmla="*/ 2907792 w 9272016"/>
              <a:gd name="connsiteY129" fmla="*/ 283464 h 3538728"/>
              <a:gd name="connsiteX130" fmla="*/ 2651760 w 9272016"/>
              <a:gd name="connsiteY130" fmla="*/ 128016 h 3538728"/>
              <a:gd name="connsiteX131" fmla="*/ 2542032 w 9272016"/>
              <a:gd name="connsiteY131" fmla="*/ 155448 h 3538728"/>
              <a:gd name="connsiteX132" fmla="*/ 2304288 w 9272016"/>
              <a:gd name="connsiteY132" fmla="*/ 164592 h 3538728"/>
              <a:gd name="connsiteX133" fmla="*/ 2139696 w 9272016"/>
              <a:gd name="connsiteY133" fmla="*/ 128016 h 3538728"/>
              <a:gd name="connsiteX134" fmla="*/ 1993392 w 9272016"/>
              <a:gd name="connsiteY134" fmla="*/ 18288 h 3538728"/>
              <a:gd name="connsiteX135" fmla="*/ 1874520 w 9272016"/>
              <a:gd name="connsiteY135" fmla="*/ 100584 h 3538728"/>
              <a:gd name="connsiteX136" fmla="*/ 1847088 w 9272016"/>
              <a:gd name="connsiteY136" fmla="*/ 18288 h 3538728"/>
              <a:gd name="connsiteX137" fmla="*/ 1810512 w 9272016"/>
              <a:gd name="connsiteY137" fmla="*/ 0 h 3538728"/>
              <a:gd name="connsiteX138" fmla="*/ 1645920 w 9272016"/>
              <a:gd name="connsiteY138" fmla="*/ 45720 h 3538728"/>
              <a:gd name="connsiteX139" fmla="*/ 1581912 w 9272016"/>
              <a:gd name="connsiteY139" fmla="*/ 164592 h 3538728"/>
              <a:gd name="connsiteX140" fmla="*/ 1508760 w 9272016"/>
              <a:gd name="connsiteY140" fmla="*/ 228600 h 3538728"/>
              <a:gd name="connsiteX141" fmla="*/ 1298448 w 9272016"/>
              <a:gd name="connsiteY141" fmla="*/ 192024 h 3538728"/>
              <a:gd name="connsiteX142" fmla="*/ 1188720 w 9272016"/>
              <a:gd name="connsiteY142" fmla="*/ 301752 h 3538728"/>
              <a:gd name="connsiteX143" fmla="*/ 1024128 w 9272016"/>
              <a:gd name="connsiteY143" fmla="*/ 356616 h 3538728"/>
              <a:gd name="connsiteX144" fmla="*/ 868680 w 9272016"/>
              <a:gd name="connsiteY144" fmla="*/ 310896 h 3538728"/>
              <a:gd name="connsiteX145" fmla="*/ 621792 w 9272016"/>
              <a:gd name="connsiteY145" fmla="*/ 146304 h 3538728"/>
              <a:gd name="connsiteX146" fmla="*/ 521208 w 9272016"/>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198864 w 9300678"/>
              <a:gd name="connsiteY80" fmla="*/ 740664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236920 w 9300678"/>
              <a:gd name="connsiteY80" fmla="*/ 718917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166245 w 9300678"/>
              <a:gd name="connsiteY80" fmla="*/ 751536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166245 w 9300678"/>
              <a:gd name="connsiteY80" fmla="*/ 751536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9300678" h="3538728">
                <a:moveTo>
                  <a:pt x="521208" y="18288"/>
                </a:moveTo>
                <a:lnTo>
                  <a:pt x="438912" y="73152"/>
                </a:lnTo>
                <a:lnTo>
                  <a:pt x="466344" y="210312"/>
                </a:lnTo>
                <a:lnTo>
                  <a:pt x="356616" y="265176"/>
                </a:lnTo>
                <a:lnTo>
                  <a:pt x="246888" y="411480"/>
                </a:lnTo>
                <a:lnTo>
                  <a:pt x="301752" y="594360"/>
                </a:lnTo>
                <a:lnTo>
                  <a:pt x="265176" y="640080"/>
                </a:lnTo>
                <a:lnTo>
                  <a:pt x="292608" y="850392"/>
                </a:lnTo>
                <a:lnTo>
                  <a:pt x="164592" y="941832"/>
                </a:lnTo>
                <a:lnTo>
                  <a:pt x="164592" y="1078992"/>
                </a:lnTo>
                <a:lnTo>
                  <a:pt x="0" y="1188720"/>
                </a:lnTo>
                <a:lnTo>
                  <a:pt x="82296" y="1399032"/>
                </a:lnTo>
                <a:lnTo>
                  <a:pt x="201168" y="1481328"/>
                </a:lnTo>
                <a:lnTo>
                  <a:pt x="228600" y="1581912"/>
                </a:lnTo>
                <a:lnTo>
                  <a:pt x="338328" y="1591056"/>
                </a:lnTo>
                <a:lnTo>
                  <a:pt x="493776" y="1572768"/>
                </a:lnTo>
                <a:lnTo>
                  <a:pt x="603504" y="1682496"/>
                </a:lnTo>
                <a:lnTo>
                  <a:pt x="603504" y="1773936"/>
                </a:lnTo>
                <a:lnTo>
                  <a:pt x="694944" y="1847088"/>
                </a:lnTo>
                <a:lnTo>
                  <a:pt x="722376" y="1947672"/>
                </a:lnTo>
                <a:lnTo>
                  <a:pt x="932688" y="2148840"/>
                </a:lnTo>
                <a:lnTo>
                  <a:pt x="987552" y="2249424"/>
                </a:lnTo>
                <a:lnTo>
                  <a:pt x="1197864" y="2414016"/>
                </a:lnTo>
                <a:lnTo>
                  <a:pt x="1316736" y="2404872"/>
                </a:lnTo>
                <a:lnTo>
                  <a:pt x="1362456" y="2459736"/>
                </a:lnTo>
                <a:lnTo>
                  <a:pt x="1453896" y="2478024"/>
                </a:lnTo>
                <a:lnTo>
                  <a:pt x="1517904" y="2441448"/>
                </a:lnTo>
                <a:lnTo>
                  <a:pt x="1609344" y="2505456"/>
                </a:lnTo>
                <a:lnTo>
                  <a:pt x="1783080" y="2532888"/>
                </a:lnTo>
                <a:lnTo>
                  <a:pt x="1892808" y="2505456"/>
                </a:lnTo>
                <a:lnTo>
                  <a:pt x="2020824" y="2578608"/>
                </a:lnTo>
                <a:lnTo>
                  <a:pt x="2157984" y="2578608"/>
                </a:lnTo>
                <a:lnTo>
                  <a:pt x="2212848" y="2706624"/>
                </a:lnTo>
                <a:lnTo>
                  <a:pt x="2221992" y="2798064"/>
                </a:lnTo>
                <a:lnTo>
                  <a:pt x="2313432" y="2798064"/>
                </a:lnTo>
                <a:lnTo>
                  <a:pt x="2414016" y="2816352"/>
                </a:lnTo>
                <a:lnTo>
                  <a:pt x="2724912" y="2880360"/>
                </a:lnTo>
                <a:lnTo>
                  <a:pt x="2843784" y="2926080"/>
                </a:lnTo>
                <a:lnTo>
                  <a:pt x="3108960" y="3017520"/>
                </a:lnTo>
                <a:lnTo>
                  <a:pt x="3236976" y="3008376"/>
                </a:lnTo>
                <a:lnTo>
                  <a:pt x="3419856" y="3099816"/>
                </a:lnTo>
                <a:lnTo>
                  <a:pt x="3630168" y="3063240"/>
                </a:lnTo>
                <a:lnTo>
                  <a:pt x="3776472" y="3227832"/>
                </a:lnTo>
                <a:lnTo>
                  <a:pt x="3959352" y="3236976"/>
                </a:lnTo>
                <a:lnTo>
                  <a:pt x="4178808" y="3337560"/>
                </a:lnTo>
                <a:lnTo>
                  <a:pt x="4288536" y="3273552"/>
                </a:lnTo>
                <a:lnTo>
                  <a:pt x="4407408" y="3364992"/>
                </a:lnTo>
                <a:lnTo>
                  <a:pt x="4599432" y="3346704"/>
                </a:lnTo>
                <a:lnTo>
                  <a:pt x="4718304" y="3447288"/>
                </a:lnTo>
                <a:lnTo>
                  <a:pt x="4882896" y="3429000"/>
                </a:lnTo>
                <a:lnTo>
                  <a:pt x="5257800" y="3538728"/>
                </a:lnTo>
                <a:lnTo>
                  <a:pt x="5568696" y="3529584"/>
                </a:lnTo>
                <a:lnTo>
                  <a:pt x="5687568" y="3429000"/>
                </a:lnTo>
                <a:lnTo>
                  <a:pt x="6025896" y="3337560"/>
                </a:lnTo>
                <a:lnTo>
                  <a:pt x="6080760" y="3364992"/>
                </a:lnTo>
                <a:lnTo>
                  <a:pt x="6217920" y="3255264"/>
                </a:lnTo>
                <a:lnTo>
                  <a:pt x="6373368" y="3346704"/>
                </a:lnTo>
                <a:lnTo>
                  <a:pt x="6519672" y="3310128"/>
                </a:lnTo>
                <a:lnTo>
                  <a:pt x="6702552" y="3310128"/>
                </a:lnTo>
                <a:lnTo>
                  <a:pt x="6775704" y="3154680"/>
                </a:lnTo>
                <a:lnTo>
                  <a:pt x="6885432" y="3127248"/>
                </a:lnTo>
                <a:lnTo>
                  <a:pt x="6830568" y="3044952"/>
                </a:lnTo>
                <a:lnTo>
                  <a:pt x="7068312" y="2980944"/>
                </a:lnTo>
                <a:lnTo>
                  <a:pt x="7223760" y="2834640"/>
                </a:lnTo>
                <a:lnTo>
                  <a:pt x="7296912" y="2724912"/>
                </a:lnTo>
                <a:lnTo>
                  <a:pt x="7397496" y="2724912"/>
                </a:lnTo>
                <a:lnTo>
                  <a:pt x="7552944" y="2587752"/>
                </a:lnTo>
                <a:lnTo>
                  <a:pt x="7827264" y="2514600"/>
                </a:lnTo>
                <a:lnTo>
                  <a:pt x="7900416" y="2313432"/>
                </a:lnTo>
                <a:lnTo>
                  <a:pt x="8046720" y="2148840"/>
                </a:lnTo>
                <a:lnTo>
                  <a:pt x="8147304" y="1828800"/>
                </a:lnTo>
                <a:lnTo>
                  <a:pt x="8202168" y="1682496"/>
                </a:lnTo>
                <a:lnTo>
                  <a:pt x="8247888" y="1453896"/>
                </a:lnTo>
                <a:lnTo>
                  <a:pt x="8311896" y="1325880"/>
                </a:lnTo>
                <a:lnTo>
                  <a:pt x="8494776" y="1243584"/>
                </a:lnTo>
                <a:lnTo>
                  <a:pt x="8650224" y="1088136"/>
                </a:lnTo>
                <a:lnTo>
                  <a:pt x="8778240" y="1069848"/>
                </a:lnTo>
                <a:lnTo>
                  <a:pt x="8951976" y="1014984"/>
                </a:lnTo>
                <a:lnTo>
                  <a:pt x="9180576" y="868680"/>
                </a:lnTo>
                <a:lnTo>
                  <a:pt x="9300678" y="813816"/>
                </a:lnTo>
                <a:cubicBezTo>
                  <a:pt x="9255867" y="793056"/>
                  <a:pt x="9287166" y="734241"/>
                  <a:pt x="9166245" y="751536"/>
                </a:cubicBezTo>
                <a:lnTo>
                  <a:pt x="9198864" y="630936"/>
                </a:lnTo>
                <a:lnTo>
                  <a:pt x="9226296" y="566928"/>
                </a:lnTo>
                <a:lnTo>
                  <a:pt x="9272016" y="448056"/>
                </a:lnTo>
                <a:lnTo>
                  <a:pt x="9262872" y="411480"/>
                </a:lnTo>
                <a:lnTo>
                  <a:pt x="9171432" y="411480"/>
                </a:lnTo>
                <a:lnTo>
                  <a:pt x="9134856" y="502920"/>
                </a:lnTo>
                <a:lnTo>
                  <a:pt x="9079992" y="548640"/>
                </a:lnTo>
                <a:lnTo>
                  <a:pt x="8961120" y="557784"/>
                </a:lnTo>
                <a:lnTo>
                  <a:pt x="8924544" y="502920"/>
                </a:lnTo>
                <a:lnTo>
                  <a:pt x="8842248" y="457200"/>
                </a:lnTo>
                <a:lnTo>
                  <a:pt x="8705088" y="521208"/>
                </a:lnTo>
                <a:lnTo>
                  <a:pt x="8567928" y="603504"/>
                </a:lnTo>
                <a:lnTo>
                  <a:pt x="8366760" y="667512"/>
                </a:lnTo>
                <a:lnTo>
                  <a:pt x="8147304" y="658368"/>
                </a:lnTo>
                <a:lnTo>
                  <a:pt x="7982712" y="722376"/>
                </a:lnTo>
                <a:lnTo>
                  <a:pt x="7827264" y="694944"/>
                </a:lnTo>
                <a:lnTo>
                  <a:pt x="7754112" y="630936"/>
                </a:lnTo>
                <a:lnTo>
                  <a:pt x="7534656" y="704088"/>
                </a:lnTo>
                <a:lnTo>
                  <a:pt x="7187184" y="658368"/>
                </a:lnTo>
                <a:lnTo>
                  <a:pt x="7077456" y="566928"/>
                </a:lnTo>
                <a:lnTo>
                  <a:pt x="6793992" y="420624"/>
                </a:lnTo>
                <a:lnTo>
                  <a:pt x="6693408" y="475488"/>
                </a:lnTo>
                <a:lnTo>
                  <a:pt x="6574536" y="420624"/>
                </a:lnTo>
                <a:lnTo>
                  <a:pt x="6556248" y="329184"/>
                </a:lnTo>
                <a:lnTo>
                  <a:pt x="6336792" y="329184"/>
                </a:lnTo>
                <a:lnTo>
                  <a:pt x="6254496" y="356616"/>
                </a:lnTo>
                <a:lnTo>
                  <a:pt x="6117336" y="237744"/>
                </a:lnTo>
                <a:lnTo>
                  <a:pt x="5934456" y="219456"/>
                </a:lnTo>
                <a:lnTo>
                  <a:pt x="5788152" y="173736"/>
                </a:lnTo>
                <a:lnTo>
                  <a:pt x="5431536" y="246888"/>
                </a:lnTo>
                <a:lnTo>
                  <a:pt x="5184648" y="155448"/>
                </a:lnTo>
                <a:lnTo>
                  <a:pt x="5056632" y="173736"/>
                </a:lnTo>
                <a:lnTo>
                  <a:pt x="4892040" y="237744"/>
                </a:lnTo>
                <a:lnTo>
                  <a:pt x="4736592" y="173736"/>
                </a:lnTo>
                <a:lnTo>
                  <a:pt x="4663440" y="173736"/>
                </a:lnTo>
                <a:lnTo>
                  <a:pt x="4572000" y="237744"/>
                </a:lnTo>
                <a:lnTo>
                  <a:pt x="4398264" y="219456"/>
                </a:lnTo>
                <a:lnTo>
                  <a:pt x="4215384" y="173736"/>
                </a:lnTo>
                <a:lnTo>
                  <a:pt x="4014216" y="210312"/>
                </a:lnTo>
                <a:lnTo>
                  <a:pt x="3831336" y="256032"/>
                </a:lnTo>
                <a:lnTo>
                  <a:pt x="3685032" y="201168"/>
                </a:lnTo>
                <a:lnTo>
                  <a:pt x="3621024" y="182880"/>
                </a:lnTo>
                <a:lnTo>
                  <a:pt x="3520440" y="283464"/>
                </a:lnTo>
                <a:lnTo>
                  <a:pt x="3419856" y="219456"/>
                </a:lnTo>
                <a:lnTo>
                  <a:pt x="3328416" y="210312"/>
                </a:lnTo>
                <a:lnTo>
                  <a:pt x="3236976" y="274320"/>
                </a:lnTo>
                <a:lnTo>
                  <a:pt x="3090672" y="301752"/>
                </a:lnTo>
                <a:lnTo>
                  <a:pt x="3017520" y="228600"/>
                </a:lnTo>
                <a:lnTo>
                  <a:pt x="2907792" y="283464"/>
                </a:lnTo>
                <a:lnTo>
                  <a:pt x="2651760" y="128016"/>
                </a:lnTo>
                <a:lnTo>
                  <a:pt x="2542032" y="155448"/>
                </a:lnTo>
                <a:lnTo>
                  <a:pt x="2304288" y="164592"/>
                </a:lnTo>
                <a:lnTo>
                  <a:pt x="2139696" y="128016"/>
                </a:lnTo>
                <a:lnTo>
                  <a:pt x="1993392" y="18288"/>
                </a:lnTo>
                <a:lnTo>
                  <a:pt x="1874520" y="100584"/>
                </a:lnTo>
                <a:lnTo>
                  <a:pt x="1847088" y="18288"/>
                </a:lnTo>
                <a:lnTo>
                  <a:pt x="1810512" y="0"/>
                </a:lnTo>
                <a:lnTo>
                  <a:pt x="1645920" y="45720"/>
                </a:lnTo>
                <a:lnTo>
                  <a:pt x="1581912" y="164592"/>
                </a:lnTo>
                <a:lnTo>
                  <a:pt x="1508760" y="228600"/>
                </a:lnTo>
                <a:lnTo>
                  <a:pt x="1298448" y="192024"/>
                </a:lnTo>
                <a:lnTo>
                  <a:pt x="1188720" y="301752"/>
                </a:lnTo>
                <a:lnTo>
                  <a:pt x="1024128" y="356616"/>
                </a:lnTo>
                <a:lnTo>
                  <a:pt x="868680" y="310896"/>
                </a:lnTo>
                <a:lnTo>
                  <a:pt x="621792" y="146304"/>
                </a:lnTo>
                <a:lnTo>
                  <a:pt x="521208" y="18288"/>
                </a:lnTo>
                <a:close/>
              </a:path>
            </a:pathLst>
          </a:custGeom>
          <a:solidFill>
            <a:srgbClr val="BFD1E7"/>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 name="標題 2"/>
          <p:cNvSpPr txBox="1">
            <a:spLocks/>
          </p:cNvSpPr>
          <p:nvPr/>
        </p:nvSpPr>
        <p:spPr bwMode="auto">
          <a:xfrm>
            <a:off x="284382" y="438860"/>
            <a:ext cx="8676456" cy="952831"/>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2900" b="1" dirty="0">
                <a:solidFill>
                  <a:schemeClr val="bg1"/>
                </a:solidFill>
                <a:cs typeface="Times New Roman" pitchFamily="18" charset="0"/>
              </a:rPr>
              <a:t>三、</a:t>
            </a:r>
            <a:r>
              <a:rPr lang="zh-TW" altLang="zh-TW" sz="2900" b="1" dirty="0">
                <a:solidFill>
                  <a:schemeClr val="bg1"/>
                </a:solidFill>
              </a:rPr>
              <a:t>地方政府推動新課綱的法規轉化與支持配套措施</a:t>
            </a:r>
            <a:endParaRPr kumimoji="0" lang="zh-TW" altLang="en-US" sz="2900" b="1" dirty="0">
              <a:solidFill>
                <a:schemeClr val="bg1"/>
              </a:solidFill>
              <a:cs typeface="Times New Roman" pitchFamily="18" charset="0"/>
            </a:endParaRPr>
          </a:p>
          <a:p>
            <a:pPr algn="l" eaLnBrk="1" hangingPunct="1"/>
            <a:endParaRPr kumimoji="0" lang="zh-TW" altLang="en-US" sz="2900" b="1" dirty="0">
              <a:solidFill>
                <a:schemeClr val="bg1"/>
              </a:solidFill>
              <a:cs typeface="Times New Roman" pitchFamily="18" charset="0"/>
            </a:endParaRPr>
          </a:p>
        </p:txBody>
      </p:sp>
    </p:spTree>
    <p:extLst>
      <p:ext uri="{BB962C8B-B14F-4D97-AF65-F5344CB8AC3E}">
        <p14:creationId xmlns:p14="http://schemas.microsoft.com/office/powerpoint/2010/main" val="2964084476"/>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414723"/>
                                        </p:tgtEl>
                                        <p:attrNameLst>
                                          <p:attrName>style.visibility</p:attrName>
                                        </p:attrNameLst>
                                      </p:cBhvr>
                                      <p:to>
                                        <p:strVal val="visible"/>
                                      </p:to>
                                    </p:set>
                                    <p:anim calcmode="lin" valueType="num">
                                      <p:cBhvr>
                                        <p:cTn id="7" dur="500" fill="hold"/>
                                        <p:tgtEl>
                                          <p:spTgt spid="414723"/>
                                        </p:tgtEl>
                                        <p:attrNameLst>
                                          <p:attrName>ppt_w</p:attrName>
                                        </p:attrNameLst>
                                      </p:cBhvr>
                                      <p:tavLst>
                                        <p:tav tm="0">
                                          <p:val>
                                            <p:fltVal val="0"/>
                                          </p:val>
                                        </p:tav>
                                        <p:tav tm="100000">
                                          <p:val>
                                            <p:strVal val="#ppt_w"/>
                                          </p:val>
                                        </p:tav>
                                      </p:tavLst>
                                    </p:anim>
                                    <p:anim calcmode="lin" valueType="num">
                                      <p:cBhvr>
                                        <p:cTn id="8" dur="500" fill="hold"/>
                                        <p:tgtEl>
                                          <p:spTgt spid="4147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手繪多邊形 24"/>
          <p:cNvSpPr/>
          <p:nvPr/>
        </p:nvSpPr>
        <p:spPr>
          <a:xfrm>
            <a:off x="8369080" y="3486508"/>
            <a:ext cx="514302" cy="2263461"/>
          </a:xfrm>
          <a:custGeom>
            <a:avLst/>
            <a:gdLst>
              <a:gd name="connsiteX0" fmla="*/ 566531 w 826528"/>
              <a:gd name="connsiteY0" fmla="*/ 2246243 h 2246243"/>
              <a:gd name="connsiteX1" fmla="*/ 745435 w 826528"/>
              <a:gd name="connsiteY1" fmla="*/ 1659835 h 2246243"/>
              <a:gd name="connsiteX2" fmla="*/ 218661 w 826528"/>
              <a:gd name="connsiteY2" fmla="*/ 1282148 h 2246243"/>
              <a:gd name="connsiteX3" fmla="*/ 208722 w 826528"/>
              <a:gd name="connsiteY3" fmla="*/ 1779104 h 2246243"/>
              <a:gd name="connsiteX4" fmla="*/ 824948 w 826528"/>
              <a:gd name="connsiteY4" fmla="*/ 1292087 h 2246243"/>
              <a:gd name="connsiteX5" fmla="*/ 0 w 826528"/>
              <a:gd name="connsiteY5" fmla="*/ 0 h 2246243"/>
              <a:gd name="connsiteX0" fmla="*/ 566531 w 840308"/>
              <a:gd name="connsiteY0" fmla="*/ 2246243 h 2246243"/>
              <a:gd name="connsiteX1" fmla="*/ 745435 w 840308"/>
              <a:gd name="connsiteY1" fmla="*/ 1659835 h 2246243"/>
              <a:gd name="connsiteX2" fmla="*/ 218661 w 840308"/>
              <a:gd name="connsiteY2" fmla="*/ 1282148 h 2246243"/>
              <a:gd name="connsiteX3" fmla="*/ 208722 w 840308"/>
              <a:gd name="connsiteY3" fmla="*/ 1779104 h 2246243"/>
              <a:gd name="connsiteX4" fmla="*/ 824948 w 840308"/>
              <a:gd name="connsiteY4" fmla="*/ 1292087 h 2246243"/>
              <a:gd name="connsiteX5" fmla="*/ 0 w 840308"/>
              <a:gd name="connsiteY5" fmla="*/ 0 h 2246243"/>
              <a:gd name="connsiteX0" fmla="*/ 566531 w 896896"/>
              <a:gd name="connsiteY0" fmla="*/ 2246243 h 2246243"/>
              <a:gd name="connsiteX1" fmla="*/ 745435 w 896896"/>
              <a:gd name="connsiteY1" fmla="*/ 1659835 h 2246243"/>
              <a:gd name="connsiteX2" fmla="*/ 218661 w 896896"/>
              <a:gd name="connsiteY2" fmla="*/ 1282148 h 2246243"/>
              <a:gd name="connsiteX3" fmla="*/ 208722 w 896896"/>
              <a:gd name="connsiteY3" fmla="*/ 1779104 h 2246243"/>
              <a:gd name="connsiteX4" fmla="*/ 824948 w 896896"/>
              <a:gd name="connsiteY4" fmla="*/ 1292087 h 2246243"/>
              <a:gd name="connsiteX5" fmla="*/ 0 w 896896"/>
              <a:gd name="connsiteY5" fmla="*/ 0 h 2246243"/>
              <a:gd name="connsiteX0" fmla="*/ 566531 w 896896"/>
              <a:gd name="connsiteY0" fmla="*/ 2246243 h 2246243"/>
              <a:gd name="connsiteX1" fmla="*/ 745435 w 896896"/>
              <a:gd name="connsiteY1" fmla="*/ 1659835 h 2246243"/>
              <a:gd name="connsiteX2" fmla="*/ 415430 w 896896"/>
              <a:gd name="connsiteY2" fmla="*/ 1282148 h 2246243"/>
              <a:gd name="connsiteX3" fmla="*/ 208722 w 896896"/>
              <a:gd name="connsiteY3" fmla="*/ 1779104 h 2246243"/>
              <a:gd name="connsiteX4" fmla="*/ 824948 w 896896"/>
              <a:gd name="connsiteY4" fmla="*/ 1292087 h 2246243"/>
              <a:gd name="connsiteX5" fmla="*/ 0 w 896896"/>
              <a:gd name="connsiteY5" fmla="*/ 0 h 2246243"/>
              <a:gd name="connsiteX0" fmla="*/ 566531 w 832866"/>
              <a:gd name="connsiteY0" fmla="*/ 2246243 h 2246243"/>
              <a:gd name="connsiteX1" fmla="*/ 745435 w 832866"/>
              <a:gd name="connsiteY1" fmla="*/ 1659835 h 2246243"/>
              <a:gd name="connsiteX2" fmla="*/ 415430 w 832866"/>
              <a:gd name="connsiteY2" fmla="*/ 1282148 h 2246243"/>
              <a:gd name="connsiteX3" fmla="*/ 417066 w 832866"/>
              <a:gd name="connsiteY3" fmla="*/ 1761742 h 2246243"/>
              <a:gd name="connsiteX4" fmla="*/ 824948 w 832866"/>
              <a:gd name="connsiteY4" fmla="*/ 1292087 h 2246243"/>
              <a:gd name="connsiteX5" fmla="*/ 0 w 832866"/>
              <a:gd name="connsiteY5" fmla="*/ 0 h 2246243"/>
              <a:gd name="connsiteX0" fmla="*/ 566531 w 833963"/>
              <a:gd name="connsiteY0" fmla="*/ 2246243 h 2246243"/>
              <a:gd name="connsiteX1" fmla="*/ 745435 w 833963"/>
              <a:gd name="connsiteY1" fmla="*/ 1659835 h 2246243"/>
              <a:gd name="connsiteX2" fmla="*/ 415430 w 833963"/>
              <a:gd name="connsiteY2" fmla="*/ 1282148 h 2246243"/>
              <a:gd name="connsiteX3" fmla="*/ 417066 w 833963"/>
              <a:gd name="connsiteY3" fmla="*/ 1761742 h 2246243"/>
              <a:gd name="connsiteX4" fmla="*/ 824948 w 833963"/>
              <a:gd name="connsiteY4" fmla="*/ 1292087 h 2246243"/>
              <a:gd name="connsiteX5" fmla="*/ 0 w 833963"/>
              <a:gd name="connsiteY5" fmla="*/ 0 h 2246243"/>
              <a:gd name="connsiteX0" fmla="*/ 566531 w 833963"/>
              <a:gd name="connsiteY0" fmla="*/ 2246243 h 2246243"/>
              <a:gd name="connsiteX1" fmla="*/ 745435 w 833963"/>
              <a:gd name="connsiteY1" fmla="*/ 1659835 h 2246243"/>
              <a:gd name="connsiteX2" fmla="*/ 415430 w 833963"/>
              <a:gd name="connsiteY2" fmla="*/ 1282148 h 2246243"/>
              <a:gd name="connsiteX3" fmla="*/ 417066 w 833963"/>
              <a:gd name="connsiteY3" fmla="*/ 1761742 h 2246243"/>
              <a:gd name="connsiteX4" fmla="*/ 824948 w 833963"/>
              <a:gd name="connsiteY4" fmla="*/ 1292087 h 2246243"/>
              <a:gd name="connsiteX5" fmla="*/ 0 w 833963"/>
              <a:gd name="connsiteY5" fmla="*/ 0 h 2246243"/>
              <a:gd name="connsiteX0" fmla="*/ 566531 w 833963"/>
              <a:gd name="connsiteY0" fmla="*/ 2246243 h 2246243"/>
              <a:gd name="connsiteX1" fmla="*/ 820671 w 833963"/>
              <a:gd name="connsiteY1" fmla="*/ 1688772 h 2246243"/>
              <a:gd name="connsiteX2" fmla="*/ 415430 w 833963"/>
              <a:gd name="connsiteY2" fmla="*/ 1282148 h 2246243"/>
              <a:gd name="connsiteX3" fmla="*/ 417066 w 833963"/>
              <a:gd name="connsiteY3" fmla="*/ 1761742 h 2246243"/>
              <a:gd name="connsiteX4" fmla="*/ 824948 w 833963"/>
              <a:gd name="connsiteY4" fmla="*/ 1292087 h 2246243"/>
              <a:gd name="connsiteX5" fmla="*/ 0 w 833963"/>
              <a:gd name="connsiteY5" fmla="*/ 0 h 2246243"/>
              <a:gd name="connsiteX0" fmla="*/ 566531 w 833963"/>
              <a:gd name="connsiteY0" fmla="*/ 2246243 h 2246243"/>
              <a:gd name="connsiteX1" fmla="*/ 820671 w 833963"/>
              <a:gd name="connsiteY1" fmla="*/ 1688772 h 2246243"/>
              <a:gd name="connsiteX2" fmla="*/ 415430 w 833963"/>
              <a:gd name="connsiteY2" fmla="*/ 1282148 h 2246243"/>
              <a:gd name="connsiteX3" fmla="*/ 417066 w 833963"/>
              <a:gd name="connsiteY3" fmla="*/ 1761742 h 2246243"/>
              <a:gd name="connsiteX4" fmla="*/ 824948 w 833963"/>
              <a:gd name="connsiteY4" fmla="*/ 1292087 h 2246243"/>
              <a:gd name="connsiteX5" fmla="*/ 0 w 833963"/>
              <a:gd name="connsiteY5" fmla="*/ 0 h 2246243"/>
              <a:gd name="connsiteX0" fmla="*/ 566531 w 833963"/>
              <a:gd name="connsiteY0" fmla="*/ 2246243 h 2246243"/>
              <a:gd name="connsiteX1" fmla="*/ 820671 w 833963"/>
              <a:gd name="connsiteY1" fmla="*/ 1688772 h 2246243"/>
              <a:gd name="connsiteX2" fmla="*/ 415430 w 833963"/>
              <a:gd name="connsiteY2" fmla="*/ 1282148 h 2246243"/>
              <a:gd name="connsiteX3" fmla="*/ 417066 w 833963"/>
              <a:gd name="connsiteY3" fmla="*/ 1761742 h 2246243"/>
              <a:gd name="connsiteX4" fmla="*/ 824948 w 833963"/>
              <a:gd name="connsiteY4" fmla="*/ 1292087 h 2246243"/>
              <a:gd name="connsiteX5" fmla="*/ 0 w 833963"/>
              <a:gd name="connsiteY5" fmla="*/ 0 h 2246243"/>
              <a:gd name="connsiteX0" fmla="*/ 589680 w 833963"/>
              <a:gd name="connsiteY0" fmla="*/ 2252031 h 2252031"/>
              <a:gd name="connsiteX1" fmla="*/ 820671 w 833963"/>
              <a:gd name="connsiteY1" fmla="*/ 1688772 h 2252031"/>
              <a:gd name="connsiteX2" fmla="*/ 415430 w 833963"/>
              <a:gd name="connsiteY2" fmla="*/ 1282148 h 2252031"/>
              <a:gd name="connsiteX3" fmla="*/ 417066 w 833963"/>
              <a:gd name="connsiteY3" fmla="*/ 1761742 h 2252031"/>
              <a:gd name="connsiteX4" fmla="*/ 824948 w 833963"/>
              <a:gd name="connsiteY4" fmla="*/ 1292087 h 2252031"/>
              <a:gd name="connsiteX5" fmla="*/ 0 w 833963"/>
              <a:gd name="connsiteY5" fmla="*/ 0 h 2252031"/>
              <a:gd name="connsiteX0" fmla="*/ 589680 w 850597"/>
              <a:gd name="connsiteY0" fmla="*/ 2252031 h 2252031"/>
              <a:gd name="connsiteX1" fmla="*/ 820671 w 850597"/>
              <a:gd name="connsiteY1" fmla="*/ 1688772 h 2252031"/>
              <a:gd name="connsiteX2" fmla="*/ 415430 w 850597"/>
              <a:gd name="connsiteY2" fmla="*/ 1282148 h 2252031"/>
              <a:gd name="connsiteX3" fmla="*/ 417066 w 850597"/>
              <a:gd name="connsiteY3" fmla="*/ 1761742 h 2252031"/>
              <a:gd name="connsiteX4" fmla="*/ 824948 w 850597"/>
              <a:gd name="connsiteY4" fmla="*/ 1292087 h 2252031"/>
              <a:gd name="connsiteX5" fmla="*/ 0 w 850597"/>
              <a:gd name="connsiteY5" fmla="*/ 0 h 2252031"/>
              <a:gd name="connsiteX0" fmla="*/ 589680 w 850597"/>
              <a:gd name="connsiteY0" fmla="*/ 2252031 h 2252031"/>
              <a:gd name="connsiteX1" fmla="*/ 820671 w 850597"/>
              <a:gd name="connsiteY1" fmla="*/ 1688772 h 2252031"/>
              <a:gd name="connsiteX2" fmla="*/ 415430 w 850597"/>
              <a:gd name="connsiteY2" fmla="*/ 1282148 h 2252031"/>
              <a:gd name="connsiteX3" fmla="*/ 417066 w 850597"/>
              <a:gd name="connsiteY3" fmla="*/ 1761742 h 2252031"/>
              <a:gd name="connsiteX4" fmla="*/ 824948 w 850597"/>
              <a:gd name="connsiteY4" fmla="*/ 1292087 h 2252031"/>
              <a:gd name="connsiteX5" fmla="*/ 0 w 850597"/>
              <a:gd name="connsiteY5" fmla="*/ 0 h 2252031"/>
              <a:gd name="connsiteX0" fmla="*/ 589680 w 850597"/>
              <a:gd name="connsiteY0" fmla="*/ 2252031 h 2252031"/>
              <a:gd name="connsiteX1" fmla="*/ 820671 w 850597"/>
              <a:gd name="connsiteY1" fmla="*/ 1688772 h 2252031"/>
              <a:gd name="connsiteX2" fmla="*/ 415430 w 850597"/>
              <a:gd name="connsiteY2" fmla="*/ 1282148 h 2252031"/>
              <a:gd name="connsiteX3" fmla="*/ 417066 w 850597"/>
              <a:gd name="connsiteY3" fmla="*/ 1761742 h 2252031"/>
              <a:gd name="connsiteX4" fmla="*/ 824948 w 850597"/>
              <a:gd name="connsiteY4" fmla="*/ 1292087 h 2252031"/>
              <a:gd name="connsiteX5" fmla="*/ 0 w 850597"/>
              <a:gd name="connsiteY5" fmla="*/ 0 h 2252031"/>
              <a:gd name="connsiteX0" fmla="*/ 589680 w 825488"/>
              <a:gd name="connsiteY0" fmla="*/ 2252031 h 2252031"/>
              <a:gd name="connsiteX1" fmla="*/ 820671 w 825488"/>
              <a:gd name="connsiteY1" fmla="*/ 1688772 h 2252031"/>
              <a:gd name="connsiteX2" fmla="*/ 415430 w 825488"/>
              <a:gd name="connsiteY2" fmla="*/ 1282148 h 2252031"/>
              <a:gd name="connsiteX3" fmla="*/ 417066 w 825488"/>
              <a:gd name="connsiteY3" fmla="*/ 1761742 h 2252031"/>
              <a:gd name="connsiteX4" fmla="*/ 824948 w 825488"/>
              <a:gd name="connsiteY4" fmla="*/ 1292087 h 2252031"/>
              <a:gd name="connsiteX5" fmla="*/ 0 w 825488"/>
              <a:gd name="connsiteY5" fmla="*/ 0 h 2252031"/>
              <a:gd name="connsiteX0" fmla="*/ 828942 w 897148"/>
              <a:gd name="connsiteY0" fmla="*/ 2263461 h 2263461"/>
              <a:gd name="connsiteX1" fmla="*/ 820671 w 897148"/>
              <a:gd name="connsiteY1" fmla="*/ 1688772 h 2263461"/>
              <a:gd name="connsiteX2" fmla="*/ 415430 w 897148"/>
              <a:gd name="connsiteY2" fmla="*/ 1282148 h 2263461"/>
              <a:gd name="connsiteX3" fmla="*/ 417066 w 897148"/>
              <a:gd name="connsiteY3" fmla="*/ 1761742 h 2263461"/>
              <a:gd name="connsiteX4" fmla="*/ 824948 w 897148"/>
              <a:gd name="connsiteY4" fmla="*/ 1292087 h 2263461"/>
              <a:gd name="connsiteX5" fmla="*/ 0 w 897148"/>
              <a:gd name="connsiteY5" fmla="*/ 0 h 2263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7148" h="2263461">
                <a:moveTo>
                  <a:pt x="828942" y="2263461"/>
                </a:moveTo>
                <a:cubicBezTo>
                  <a:pt x="947383" y="2050598"/>
                  <a:pt x="889590" y="1852324"/>
                  <a:pt x="820671" y="1688772"/>
                </a:cubicBezTo>
                <a:cubicBezTo>
                  <a:pt x="751752" y="1525220"/>
                  <a:pt x="627382" y="1177389"/>
                  <a:pt x="415430" y="1282148"/>
                </a:cubicBezTo>
                <a:cubicBezTo>
                  <a:pt x="203478" y="1386907"/>
                  <a:pt x="175193" y="1708000"/>
                  <a:pt x="417066" y="1761742"/>
                </a:cubicBezTo>
                <a:cubicBezTo>
                  <a:pt x="658939" y="1815484"/>
                  <a:pt x="836586" y="1452602"/>
                  <a:pt x="824948" y="1292087"/>
                </a:cubicBezTo>
                <a:cubicBezTo>
                  <a:pt x="813310" y="1131572"/>
                  <a:pt x="898578" y="532510"/>
                  <a:pt x="0" y="0"/>
                </a:cubicBezTo>
              </a:path>
            </a:pathLst>
          </a:custGeom>
          <a:noFill/>
          <a:ln w="28575">
            <a:solidFill>
              <a:srgbClr val="2196F3"/>
            </a:solidFill>
          </a:ln>
        </p:spPr>
        <p:txBody>
          <a:bodyPr rtlCol="0" anchor="ctr"/>
          <a:lstStyle/>
          <a:p>
            <a:pPr algn="ctr"/>
            <a:endParaRPr lang="zh-TW" altLang="en-US"/>
          </a:p>
        </p:txBody>
      </p:sp>
      <p:grpSp>
        <p:nvGrpSpPr>
          <p:cNvPr id="21" name="群組 20"/>
          <p:cNvGrpSpPr/>
          <p:nvPr/>
        </p:nvGrpSpPr>
        <p:grpSpPr>
          <a:xfrm>
            <a:off x="235552" y="1986990"/>
            <a:ext cx="8169592" cy="4661384"/>
            <a:chOff x="906220" y="1988840"/>
            <a:chExt cx="6965448" cy="4661384"/>
          </a:xfrm>
        </p:grpSpPr>
        <p:sp>
          <p:nvSpPr>
            <p:cNvPr id="22" name="圓角矩形 21"/>
            <p:cNvSpPr/>
            <p:nvPr/>
          </p:nvSpPr>
          <p:spPr>
            <a:xfrm>
              <a:off x="906220" y="2194194"/>
              <a:ext cx="6965448" cy="4456030"/>
            </a:xfrm>
            <a:prstGeom prst="roundRect">
              <a:avLst>
                <a:gd name="adj" fmla="val 4412"/>
              </a:avLst>
            </a:prstGeom>
            <a:solidFill>
              <a:srgbClr val="2196F3"/>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3" name="圓角矩形 22"/>
            <p:cNvSpPr/>
            <p:nvPr/>
          </p:nvSpPr>
          <p:spPr>
            <a:xfrm>
              <a:off x="906220" y="1988840"/>
              <a:ext cx="6958820" cy="4368681"/>
            </a:xfrm>
            <a:prstGeom prst="roundRect">
              <a:avLst>
                <a:gd name="adj" fmla="val 4412"/>
              </a:avLst>
            </a:prstGeom>
            <a:solidFill>
              <a:srgbClr val="BBDEFB"/>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26" name="群組 25"/>
          <p:cNvGrpSpPr/>
          <p:nvPr/>
        </p:nvGrpSpPr>
        <p:grpSpPr>
          <a:xfrm>
            <a:off x="8585650" y="5738540"/>
            <a:ext cx="513304" cy="769956"/>
            <a:chOff x="7803112" y="5353999"/>
            <a:chExt cx="720080" cy="1080120"/>
          </a:xfrm>
        </p:grpSpPr>
        <p:sp>
          <p:nvSpPr>
            <p:cNvPr id="27" name="圓角矩形 26"/>
            <p:cNvSpPr/>
            <p:nvPr/>
          </p:nvSpPr>
          <p:spPr>
            <a:xfrm>
              <a:off x="7803112" y="5353999"/>
              <a:ext cx="720080" cy="1080120"/>
            </a:xfrm>
            <a:prstGeom prst="roundRect">
              <a:avLst>
                <a:gd name="adj" fmla="val 34304"/>
              </a:avLst>
            </a:prstGeom>
            <a:solidFill>
              <a:srgbClr val="2196F3"/>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cxnSp>
          <p:nvCxnSpPr>
            <p:cNvPr id="28" name="直線接點 27"/>
            <p:cNvCxnSpPr/>
            <p:nvPr/>
          </p:nvCxnSpPr>
          <p:spPr>
            <a:xfrm>
              <a:off x="7803112" y="5714039"/>
              <a:ext cx="720080" cy="0"/>
            </a:xfrm>
            <a:prstGeom prst="line">
              <a:avLst/>
            </a:prstGeom>
            <a:solidFill>
              <a:schemeClr val="bg1"/>
            </a:solidFill>
            <a:ln w="38100">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29" name="直線接點 28"/>
            <p:cNvCxnSpPr>
              <a:endCxn id="27" idx="0"/>
            </p:cNvCxnSpPr>
            <p:nvPr/>
          </p:nvCxnSpPr>
          <p:spPr>
            <a:xfrm flipV="1">
              <a:off x="8163152" y="5353999"/>
              <a:ext cx="0" cy="360040"/>
            </a:xfrm>
            <a:prstGeom prst="line">
              <a:avLst/>
            </a:prstGeom>
            <a:solidFill>
              <a:schemeClr val="bg1"/>
            </a:solidFill>
            <a:ln w="38100">
              <a:solidFill>
                <a:schemeClr val="bg1"/>
              </a:solidFill>
              <a:prstDash val="solid"/>
            </a:ln>
          </p:spPr>
          <p:style>
            <a:lnRef idx="1">
              <a:schemeClr val="accent1"/>
            </a:lnRef>
            <a:fillRef idx="0">
              <a:schemeClr val="accent1"/>
            </a:fillRef>
            <a:effectRef idx="0">
              <a:schemeClr val="accent1"/>
            </a:effectRef>
            <a:fontRef idx="minor">
              <a:schemeClr val="tx1"/>
            </a:fontRef>
          </p:style>
        </p:cxnSp>
      </p:grpSp>
      <p:sp>
        <p:nvSpPr>
          <p:cNvPr id="15" name="矩形 14"/>
          <p:cNvSpPr/>
          <p:nvPr/>
        </p:nvSpPr>
        <p:spPr>
          <a:xfrm>
            <a:off x="786607" y="1349576"/>
            <a:ext cx="8636485" cy="461665"/>
          </a:xfrm>
          <a:prstGeom prst="rect">
            <a:avLst/>
          </a:prstGeom>
        </p:spPr>
        <p:txBody>
          <a:bodyPr wrap="square">
            <a:spAutoFit/>
          </a:bodyPr>
          <a:lstStyle/>
          <a:p>
            <a:pPr defTabSz="1422400">
              <a:spcAft>
                <a:spcPct val="35000"/>
              </a:spcAft>
            </a:pPr>
            <a:r>
              <a:rPr lang="en-US" altLang="zh-TW" sz="2400">
                <a:latin typeface="微軟正黑體" pitchFamily="34" charset="-120"/>
                <a:ea typeface="微軟正黑體" pitchFamily="34" charset="-120"/>
              </a:rPr>
              <a:t>(</a:t>
            </a:r>
            <a:r>
              <a:rPr lang="zh-TW" altLang="en-US" sz="2400">
                <a:latin typeface="微軟正黑體" pitchFamily="34" charset="-120"/>
                <a:ea typeface="微軟正黑體" pitchFamily="34" charset="-120"/>
              </a:rPr>
              <a:t>三</a:t>
            </a:r>
            <a:r>
              <a:rPr lang="en-US" altLang="zh-TW" sz="2400">
                <a:latin typeface="微軟正黑體" pitchFamily="34" charset="-120"/>
                <a:ea typeface="微軟正黑體" pitchFamily="34" charset="-120"/>
              </a:rPr>
              <a:t>) CIRN </a:t>
            </a:r>
            <a:r>
              <a:rPr lang="zh-TW" altLang="en-US" sz="2400">
                <a:latin typeface="微軟正黑體" pitchFamily="34" charset="-120"/>
                <a:ea typeface="微軟正黑體" pitchFamily="34" charset="-120"/>
              </a:rPr>
              <a:t>國民中小學課程與教學資源整合平臺</a:t>
            </a:r>
          </a:p>
        </p:txBody>
      </p:sp>
      <p:pic>
        <p:nvPicPr>
          <p:cNvPr id="2" name="圖片 1">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2203" y="2375878"/>
            <a:ext cx="7663022" cy="3590904"/>
          </a:xfrm>
          <a:prstGeom prst="roundRect">
            <a:avLst>
              <a:gd name="adj" fmla="val 1323"/>
            </a:avLst>
          </a:prstGeom>
          <a:solidFill>
            <a:srgbClr val="FFFFFF">
              <a:shade val="85000"/>
            </a:srgbClr>
          </a:solidFill>
          <a:ln>
            <a:noFill/>
          </a:ln>
          <a:effectLst/>
        </p:spPr>
      </p:pic>
      <p:sp>
        <p:nvSpPr>
          <p:cNvPr id="3" name="投影片編號版面配置區 2"/>
          <p:cNvSpPr>
            <a:spLocks noGrp="1"/>
          </p:cNvSpPr>
          <p:nvPr>
            <p:ph type="sldNum" sz="quarter" idx="12"/>
          </p:nvPr>
        </p:nvSpPr>
        <p:spPr/>
        <p:txBody>
          <a:bodyPr/>
          <a:lstStyle/>
          <a:p>
            <a:pPr>
              <a:defRPr/>
            </a:pPr>
            <a:fld id="{8598CAF7-0B11-4355-B351-D1350E429BEE}" type="slidenum">
              <a:rPr lang="zh-TW" altLang="en-US" smtClean="0"/>
              <a:pPr>
                <a:defRPr/>
              </a:pPr>
              <a:t>46</a:t>
            </a:fld>
            <a:endParaRPr lang="zh-TW" altLang="en-US"/>
          </a:p>
        </p:txBody>
      </p:sp>
      <p:sp>
        <p:nvSpPr>
          <p:cNvPr id="36" name="文字方塊 35"/>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E3F2FD"/>
                </a:solidFill>
              </a:rPr>
              <a:t>4-3-3</a:t>
            </a:r>
            <a:r>
              <a:rPr lang="zh-TW" altLang="en-US" sz="1200">
                <a:solidFill>
                  <a:srgbClr val="E3F2FD"/>
                </a:solidFill>
              </a:rPr>
              <a:t>   </a:t>
            </a:r>
            <a:r>
              <a:rPr lang="en-US" altLang="zh-TW" sz="1200">
                <a:solidFill>
                  <a:srgbClr val="E3F2FD"/>
                </a:solidFill>
              </a:rPr>
              <a:t>/</a:t>
            </a:r>
            <a:r>
              <a:rPr lang="zh-TW" altLang="en-US" sz="1200">
                <a:solidFill>
                  <a:srgbClr val="E3F2FD"/>
                </a:solidFill>
              </a:rPr>
              <a:t> </a:t>
            </a:r>
          </a:p>
        </p:txBody>
      </p:sp>
      <p:sp>
        <p:nvSpPr>
          <p:cNvPr id="16" name="手繪多邊形 15"/>
          <p:cNvSpPr/>
          <p:nvPr/>
        </p:nvSpPr>
        <p:spPr>
          <a:xfrm rot="6509312">
            <a:off x="4388826" y="6433043"/>
            <a:ext cx="261897" cy="129291"/>
          </a:xfrm>
          <a:custGeom>
            <a:avLst/>
            <a:gdLst>
              <a:gd name="connsiteX0" fmla="*/ 521208 w 9272016"/>
              <a:gd name="connsiteY0" fmla="*/ 18288 h 3538728"/>
              <a:gd name="connsiteX1" fmla="*/ 438912 w 9272016"/>
              <a:gd name="connsiteY1" fmla="*/ 73152 h 3538728"/>
              <a:gd name="connsiteX2" fmla="*/ 466344 w 9272016"/>
              <a:gd name="connsiteY2" fmla="*/ 210312 h 3538728"/>
              <a:gd name="connsiteX3" fmla="*/ 356616 w 9272016"/>
              <a:gd name="connsiteY3" fmla="*/ 265176 h 3538728"/>
              <a:gd name="connsiteX4" fmla="*/ 246888 w 9272016"/>
              <a:gd name="connsiteY4" fmla="*/ 411480 h 3538728"/>
              <a:gd name="connsiteX5" fmla="*/ 301752 w 9272016"/>
              <a:gd name="connsiteY5" fmla="*/ 594360 h 3538728"/>
              <a:gd name="connsiteX6" fmla="*/ 265176 w 9272016"/>
              <a:gd name="connsiteY6" fmla="*/ 640080 h 3538728"/>
              <a:gd name="connsiteX7" fmla="*/ 292608 w 9272016"/>
              <a:gd name="connsiteY7" fmla="*/ 850392 h 3538728"/>
              <a:gd name="connsiteX8" fmla="*/ 164592 w 9272016"/>
              <a:gd name="connsiteY8" fmla="*/ 941832 h 3538728"/>
              <a:gd name="connsiteX9" fmla="*/ 164592 w 9272016"/>
              <a:gd name="connsiteY9" fmla="*/ 1078992 h 3538728"/>
              <a:gd name="connsiteX10" fmla="*/ 0 w 9272016"/>
              <a:gd name="connsiteY10" fmla="*/ 1188720 h 3538728"/>
              <a:gd name="connsiteX11" fmla="*/ 82296 w 9272016"/>
              <a:gd name="connsiteY11" fmla="*/ 1399032 h 3538728"/>
              <a:gd name="connsiteX12" fmla="*/ 201168 w 9272016"/>
              <a:gd name="connsiteY12" fmla="*/ 1481328 h 3538728"/>
              <a:gd name="connsiteX13" fmla="*/ 228600 w 9272016"/>
              <a:gd name="connsiteY13" fmla="*/ 1581912 h 3538728"/>
              <a:gd name="connsiteX14" fmla="*/ 338328 w 9272016"/>
              <a:gd name="connsiteY14" fmla="*/ 1591056 h 3538728"/>
              <a:gd name="connsiteX15" fmla="*/ 493776 w 9272016"/>
              <a:gd name="connsiteY15" fmla="*/ 1572768 h 3538728"/>
              <a:gd name="connsiteX16" fmla="*/ 603504 w 9272016"/>
              <a:gd name="connsiteY16" fmla="*/ 1682496 h 3538728"/>
              <a:gd name="connsiteX17" fmla="*/ 603504 w 9272016"/>
              <a:gd name="connsiteY17" fmla="*/ 1773936 h 3538728"/>
              <a:gd name="connsiteX18" fmla="*/ 694944 w 9272016"/>
              <a:gd name="connsiteY18" fmla="*/ 1847088 h 3538728"/>
              <a:gd name="connsiteX19" fmla="*/ 722376 w 9272016"/>
              <a:gd name="connsiteY19" fmla="*/ 1947672 h 3538728"/>
              <a:gd name="connsiteX20" fmla="*/ 932688 w 9272016"/>
              <a:gd name="connsiteY20" fmla="*/ 2148840 h 3538728"/>
              <a:gd name="connsiteX21" fmla="*/ 987552 w 9272016"/>
              <a:gd name="connsiteY21" fmla="*/ 2249424 h 3538728"/>
              <a:gd name="connsiteX22" fmla="*/ 1197864 w 9272016"/>
              <a:gd name="connsiteY22" fmla="*/ 2414016 h 3538728"/>
              <a:gd name="connsiteX23" fmla="*/ 1316736 w 9272016"/>
              <a:gd name="connsiteY23" fmla="*/ 2404872 h 3538728"/>
              <a:gd name="connsiteX24" fmla="*/ 1362456 w 9272016"/>
              <a:gd name="connsiteY24" fmla="*/ 2459736 h 3538728"/>
              <a:gd name="connsiteX25" fmla="*/ 1453896 w 9272016"/>
              <a:gd name="connsiteY25" fmla="*/ 2478024 h 3538728"/>
              <a:gd name="connsiteX26" fmla="*/ 1517904 w 9272016"/>
              <a:gd name="connsiteY26" fmla="*/ 2441448 h 3538728"/>
              <a:gd name="connsiteX27" fmla="*/ 1609344 w 9272016"/>
              <a:gd name="connsiteY27" fmla="*/ 2505456 h 3538728"/>
              <a:gd name="connsiteX28" fmla="*/ 1783080 w 9272016"/>
              <a:gd name="connsiteY28" fmla="*/ 2532888 h 3538728"/>
              <a:gd name="connsiteX29" fmla="*/ 1892808 w 9272016"/>
              <a:gd name="connsiteY29" fmla="*/ 2505456 h 3538728"/>
              <a:gd name="connsiteX30" fmla="*/ 2020824 w 9272016"/>
              <a:gd name="connsiteY30" fmla="*/ 2578608 h 3538728"/>
              <a:gd name="connsiteX31" fmla="*/ 2157984 w 9272016"/>
              <a:gd name="connsiteY31" fmla="*/ 2578608 h 3538728"/>
              <a:gd name="connsiteX32" fmla="*/ 2212848 w 9272016"/>
              <a:gd name="connsiteY32" fmla="*/ 2706624 h 3538728"/>
              <a:gd name="connsiteX33" fmla="*/ 2221992 w 9272016"/>
              <a:gd name="connsiteY33" fmla="*/ 2798064 h 3538728"/>
              <a:gd name="connsiteX34" fmla="*/ 2313432 w 9272016"/>
              <a:gd name="connsiteY34" fmla="*/ 2798064 h 3538728"/>
              <a:gd name="connsiteX35" fmla="*/ 2414016 w 9272016"/>
              <a:gd name="connsiteY35" fmla="*/ 2816352 h 3538728"/>
              <a:gd name="connsiteX36" fmla="*/ 2724912 w 9272016"/>
              <a:gd name="connsiteY36" fmla="*/ 2880360 h 3538728"/>
              <a:gd name="connsiteX37" fmla="*/ 2843784 w 9272016"/>
              <a:gd name="connsiteY37" fmla="*/ 2926080 h 3538728"/>
              <a:gd name="connsiteX38" fmla="*/ 3108960 w 9272016"/>
              <a:gd name="connsiteY38" fmla="*/ 3017520 h 3538728"/>
              <a:gd name="connsiteX39" fmla="*/ 3236976 w 9272016"/>
              <a:gd name="connsiteY39" fmla="*/ 3008376 h 3538728"/>
              <a:gd name="connsiteX40" fmla="*/ 3419856 w 9272016"/>
              <a:gd name="connsiteY40" fmla="*/ 3099816 h 3538728"/>
              <a:gd name="connsiteX41" fmla="*/ 3630168 w 9272016"/>
              <a:gd name="connsiteY41" fmla="*/ 3063240 h 3538728"/>
              <a:gd name="connsiteX42" fmla="*/ 3776472 w 9272016"/>
              <a:gd name="connsiteY42" fmla="*/ 3227832 h 3538728"/>
              <a:gd name="connsiteX43" fmla="*/ 3959352 w 9272016"/>
              <a:gd name="connsiteY43" fmla="*/ 3236976 h 3538728"/>
              <a:gd name="connsiteX44" fmla="*/ 4178808 w 9272016"/>
              <a:gd name="connsiteY44" fmla="*/ 3337560 h 3538728"/>
              <a:gd name="connsiteX45" fmla="*/ 4288536 w 9272016"/>
              <a:gd name="connsiteY45" fmla="*/ 3273552 h 3538728"/>
              <a:gd name="connsiteX46" fmla="*/ 4407408 w 9272016"/>
              <a:gd name="connsiteY46" fmla="*/ 3364992 h 3538728"/>
              <a:gd name="connsiteX47" fmla="*/ 4599432 w 9272016"/>
              <a:gd name="connsiteY47" fmla="*/ 3346704 h 3538728"/>
              <a:gd name="connsiteX48" fmla="*/ 4718304 w 9272016"/>
              <a:gd name="connsiteY48" fmla="*/ 3447288 h 3538728"/>
              <a:gd name="connsiteX49" fmla="*/ 4882896 w 9272016"/>
              <a:gd name="connsiteY49" fmla="*/ 3429000 h 3538728"/>
              <a:gd name="connsiteX50" fmla="*/ 5257800 w 9272016"/>
              <a:gd name="connsiteY50" fmla="*/ 3538728 h 3538728"/>
              <a:gd name="connsiteX51" fmla="*/ 5568696 w 9272016"/>
              <a:gd name="connsiteY51" fmla="*/ 3529584 h 3538728"/>
              <a:gd name="connsiteX52" fmla="*/ 5687568 w 9272016"/>
              <a:gd name="connsiteY52" fmla="*/ 3429000 h 3538728"/>
              <a:gd name="connsiteX53" fmla="*/ 6025896 w 9272016"/>
              <a:gd name="connsiteY53" fmla="*/ 3337560 h 3538728"/>
              <a:gd name="connsiteX54" fmla="*/ 6080760 w 9272016"/>
              <a:gd name="connsiteY54" fmla="*/ 3364992 h 3538728"/>
              <a:gd name="connsiteX55" fmla="*/ 6217920 w 9272016"/>
              <a:gd name="connsiteY55" fmla="*/ 3255264 h 3538728"/>
              <a:gd name="connsiteX56" fmla="*/ 6373368 w 9272016"/>
              <a:gd name="connsiteY56" fmla="*/ 3346704 h 3538728"/>
              <a:gd name="connsiteX57" fmla="*/ 6519672 w 9272016"/>
              <a:gd name="connsiteY57" fmla="*/ 3310128 h 3538728"/>
              <a:gd name="connsiteX58" fmla="*/ 6702552 w 9272016"/>
              <a:gd name="connsiteY58" fmla="*/ 3310128 h 3538728"/>
              <a:gd name="connsiteX59" fmla="*/ 6775704 w 9272016"/>
              <a:gd name="connsiteY59" fmla="*/ 3154680 h 3538728"/>
              <a:gd name="connsiteX60" fmla="*/ 6885432 w 9272016"/>
              <a:gd name="connsiteY60" fmla="*/ 3127248 h 3538728"/>
              <a:gd name="connsiteX61" fmla="*/ 6830568 w 9272016"/>
              <a:gd name="connsiteY61" fmla="*/ 3044952 h 3538728"/>
              <a:gd name="connsiteX62" fmla="*/ 7068312 w 9272016"/>
              <a:gd name="connsiteY62" fmla="*/ 2980944 h 3538728"/>
              <a:gd name="connsiteX63" fmla="*/ 7223760 w 9272016"/>
              <a:gd name="connsiteY63" fmla="*/ 2834640 h 3538728"/>
              <a:gd name="connsiteX64" fmla="*/ 7296912 w 9272016"/>
              <a:gd name="connsiteY64" fmla="*/ 2724912 h 3538728"/>
              <a:gd name="connsiteX65" fmla="*/ 7397496 w 9272016"/>
              <a:gd name="connsiteY65" fmla="*/ 2724912 h 3538728"/>
              <a:gd name="connsiteX66" fmla="*/ 7552944 w 9272016"/>
              <a:gd name="connsiteY66" fmla="*/ 2587752 h 3538728"/>
              <a:gd name="connsiteX67" fmla="*/ 7827264 w 9272016"/>
              <a:gd name="connsiteY67" fmla="*/ 2514600 h 3538728"/>
              <a:gd name="connsiteX68" fmla="*/ 7900416 w 9272016"/>
              <a:gd name="connsiteY68" fmla="*/ 2313432 h 3538728"/>
              <a:gd name="connsiteX69" fmla="*/ 8046720 w 9272016"/>
              <a:gd name="connsiteY69" fmla="*/ 2148840 h 3538728"/>
              <a:gd name="connsiteX70" fmla="*/ 8147304 w 9272016"/>
              <a:gd name="connsiteY70" fmla="*/ 1828800 h 3538728"/>
              <a:gd name="connsiteX71" fmla="*/ 8202168 w 9272016"/>
              <a:gd name="connsiteY71" fmla="*/ 1682496 h 3538728"/>
              <a:gd name="connsiteX72" fmla="*/ 8247888 w 9272016"/>
              <a:gd name="connsiteY72" fmla="*/ 1453896 h 3538728"/>
              <a:gd name="connsiteX73" fmla="*/ 8311896 w 9272016"/>
              <a:gd name="connsiteY73" fmla="*/ 1325880 h 3538728"/>
              <a:gd name="connsiteX74" fmla="*/ 8494776 w 9272016"/>
              <a:gd name="connsiteY74" fmla="*/ 1243584 h 3538728"/>
              <a:gd name="connsiteX75" fmla="*/ 8650224 w 9272016"/>
              <a:gd name="connsiteY75" fmla="*/ 1088136 h 3538728"/>
              <a:gd name="connsiteX76" fmla="*/ 8778240 w 9272016"/>
              <a:gd name="connsiteY76" fmla="*/ 1069848 h 3538728"/>
              <a:gd name="connsiteX77" fmla="*/ 8951976 w 9272016"/>
              <a:gd name="connsiteY77" fmla="*/ 1014984 h 3538728"/>
              <a:gd name="connsiteX78" fmla="*/ 9180576 w 9272016"/>
              <a:gd name="connsiteY78" fmla="*/ 868680 h 3538728"/>
              <a:gd name="connsiteX79" fmla="*/ 9235440 w 9272016"/>
              <a:gd name="connsiteY79" fmla="*/ 813816 h 3538728"/>
              <a:gd name="connsiteX80" fmla="*/ 9198864 w 9272016"/>
              <a:gd name="connsiteY80" fmla="*/ 740664 h 3538728"/>
              <a:gd name="connsiteX81" fmla="*/ 9198864 w 9272016"/>
              <a:gd name="connsiteY81" fmla="*/ 630936 h 3538728"/>
              <a:gd name="connsiteX82" fmla="*/ 9226296 w 9272016"/>
              <a:gd name="connsiteY82" fmla="*/ 566928 h 3538728"/>
              <a:gd name="connsiteX83" fmla="*/ 9272016 w 9272016"/>
              <a:gd name="connsiteY83" fmla="*/ 448056 h 3538728"/>
              <a:gd name="connsiteX84" fmla="*/ 9262872 w 9272016"/>
              <a:gd name="connsiteY84" fmla="*/ 411480 h 3538728"/>
              <a:gd name="connsiteX85" fmla="*/ 9171432 w 9272016"/>
              <a:gd name="connsiteY85" fmla="*/ 411480 h 3538728"/>
              <a:gd name="connsiteX86" fmla="*/ 9134856 w 9272016"/>
              <a:gd name="connsiteY86" fmla="*/ 502920 h 3538728"/>
              <a:gd name="connsiteX87" fmla="*/ 9079992 w 9272016"/>
              <a:gd name="connsiteY87" fmla="*/ 548640 h 3538728"/>
              <a:gd name="connsiteX88" fmla="*/ 8961120 w 9272016"/>
              <a:gd name="connsiteY88" fmla="*/ 557784 h 3538728"/>
              <a:gd name="connsiteX89" fmla="*/ 8924544 w 9272016"/>
              <a:gd name="connsiteY89" fmla="*/ 502920 h 3538728"/>
              <a:gd name="connsiteX90" fmla="*/ 8842248 w 9272016"/>
              <a:gd name="connsiteY90" fmla="*/ 457200 h 3538728"/>
              <a:gd name="connsiteX91" fmla="*/ 8705088 w 9272016"/>
              <a:gd name="connsiteY91" fmla="*/ 521208 h 3538728"/>
              <a:gd name="connsiteX92" fmla="*/ 8567928 w 9272016"/>
              <a:gd name="connsiteY92" fmla="*/ 603504 h 3538728"/>
              <a:gd name="connsiteX93" fmla="*/ 8366760 w 9272016"/>
              <a:gd name="connsiteY93" fmla="*/ 667512 h 3538728"/>
              <a:gd name="connsiteX94" fmla="*/ 8147304 w 9272016"/>
              <a:gd name="connsiteY94" fmla="*/ 658368 h 3538728"/>
              <a:gd name="connsiteX95" fmla="*/ 7982712 w 9272016"/>
              <a:gd name="connsiteY95" fmla="*/ 722376 h 3538728"/>
              <a:gd name="connsiteX96" fmla="*/ 7827264 w 9272016"/>
              <a:gd name="connsiteY96" fmla="*/ 694944 h 3538728"/>
              <a:gd name="connsiteX97" fmla="*/ 7754112 w 9272016"/>
              <a:gd name="connsiteY97" fmla="*/ 630936 h 3538728"/>
              <a:gd name="connsiteX98" fmla="*/ 7534656 w 9272016"/>
              <a:gd name="connsiteY98" fmla="*/ 704088 h 3538728"/>
              <a:gd name="connsiteX99" fmla="*/ 7187184 w 9272016"/>
              <a:gd name="connsiteY99" fmla="*/ 658368 h 3538728"/>
              <a:gd name="connsiteX100" fmla="*/ 7077456 w 9272016"/>
              <a:gd name="connsiteY100" fmla="*/ 566928 h 3538728"/>
              <a:gd name="connsiteX101" fmla="*/ 6793992 w 9272016"/>
              <a:gd name="connsiteY101" fmla="*/ 420624 h 3538728"/>
              <a:gd name="connsiteX102" fmla="*/ 6693408 w 9272016"/>
              <a:gd name="connsiteY102" fmla="*/ 475488 h 3538728"/>
              <a:gd name="connsiteX103" fmla="*/ 6574536 w 9272016"/>
              <a:gd name="connsiteY103" fmla="*/ 420624 h 3538728"/>
              <a:gd name="connsiteX104" fmla="*/ 6556248 w 9272016"/>
              <a:gd name="connsiteY104" fmla="*/ 329184 h 3538728"/>
              <a:gd name="connsiteX105" fmla="*/ 6336792 w 9272016"/>
              <a:gd name="connsiteY105" fmla="*/ 329184 h 3538728"/>
              <a:gd name="connsiteX106" fmla="*/ 6254496 w 9272016"/>
              <a:gd name="connsiteY106" fmla="*/ 356616 h 3538728"/>
              <a:gd name="connsiteX107" fmla="*/ 6117336 w 9272016"/>
              <a:gd name="connsiteY107" fmla="*/ 237744 h 3538728"/>
              <a:gd name="connsiteX108" fmla="*/ 5934456 w 9272016"/>
              <a:gd name="connsiteY108" fmla="*/ 219456 h 3538728"/>
              <a:gd name="connsiteX109" fmla="*/ 5788152 w 9272016"/>
              <a:gd name="connsiteY109" fmla="*/ 173736 h 3538728"/>
              <a:gd name="connsiteX110" fmla="*/ 5431536 w 9272016"/>
              <a:gd name="connsiteY110" fmla="*/ 246888 h 3538728"/>
              <a:gd name="connsiteX111" fmla="*/ 5184648 w 9272016"/>
              <a:gd name="connsiteY111" fmla="*/ 155448 h 3538728"/>
              <a:gd name="connsiteX112" fmla="*/ 5056632 w 9272016"/>
              <a:gd name="connsiteY112" fmla="*/ 173736 h 3538728"/>
              <a:gd name="connsiteX113" fmla="*/ 4892040 w 9272016"/>
              <a:gd name="connsiteY113" fmla="*/ 237744 h 3538728"/>
              <a:gd name="connsiteX114" fmla="*/ 4736592 w 9272016"/>
              <a:gd name="connsiteY114" fmla="*/ 173736 h 3538728"/>
              <a:gd name="connsiteX115" fmla="*/ 4663440 w 9272016"/>
              <a:gd name="connsiteY115" fmla="*/ 173736 h 3538728"/>
              <a:gd name="connsiteX116" fmla="*/ 4572000 w 9272016"/>
              <a:gd name="connsiteY116" fmla="*/ 237744 h 3538728"/>
              <a:gd name="connsiteX117" fmla="*/ 4398264 w 9272016"/>
              <a:gd name="connsiteY117" fmla="*/ 219456 h 3538728"/>
              <a:gd name="connsiteX118" fmla="*/ 4215384 w 9272016"/>
              <a:gd name="connsiteY118" fmla="*/ 173736 h 3538728"/>
              <a:gd name="connsiteX119" fmla="*/ 4014216 w 9272016"/>
              <a:gd name="connsiteY119" fmla="*/ 210312 h 3538728"/>
              <a:gd name="connsiteX120" fmla="*/ 3831336 w 9272016"/>
              <a:gd name="connsiteY120" fmla="*/ 256032 h 3538728"/>
              <a:gd name="connsiteX121" fmla="*/ 3685032 w 9272016"/>
              <a:gd name="connsiteY121" fmla="*/ 201168 h 3538728"/>
              <a:gd name="connsiteX122" fmla="*/ 3621024 w 9272016"/>
              <a:gd name="connsiteY122" fmla="*/ 182880 h 3538728"/>
              <a:gd name="connsiteX123" fmla="*/ 3520440 w 9272016"/>
              <a:gd name="connsiteY123" fmla="*/ 283464 h 3538728"/>
              <a:gd name="connsiteX124" fmla="*/ 3419856 w 9272016"/>
              <a:gd name="connsiteY124" fmla="*/ 219456 h 3538728"/>
              <a:gd name="connsiteX125" fmla="*/ 3328416 w 9272016"/>
              <a:gd name="connsiteY125" fmla="*/ 210312 h 3538728"/>
              <a:gd name="connsiteX126" fmla="*/ 3236976 w 9272016"/>
              <a:gd name="connsiteY126" fmla="*/ 274320 h 3538728"/>
              <a:gd name="connsiteX127" fmla="*/ 3090672 w 9272016"/>
              <a:gd name="connsiteY127" fmla="*/ 301752 h 3538728"/>
              <a:gd name="connsiteX128" fmla="*/ 3017520 w 9272016"/>
              <a:gd name="connsiteY128" fmla="*/ 228600 h 3538728"/>
              <a:gd name="connsiteX129" fmla="*/ 2907792 w 9272016"/>
              <a:gd name="connsiteY129" fmla="*/ 283464 h 3538728"/>
              <a:gd name="connsiteX130" fmla="*/ 2651760 w 9272016"/>
              <a:gd name="connsiteY130" fmla="*/ 128016 h 3538728"/>
              <a:gd name="connsiteX131" fmla="*/ 2542032 w 9272016"/>
              <a:gd name="connsiteY131" fmla="*/ 155448 h 3538728"/>
              <a:gd name="connsiteX132" fmla="*/ 2304288 w 9272016"/>
              <a:gd name="connsiteY132" fmla="*/ 164592 h 3538728"/>
              <a:gd name="connsiteX133" fmla="*/ 2139696 w 9272016"/>
              <a:gd name="connsiteY133" fmla="*/ 128016 h 3538728"/>
              <a:gd name="connsiteX134" fmla="*/ 1993392 w 9272016"/>
              <a:gd name="connsiteY134" fmla="*/ 18288 h 3538728"/>
              <a:gd name="connsiteX135" fmla="*/ 1874520 w 9272016"/>
              <a:gd name="connsiteY135" fmla="*/ 100584 h 3538728"/>
              <a:gd name="connsiteX136" fmla="*/ 1847088 w 9272016"/>
              <a:gd name="connsiteY136" fmla="*/ 18288 h 3538728"/>
              <a:gd name="connsiteX137" fmla="*/ 1810512 w 9272016"/>
              <a:gd name="connsiteY137" fmla="*/ 0 h 3538728"/>
              <a:gd name="connsiteX138" fmla="*/ 1645920 w 9272016"/>
              <a:gd name="connsiteY138" fmla="*/ 45720 h 3538728"/>
              <a:gd name="connsiteX139" fmla="*/ 1581912 w 9272016"/>
              <a:gd name="connsiteY139" fmla="*/ 164592 h 3538728"/>
              <a:gd name="connsiteX140" fmla="*/ 1508760 w 9272016"/>
              <a:gd name="connsiteY140" fmla="*/ 228600 h 3538728"/>
              <a:gd name="connsiteX141" fmla="*/ 1298448 w 9272016"/>
              <a:gd name="connsiteY141" fmla="*/ 192024 h 3538728"/>
              <a:gd name="connsiteX142" fmla="*/ 1188720 w 9272016"/>
              <a:gd name="connsiteY142" fmla="*/ 301752 h 3538728"/>
              <a:gd name="connsiteX143" fmla="*/ 1024128 w 9272016"/>
              <a:gd name="connsiteY143" fmla="*/ 356616 h 3538728"/>
              <a:gd name="connsiteX144" fmla="*/ 868680 w 9272016"/>
              <a:gd name="connsiteY144" fmla="*/ 310896 h 3538728"/>
              <a:gd name="connsiteX145" fmla="*/ 621792 w 9272016"/>
              <a:gd name="connsiteY145" fmla="*/ 146304 h 3538728"/>
              <a:gd name="connsiteX146" fmla="*/ 521208 w 9272016"/>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198864 w 9300678"/>
              <a:gd name="connsiteY80" fmla="*/ 740664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236920 w 9300678"/>
              <a:gd name="connsiteY80" fmla="*/ 718917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166245 w 9300678"/>
              <a:gd name="connsiteY80" fmla="*/ 751536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166245 w 9300678"/>
              <a:gd name="connsiteY80" fmla="*/ 751536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9300678" h="3538728">
                <a:moveTo>
                  <a:pt x="521208" y="18288"/>
                </a:moveTo>
                <a:lnTo>
                  <a:pt x="438912" y="73152"/>
                </a:lnTo>
                <a:lnTo>
                  <a:pt x="466344" y="210312"/>
                </a:lnTo>
                <a:lnTo>
                  <a:pt x="356616" y="265176"/>
                </a:lnTo>
                <a:lnTo>
                  <a:pt x="246888" y="411480"/>
                </a:lnTo>
                <a:lnTo>
                  <a:pt x="301752" y="594360"/>
                </a:lnTo>
                <a:lnTo>
                  <a:pt x="265176" y="640080"/>
                </a:lnTo>
                <a:lnTo>
                  <a:pt x="292608" y="850392"/>
                </a:lnTo>
                <a:lnTo>
                  <a:pt x="164592" y="941832"/>
                </a:lnTo>
                <a:lnTo>
                  <a:pt x="164592" y="1078992"/>
                </a:lnTo>
                <a:lnTo>
                  <a:pt x="0" y="1188720"/>
                </a:lnTo>
                <a:lnTo>
                  <a:pt x="82296" y="1399032"/>
                </a:lnTo>
                <a:lnTo>
                  <a:pt x="201168" y="1481328"/>
                </a:lnTo>
                <a:lnTo>
                  <a:pt x="228600" y="1581912"/>
                </a:lnTo>
                <a:lnTo>
                  <a:pt x="338328" y="1591056"/>
                </a:lnTo>
                <a:lnTo>
                  <a:pt x="493776" y="1572768"/>
                </a:lnTo>
                <a:lnTo>
                  <a:pt x="603504" y="1682496"/>
                </a:lnTo>
                <a:lnTo>
                  <a:pt x="603504" y="1773936"/>
                </a:lnTo>
                <a:lnTo>
                  <a:pt x="694944" y="1847088"/>
                </a:lnTo>
                <a:lnTo>
                  <a:pt x="722376" y="1947672"/>
                </a:lnTo>
                <a:lnTo>
                  <a:pt x="932688" y="2148840"/>
                </a:lnTo>
                <a:lnTo>
                  <a:pt x="987552" y="2249424"/>
                </a:lnTo>
                <a:lnTo>
                  <a:pt x="1197864" y="2414016"/>
                </a:lnTo>
                <a:lnTo>
                  <a:pt x="1316736" y="2404872"/>
                </a:lnTo>
                <a:lnTo>
                  <a:pt x="1362456" y="2459736"/>
                </a:lnTo>
                <a:lnTo>
                  <a:pt x="1453896" y="2478024"/>
                </a:lnTo>
                <a:lnTo>
                  <a:pt x="1517904" y="2441448"/>
                </a:lnTo>
                <a:lnTo>
                  <a:pt x="1609344" y="2505456"/>
                </a:lnTo>
                <a:lnTo>
                  <a:pt x="1783080" y="2532888"/>
                </a:lnTo>
                <a:lnTo>
                  <a:pt x="1892808" y="2505456"/>
                </a:lnTo>
                <a:lnTo>
                  <a:pt x="2020824" y="2578608"/>
                </a:lnTo>
                <a:lnTo>
                  <a:pt x="2157984" y="2578608"/>
                </a:lnTo>
                <a:lnTo>
                  <a:pt x="2212848" y="2706624"/>
                </a:lnTo>
                <a:lnTo>
                  <a:pt x="2221992" y="2798064"/>
                </a:lnTo>
                <a:lnTo>
                  <a:pt x="2313432" y="2798064"/>
                </a:lnTo>
                <a:lnTo>
                  <a:pt x="2414016" y="2816352"/>
                </a:lnTo>
                <a:lnTo>
                  <a:pt x="2724912" y="2880360"/>
                </a:lnTo>
                <a:lnTo>
                  <a:pt x="2843784" y="2926080"/>
                </a:lnTo>
                <a:lnTo>
                  <a:pt x="3108960" y="3017520"/>
                </a:lnTo>
                <a:lnTo>
                  <a:pt x="3236976" y="3008376"/>
                </a:lnTo>
                <a:lnTo>
                  <a:pt x="3419856" y="3099816"/>
                </a:lnTo>
                <a:lnTo>
                  <a:pt x="3630168" y="3063240"/>
                </a:lnTo>
                <a:lnTo>
                  <a:pt x="3776472" y="3227832"/>
                </a:lnTo>
                <a:lnTo>
                  <a:pt x="3959352" y="3236976"/>
                </a:lnTo>
                <a:lnTo>
                  <a:pt x="4178808" y="3337560"/>
                </a:lnTo>
                <a:lnTo>
                  <a:pt x="4288536" y="3273552"/>
                </a:lnTo>
                <a:lnTo>
                  <a:pt x="4407408" y="3364992"/>
                </a:lnTo>
                <a:lnTo>
                  <a:pt x="4599432" y="3346704"/>
                </a:lnTo>
                <a:lnTo>
                  <a:pt x="4718304" y="3447288"/>
                </a:lnTo>
                <a:lnTo>
                  <a:pt x="4882896" y="3429000"/>
                </a:lnTo>
                <a:lnTo>
                  <a:pt x="5257800" y="3538728"/>
                </a:lnTo>
                <a:lnTo>
                  <a:pt x="5568696" y="3529584"/>
                </a:lnTo>
                <a:lnTo>
                  <a:pt x="5687568" y="3429000"/>
                </a:lnTo>
                <a:lnTo>
                  <a:pt x="6025896" y="3337560"/>
                </a:lnTo>
                <a:lnTo>
                  <a:pt x="6080760" y="3364992"/>
                </a:lnTo>
                <a:lnTo>
                  <a:pt x="6217920" y="3255264"/>
                </a:lnTo>
                <a:lnTo>
                  <a:pt x="6373368" y="3346704"/>
                </a:lnTo>
                <a:lnTo>
                  <a:pt x="6519672" y="3310128"/>
                </a:lnTo>
                <a:lnTo>
                  <a:pt x="6702552" y="3310128"/>
                </a:lnTo>
                <a:lnTo>
                  <a:pt x="6775704" y="3154680"/>
                </a:lnTo>
                <a:lnTo>
                  <a:pt x="6885432" y="3127248"/>
                </a:lnTo>
                <a:lnTo>
                  <a:pt x="6830568" y="3044952"/>
                </a:lnTo>
                <a:lnTo>
                  <a:pt x="7068312" y="2980944"/>
                </a:lnTo>
                <a:lnTo>
                  <a:pt x="7223760" y="2834640"/>
                </a:lnTo>
                <a:lnTo>
                  <a:pt x="7296912" y="2724912"/>
                </a:lnTo>
                <a:lnTo>
                  <a:pt x="7397496" y="2724912"/>
                </a:lnTo>
                <a:lnTo>
                  <a:pt x="7552944" y="2587752"/>
                </a:lnTo>
                <a:lnTo>
                  <a:pt x="7827264" y="2514600"/>
                </a:lnTo>
                <a:lnTo>
                  <a:pt x="7900416" y="2313432"/>
                </a:lnTo>
                <a:lnTo>
                  <a:pt x="8046720" y="2148840"/>
                </a:lnTo>
                <a:lnTo>
                  <a:pt x="8147304" y="1828800"/>
                </a:lnTo>
                <a:lnTo>
                  <a:pt x="8202168" y="1682496"/>
                </a:lnTo>
                <a:lnTo>
                  <a:pt x="8247888" y="1453896"/>
                </a:lnTo>
                <a:lnTo>
                  <a:pt x="8311896" y="1325880"/>
                </a:lnTo>
                <a:lnTo>
                  <a:pt x="8494776" y="1243584"/>
                </a:lnTo>
                <a:lnTo>
                  <a:pt x="8650224" y="1088136"/>
                </a:lnTo>
                <a:lnTo>
                  <a:pt x="8778240" y="1069848"/>
                </a:lnTo>
                <a:lnTo>
                  <a:pt x="8951976" y="1014984"/>
                </a:lnTo>
                <a:lnTo>
                  <a:pt x="9180576" y="868680"/>
                </a:lnTo>
                <a:lnTo>
                  <a:pt x="9300678" y="813816"/>
                </a:lnTo>
                <a:cubicBezTo>
                  <a:pt x="9255867" y="793056"/>
                  <a:pt x="9287166" y="734241"/>
                  <a:pt x="9166245" y="751536"/>
                </a:cubicBezTo>
                <a:lnTo>
                  <a:pt x="9198864" y="630936"/>
                </a:lnTo>
                <a:lnTo>
                  <a:pt x="9226296" y="566928"/>
                </a:lnTo>
                <a:lnTo>
                  <a:pt x="9272016" y="448056"/>
                </a:lnTo>
                <a:lnTo>
                  <a:pt x="9262872" y="411480"/>
                </a:lnTo>
                <a:lnTo>
                  <a:pt x="9171432" y="411480"/>
                </a:lnTo>
                <a:lnTo>
                  <a:pt x="9134856" y="502920"/>
                </a:lnTo>
                <a:lnTo>
                  <a:pt x="9079992" y="548640"/>
                </a:lnTo>
                <a:lnTo>
                  <a:pt x="8961120" y="557784"/>
                </a:lnTo>
                <a:lnTo>
                  <a:pt x="8924544" y="502920"/>
                </a:lnTo>
                <a:lnTo>
                  <a:pt x="8842248" y="457200"/>
                </a:lnTo>
                <a:lnTo>
                  <a:pt x="8705088" y="521208"/>
                </a:lnTo>
                <a:lnTo>
                  <a:pt x="8567928" y="603504"/>
                </a:lnTo>
                <a:lnTo>
                  <a:pt x="8366760" y="667512"/>
                </a:lnTo>
                <a:lnTo>
                  <a:pt x="8147304" y="658368"/>
                </a:lnTo>
                <a:lnTo>
                  <a:pt x="7982712" y="722376"/>
                </a:lnTo>
                <a:lnTo>
                  <a:pt x="7827264" y="694944"/>
                </a:lnTo>
                <a:lnTo>
                  <a:pt x="7754112" y="630936"/>
                </a:lnTo>
                <a:lnTo>
                  <a:pt x="7534656" y="704088"/>
                </a:lnTo>
                <a:lnTo>
                  <a:pt x="7187184" y="658368"/>
                </a:lnTo>
                <a:lnTo>
                  <a:pt x="7077456" y="566928"/>
                </a:lnTo>
                <a:lnTo>
                  <a:pt x="6793992" y="420624"/>
                </a:lnTo>
                <a:lnTo>
                  <a:pt x="6693408" y="475488"/>
                </a:lnTo>
                <a:lnTo>
                  <a:pt x="6574536" y="420624"/>
                </a:lnTo>
                <a:lnTo>
                  <a:pt x="6556248" y="329184"/>
                </a:lnTo>
                <a:lnTo>
                  <a:pt x="6336792" y="329184"/>
                </a:lnTo>
                <a:lnTo>
                  <a:pt x="6254496" y="356616"/>
                </a:lnTo>
                <a:lnTo>
                  <a:pt x="6117336" y="237744"/>
                </a:lnTo>
                <a:lnTo>
                  <a:pt x="5934456" y="219456"/>
                </a:lnTo>
                <a:lnTo>
                  <a:pt x="5788152" y="173736"/>
                </a:lnTo>
                <a:lnTo>
                  <a:pt x="5431536" y="246888"/>
                </a:lnTo>
                <a:lnTo>
                  <a:pt x="5184648" y="155448"/>
                </a:lnTo>
                <a:lnTo>
                  <a:pt x="5056632" y="173736"/>
                </a:lnTo>
                <a:lnTo>
                  <a:pt x="4892040" y="237744"/>
                </a:lnTo>
                <a:lnTo>
                  <a:pt x="4736592" y="173736"/>
                </a:lnTo>
                <a:lnTo>
                  <a:pt x="4663440" y="173736"/>
                </a:lnTo>
                <a:lnTo>
                  <a:pt x="4572000" y="237744"/>
                </a:lnTo>
                <a:lnTo>
                  <a:pt x="4398264" y="219456"/>
                </a:lnTo>
                <a:lnTo>
                  <a:pt x="4215384" y="173736"/>
                </a:lnTo>
                <a:lnTo>
                  <a:pt x="4014216" y="210312"/>
                </a:lnTo>
                <a:lnTo>
                  <a:pt x="3831336" y="256032"/>
                </a:lnTo>
                <a:lnTo>
                  <a:pt x="3685032" y="201168"/>
                </a:lnTo>
                <a:lnTo>
                  <a:pt x="3621024" y="182880"/>
                </a:lnTo>
                <a:lnTo>
                  <a:pt x="3520440" y="283464"/>
                </a:lnTo>
                <a:lnTo>
                  <a:pt x="3419856" y="219456"/>
                </a:lnTo>
                <a:lnTo>
                  <a:pt x="3328416" y="210312"/>
                </a:lnTo>
                <a:lnTo>
                  <a:pt x="3236976" y="274320"/>
                </a:lnTo>
                <a:lnTo>
                  <a:pt x="3090672" y="301752"/>
                </a:lnTo>
                <a:lnTo>
                  <a:pt x="3017520" y="228600"/>
                </a:lnTo>
                <a:lnTo>
                  <a:pt x="2907792" y="283464"/>
                </a:lnTo>
                <a:lnTo>
                  <a:pt x="2651760" y="128016"/>
                </a:lnTo>
                <a:lnTo>
                  <a:pt x="2542032" y="155448"/>
                </a:lnTo>
                <a:lnTo>
                  <a:pt x="2304288" y="164592"/>
                </a:lnTo>
                <a:lnTo>
                  <a:pt x="2139696" y="128016"/>
                </a:lnTo>
                <a:lnTo>
                  <a:pt x="1993392" y="18288"/>
                </a:lnTo>
                <a:lnTo>
                  <a:pt x="1874520" y="100584"/>
                </a:lnTo>
                <a:lnTo>
                  <a:pt x="1847088" y="18288"/>
                </a:lnTo>
                <a:lnTo>
                  <a:pt x="1810512" y="0"/>
                </a:lnTo>
                <a:lnTo>
                  <a:pt x="1645920" y="45720"/>
                </a:lnTo>
                <a:lnTo>
                  <a:pt x="1581912" y="164592"/>
                </a:lnTo>
                <a:lnTo>
                  <a:pt x="1508760" y="228600"/>
                </a:lnTo>
                <a:lnTo>
                  <a:pt x="1298448" y="192024"/>
                </a:lnTo>
                <a:lnTo>
                  <a:pt x="1188720" y="301752"/>
                </a:lnTo>
                <a:lnTo>
                  <a:pt x="1024128" y="356616"/>
                </a:lnTo>
                <a:lnTo>
                  <a:pt x="868680" y="310896"/>
                </a:lnTo>
                <a:lnTo>
                  <a:pt x="621792" y="146304"/>
                </a:lnTo>
                <a:lnTo>
                  <a:pt x="521208" y="18288"/>
                </a:lnTo>
                <a:close/>
              </a:path>
            </a:pathLst>
          </a:custGeom>
          <a:solidFill>
            <a:srgbClr val="BFD1E7"/>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 name="標題 2"/>
          <p:cNvSpPr txBox="1">
            <a:spLocks/>
          </p:cNvSpPr>
          <p:nvPr/>
        </p:nvSpPr>
        <p:spPr bwMode="auto">
          <a:xfrm>
            <a:off x="306771" y="455004"/>
            <a:ext cx="8676456" cy="952831"/>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2900" b="1" dirty="0">
                <a:solidFill>
                  <a:schemeClr val="bg1"/>
                </a:solidFill>
                <a:cs typeface="Times New Roman" pitchFamily="18" charset="0"/>
              </a:rPr>
              <a:t>三、</a:t>
            </a:r>
            <a:r>
              <a:rPr lang="zh-TW" altLang="zh-TW" sz="2900" b="1" dirty="0">
                <a:solidFill>
                  <a:schemeClr val="bg1"/>
                </a:solidFill>
              </a:rPr>
              <a:t>地方政府推動新課綱的法規轉化與支持配套措施</a:t>
            </a:r>
            <a:endParaRPr kumimoji="0" lang="zh-TW" altLang="en-US" sz="2900" b="1" dirty="0">
              <a:solidFill>
                <a:schemeClr val="bg1"/>
              </a:solidFill>
              <a:cs typeface="Times New Roman" pitchFamily="18" charset="0"/>
            </a:endParaRPr>
          </a:p>
          <a:p>
            <a:pPr algn="l" eaLnBrk="1" hangingPunct="1"/>
            <a:endParaRPr kumimoji="0" lang="zh-TW" altLang="en-US" sz="2900" b="1" dirty="0">
              <a:solidFill>
                <a:schemeClr val="bg1"/>
              </a:solidFill>
              <a:cs typeface="Times New Roman" pitchFamily="18" charset="0"/>
            </a:endParaRPr>
          </a:p>
        </p:txBody>
      </p:sp>
    </p:spTree>
    <p:extLst>
      <p:ext uri="{BB962C8B-B14F-4D97-AF65-F5344CB8AC3E}">
        <p14:creationId xmlns:p14="http://schemas.microsoft.com/office/powerpoint/2010/main" val="3241254868"/>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圓角矩形 52"/>
          <p:cNvSpPr/>
          <p:nvPr/>
        </p:nvSpPr>
        <p:spPr>
          <a:xfrm>
            <a:off x="5636689" y="2572552"/>
            <a:ext cx="3384376" cy="3358779"/>
          </a:xfrm>
          <a:prstGeom prst="roundRect">
            <a:avLst>
              <a:gd name="adj" fmla="val 2689"/>
            </a:avLst>
          </a:prstGeom>
          <a:solidFill>
            <a:srgbClr val="F3E5F5"/>
          </a:solidFill>
          <a:ln w="38100" cap="rnd">
            <a:noFill/>
          </a:ln>
        </p:spPr>
        <p:txBody>
          <a:bodyPr rtlCol="0" anchor="ctr"/>
          <a:lstStyle/>
          <a:p>
            <a:pPr algn="ctr"/>
            <a:endParaRPr lang="zh-TW" altLang="en-US"/>
          </a:p>
        </p:txBody>
      </p:sp>
      <p:sp>
        <p:nvSpPr>
          <p:cNvPr id="2" name="圓角矩形 1"/>
          <p:cNvSpPr/>
          <p:nvPr/>
        </p:nvSpPr>
        <p:spPr>
          <a:xfrm>
            <a:off x="1187623" y="5317846"/>
            <a:ext cx="5187003" cy="599829"/>
          </a:xfrm>
          <a:prstGeom prst="roundRect">
            <a:avLst/>
          </a:prstGeom>
          <a:solidFill>
            <a:srgbClr val="F3E5F5"/>
          </a:solidFill>
          <a:ln w="38100" cap="rnd">
            <a:noFill/>
          </a:ln>
        </p:spPr>
        <p:txBody>
          <a:bodyPr rtlCol="0" anchor="ctr"/>
          <a:lstStyle/>
          <a:p>
            <a:pPr algn="ctr"/>
            <a:endParaRPr lang="zh-TW" altLang="en-US"/>
          </a:p>
        </p:txBody>
      </p:sp>
      <p:sp>
        <p:nvSpPr>
          <p:cNvPr id="184" name="圓角矩形 183"/>
          <p:cNvSpPr/>
          <p:nvPr/>
        </p:nvSpPr>
        <p:spPr>
          <a:xfrm>
            <a:off x="0" y="0"/>
            <a:ext cx="9144000" cy="1730525"/>
          </a:xfrm>
          <a:prstGeom prst="roundRect">
            <a:avLst>
              <a:gd name="adj" fmla="val 0"/>
            </a:avLst>
          </a:prstGeom>
          <a:solidFill>
            <a:srgbClr val="7B1FA2"/>
          </a:solidFill>
          <a:effectLst>
            <a:outerShdw blurRad="50800" dist="38100" dir="5400000" algn="t" rotWithShape="0">
              <a:prstClr val="black">
                <a:alpha val="10000"/>
              </a:prstClr>
            </a:outerShdw>
          </a:effectLst>
        </p:spPr>
        <p:txBody>
          <a:bodyPr wrap="square" rtlCol="0" anchor="ctr">
            <a:spAutoFit/>
          </a:bodyPr>
          <a:lstStyle/>
          <a:p>
            <a:pPr algn="ctr"/>
            <a:endParaRPr lang="zh-TW" altLang="en-US" sz="2400">
              <a:solidFill>
                <a:srgbClr val="9C27B0"/>
              </a:solidFill>
              <a:latin typeface="微軟正黑體" panose="020B0604030504040204" pitchFamily="34" charset="-120"/>
              <a:ea typeface="微軟正黑體" panose="020B0604030504040204" pitchFamily="34" charset="-120"/>
            </a:endParaRPr>
          </a:p>
        </p:txBody>
      </p:sp>
      <p:sp>
        <p:nvSpPr>
          <p:cNvPr id="33" name="文字方塊 32"/>
          <p:cNvSpPr txBox="1"/>
          <p:nvPr/>
        </p:nvSpPr>
        <p:spPr>
          <a:xfrm>
            <a:off x="6781791" y="433819"/>
            <a:ext cx="2398721" cy="1015663"/>
          </a:xfrm>
          <a:prstGeom prst="rect">
            <a:avLst/>
          </a:prstGeom>
          <a:noFill/>
        </p:spPr>
        <p:txBody>
          <a:bodyPr wrap="square" rtlCol="0">
            <a:spAutoFit/>
          </a:bodyPr>
          <a:lstStyle/>
          <a:p>
            <a:r>
              <a:rPr lang="zh-TW" altLang="en-US" sz="6000" b="1">
                <a:solidFill>
                  <a:schemeClr val="bg1"/>
                </a:solidFill>
                <a:latin typeface="微軟正黑體" panose="020B0604030504040204" pitchFamily="34" charset="-120"/>
                <a:ea typeface="微軟正黑體" panose="020B0604030504040204" pitchFamily="34" charset="-120"/>
              </a:rPr>
              <a:t>目錄</a:t>
            </a:r>
          </a:p>
        </p:txBody>
      </p:sp>
      <p:sp>
        <p:nvSpPr>
          <p:cNvPr id="34" name="矩形 33"/>
          <p:cNvSpPr/>
          <p:nvPr/>
        </p:nvSpPr>
        <p:spPr>
          <a:xfrm>
            <a:off x="6485222" y="602725"/>
            <a:ext cx="202295" cy="6634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5" name="文字方塊 24"/>
          <p:cNvSpPr txBox="1"/>
          <p:nvPr/>
        </p:nvSpPr>
        <p:spPr>
          <a:xfrm>
            <a:off x="1293955" y="3374246"/>
            <a:ext cx="3994303"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貳、新課</a:t>
            </a:r>
            <a:r>
              <a:rPr lang="zh-TW" altLang="en-US" sz="2800" b="1">
                <a:latin typeface="微軟正黑體" panose="020B0604030504040204" pitchFamily="34" charset="-120"/>
                <a:ea typeface="微軟正黑體" panose="020B0604030504040204" pitchFamily="34" charset="-120"/>
              </a:rPr>
              <a:t>綱的研</a:t>
            </a:r>
            <a:r>
              <a:rPr lang="zh-TW" altLang="en-US" sz="2800" b="1" dirty="0">
                <a:latin typeface="微軟正黑體" panose="020B0604030504040204" pitchFamily="34" charset="-120"/>
                <a:ea typeface="微軟正黑體" panose="020B0604030504040204" pitchFamily="34" charset="-120"/>
              </a:rPr>
              <a:t>修歷程</a:t>
            </a:r>
          </a:p>
        </p:txBody>
      </p:sp>
      <p:sp>
        <p:nvSpPr>
          <p:cNvPr id="26" name="文字方塊 25"/>
          <p:cNvSpPr txBox="1"/>
          <p:nvPr/>
        </p:nvSpPr>
        <p:spPr>
          <a:xfrm>
            <a:off x="1266224" y="4040021"/>
            <a:ext cx="4008714"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參、新課</a:t>
            </a:r>
            <a:r>
              <a:rPr lang="zh-TW" altLang="en-US" sz="2800" b="1">
                <a:latin typeface="微軟正黑體" panose="020B0604030504040204" pitchFamily="34" charset="-120"/>
                <a:ea typeface="微軟正黑體" panose="020B0604030504040204" pitchFamily="34" charset="-120"/>
              </a:rPr>
              <a:t>綱的重要</a:t>
            </a:r>
            <a:r>
              <a:rPr lang="zh-TW" altLang="en-US" sz="2800" b="1" dirty="0">
                <a:latin typeface="微軟正黑體" panose="020B0604030504040204" pitchFamily="34" charset="-120"/>
                <a:ea typeface="微軟正黑體" panose="020B0604030504040204" pitchFamily="34" charset="-120"/>
              </a:rPr>
              <a:t>內涵</a:t>
            </a:r>
          </a:p>
        </p:txBody>
      </p:sp>
      <p:sp>
        <p:nvSpPr>
          <p:cNvPr id="27" name="文字方塊 26"/>
          <p:cNvSpPr txBox="1"/>
          <p:nvPr/>
        </p:nvSpPr>
        <p:spPr>
          <a:xfrm>
            <a:off x="1293955" y="4707133"/>
            <a:ext cx="4660586"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肆、政府層級的整備與推動</a:t>
            </a:r>
          </a:p>
        </p:txBody>
      </p:sp>
      <p:sp>
        <p:nvSpPr>
          <p:cNvPr id="28" name="文字方塊 27"/>
          <p:cNvSpPr txBox="1"/>
          <p:nvPr/>
        </p:nvSpPr>
        <p:spPr>
          <a:xfrm>
            <a:off x="1266224" y="5351549"/>
            <a:ext cx="5466641"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伍、學校實踐新課綱的第一哩路</a:t>
            </a:r>
          </a:p>
        </p:txBody>
      </p:sp>
      <p:sp>
        <p:nvSpPr>
          <p:cNvPr id="32" name="文字方塊 31"/>
          <p:cNvSpPr txBox="1"/>
          <p:nvPr/>
        </p:nvSpPr>
        <p:spPr>
          <a:xfrm>
            <a:off x="1293955" y="2735503"/>
            <a:ext cx="3743005" cy="523220"/>
          </a:xfrm>
          <a:prstGeom prst="rect">
            <a:avLst/>
          </a:prstGeom>
          <a:noFill/>
        </p:spPr>
        <p:txBody>
          <a:bodyPr wrap="square">
            <a:spAutoFit/>
          </a:bodyPr>
          <a:lstStyle/>
          <a:p>
            <a:pPr eaLnBrk="0" hangingPunct="0">
              <a:defRPr/>
            </a:pPr>
            <a:r>
              <a:rPr lang="zh-TW" altLang="en-US" sz="2800" b="1" dirty="0">
                <a:latin typeface="微軟正黑體" panose="020B0604030504040204" pitchFamily="34" charset="-120"/>
                <a:ea typeface="微軟正黑體" panose="020B0604030504040204" pitchFamily="34" charset="-120"/>
              </a:rPr>
              <a:t>壹、新課</a:t>
            </a:r>
            <a:r>
              <a:rPr lang="zh-TW" altLang="en-US" sz="2800" b="1">
                <a:latin typeface="微軟正黑體" panose="020B0604030504040204" pitchFamily="34" charset="-120"/>
                <a:ea typeface="微軟正黑體" panose="020B0604030504040204" pitchFamily="34" charset="-120"/>
              </a:rPr>
              <a:t>綱的研</a:t>
            </a:r>
            <a:r>
              <a:rPr lang="zh-TW" altLang="en-US" sz="2800" b="1" dirty="0">
                <a:latin typeface="微軟正黑體" panose="020B0604030504040204" pitchFamily="34" charset="-120"/>
                <a:ea typeface="微軟正黑體" panose="020B0604030504040204" pitchFamily="34" charset="-120"/>
              </a:rPr>
              <a:t>修背景</a:t>
            </a:r>
          </a:p>
        </p:txBody>
      </p:sp>
      <p:sp>
        <p:nvSpPr>
          <p:cNvPr id="6" name="矩形 5"/>
          <p:cNvSpPr/>
          <p:nvPr/>
        </p:nvSpPr>
        <p:spPr>
          <a:xfrm>
            <a:off x="2771800" y="542787"/>
            <a:ext cx="3523481" cy="830997"/>
          </a:xfrm>
          <a:prstGeom prst="rect">
            <a:avLst/>
          </a:prstGeom>
        </p:spPr>
        <p:txBody>
          <a:bodyPr wrap="square">
            <a:spAutoFit/>
          </a:bodyPr>
          <a:lstStyle/>
          <a:p>
            <a:pPr algn="r"/>
            <a:r>
              <a:rPr lang="zh-TW" altLang="en-US" sz="2400" b="1">
                <a:solidFill>
                  <a:schemeClr val="bg1"/>
                </a:solidFill>
                <a:latin typeface="微軟正黑體" panose="020B0604030504040204" pitchFamily="34" charset="-120"/>
                <a:ea typeface="微軟正黑體" panose="020B0604030504040204" pitchFamily="34" charset="-120"/>
              </a:rPr>
              <a:t>十二年國民基本教育</a:t>
            </a:r>
          </a:p>
          <a:p>
            <a:pPr algn="r"/>
            <a:r>
              <a:rPr lang="zh-TW" altLang="en-US" sz="2400" b="1">
                <a:solidFill>
                  <a:schemeClr val="bg1"/>
                </a:solidFill>
                <a:latin typeface="微軟正黑體" panose="020B0604030504040204" pitchFamily="34" charset="-120"/>
                <a:ea typeface="微軟正黑體" panose="020B0604030504040204" pitchFamily="34" charset="-120"/>
              </a:rPr>
              <a:t>課程綱要總綱宣講</a:t>
            </a:r>
          </a:p>
        </p:txBody>
      </p:sp>
      <p:grpSp>
        <p:nvGrpSpPr>
          <p:cNvPr id="3" name="群組 2"/>
          <p:cNvGrpSpPr/>
          <p:nvPr/>
        </p:nvGrpSpPr>
        <p:grpSpPr>
          <a:xfrm>
            <a:off x="7164288" y="5471685"/>
            <a:ext cx="950732" cy="1197675"/>
            <a:chOff x="5824492" y="2760936"/>
            <a:chExt cx="2627381" cy="3309818"/>
          </a:xfrm>
        </p:grpSpPr>
        <p:grpSp>
          <p:nvGrpSpPr>
            <p:cNvPr id="39" name="群組 38"/>
            <p:cNvGrpSpPr/>
            <p:nvPr/>
          </p:nvGrpSpPr>
          <p:grpSpPr>
            <a:xfrm>
              <a:off x="5824492" y="2760936"/>
              <a:ext cx="2627381" cy="1690147"/>
              <a:chOff x="5771788" y="3043525"/>
              <a:chExt cx="514470" cy="294608"/>
            </a:xfrm>
            <a:solidFill>
              <a:srgbClr val="BA68C8"/>
            </a:solidFill>
            <a:effectLst>
              <a:outerShdw blurRad="50800" dist="38100" dir="5400000" algn="t" rotWithShape="0">
                <a:prstClr val="black">
                  <a:alpha val="20000"/>
                </a:prstClr>
              </a:outerShdw>
            </a:effectLst>
          </p:grpSpPr>
          <p:grpSp>
            <p:nvGrpSpPr>
              <p:cNvPr id="42" name="群組 41"/>
              <p:cNvGrpSpPr/>
              <p:nvPr/>
            </p:nvGrpSpPr>
            <p:grpSpPr>
              <a:xfrm>
                <a:off x="5771788" y="3043525"/>
                <a:ext cx="514470" cy="294608"/>
                <a:chOff x="1475656" y="2780928"/>
                <a:chExt cx="6248400" cy="3578101"/>
              </a:xfrm>
              <a:grpFill/>
            </p:grpSpPr>
            <p:sp>
              <p:nvSpPr>
                <p:cNvPr id="51" name="手繪多邊形 50"/>
                <p:cNvSpPr/>
                <p:nvPr/>
              </p:nvSpPr>
              <p:spPr>
                <a:xfrm>
                  <a:off x="1475656" y="2781301"/>
                  <a:ext cx="6248400" cy="3577728"/>
                </a:xfrm>
                <a:custGeom>
                  <a:avLst/>
                  <a:gdLst>
                    <a:gd name="connsiteX0" fmla="*/ 279400 w 6400800"/>
                    <a:gd name="connsiteY0" fmla="*/ 0 h 3581400"/>
                    <a:gd name="connsiteX1" fmla="*/ 38100 w 6400800"/>
                    <a:gd name="connsiteY1" fmla="*/ 317500 h 3581400"/>
                    <a:gd name="connsiteX2" fmla="*/ 0 w 6400800"/>
                    <a:gd name="connsiteY2" fmla="*/ 3238500 h 3581400"/>
                    <a:gd name="connsiteX3" fmla="*/ 2921000 w 6400800"/>
                    <a:gd name="connsiteY3" fmla="*/ 3581400 h 3581400"/>
                    <a:gd name="connsiteX4" fmla="*/ 3492500 w 6400800"/>
                    <a:gd name="connsiteY4" fmla="*/ 3568700 h 3581400"/>
                    <a:gd name="connsiteX5" fmla="*/ 6400800 w 6400800"/>
                    <a:gd name="connsiteY5" fmla="*/ 3251200 h 3581400"/>
                    <a:gd name="connsiteX6" fmla="*/ 6400800 w 6400800"/>
                    <a:gd name="connsiteY6" fmla="*/ 368300 h 3581400"/>
                    <a:gd name="connsiteX7" fmla="*/ 6045200 w 6400800"/>
                    <a:gd name="connsiteY7" fmla="*/ 25400 h 3581400"/>
                    <a:gd name="connsiteX8" fmla="*/ 3759200 w 6400800"/>
                    <a:gd name="connsiteY8" fmla="*/ 647700 h 3581400"/>
                    <a:gd name="connsiteX9" fmla="*/ 825500 w 6400800"/>
                    <a:gd name="connsiteY9" fmla="*/ 469900 h 3581400"/>
                    <a:gd name="connsiteX10" fmla="*/ 279400 w 6400800"/>
                    <a:gd name="connsiteY10" fmla="*/ 0 h 3581400"/>
                    <a:gd name="connsiteX0" fmla="*/ 279400 w 6400800"/>
                    <a:gd name="connsiteY0" fmla="*/ 0 h 3635119"/>
                    <a:gd name="connsiteX1" fmla="*/ 38100 w 6400800"/>
                    <a:gd name="connsiteY1" fmla="*/ 317500 h 3635119"/>
                    <a:gd name="connsiteX2" fmla="*/ 0 w 6400800"/>
                    <a:gd name="connsiteY2" fmla="*/ 3238500 h 3635119"/>
                    <a:gd name="connsiteX3" fmla="*/ 2921000 w 6400800"/>
                    <a:gd name="connsiteY3" fmla="*/ 3581400 h 3635119"/>
                    <a:gd name="connsiteX4" fmla="*/ 3492500 w 6400800"/>
                    <a:gd name="connsiteY4" fmla="*/ 3568700 h 3635119"/>
                    <a:gd name="connsiteX5" fmla="*/ 6400800 w 6400800"/>
                    <a:gd name="connsiteY5" fmla="*/ 3251200 h 3635119"/>
                    <a:gd name="connsiteX6" fmla="*/ 6400800 w 6400800"/>
                    <a:gd name="connsiteY6" fmla="*/ 368300 h 3635119"/>
                    <a:gd name="connsiteX7" fmla="*/ 6045200 w 6400800"/>
                    <a:gd name="connsiteY7" fmla="*/ 25400 h 3635119"/>
                    <a:gd name="connsiteX8" fmla="*/ 3759200 w 6400800"/>
                    <a:gd name="connsiteY8" fmla="*/ 647700 h 3635119"/>
                    <a:gd name="connsiteX9" fmla="*/ 825500 w 6400800"/>
                    <a:gd name="connsiteY9" fmla="*/ 469900 h 3635119"/>
                    <a:gd name="connsiteX10" fmla="*/ 279400 w 6400800"/>
                    <a:gd name="connsiteY10" fmla="*/ 0 h 3635119"/>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759200 w 6400800"/>
                    <a:gd name="connsiteY8" fmla="*/ 647700 h 3656926"/>
                    <a:gd name="connsiteX9" fmla="*/ 825500 w 6400800"/>
                    <a:gd name="connsiteY9" fmla="*/ 4699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25500 w 6400800"/>
                    <a:gd name="connsiteY9" fmla="*/ 4699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25500 w 6400800"/>
                    <a:gd name="connsiteY9" fmla="*/ 4699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63600 w 6400800"/>
                    <a:gd name="connsiteY9" fmla="*/ 1778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63600 w 6400800"/>
                    <a:gd name="connsiteY9" fmla="*/ 1778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90900 w 6400800"/>
                    <a:gd name="connsiteY8" fmla="*/ 292100 h 3656926"/>
                    <a:gd name="connsiteX9" fmla="*/ 863600 w 6400800"/>
                    <a:gd name="connsiteY9" fmla="*/ 1778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324600 w 6400800"/>
                    <a:gd name="connsiteY6" fmla="*/ 368300 h 3656926"/>
                    <a:gd name="connsiteX7" fmla="*/ 6045200 w 6400800"/>
                    <a:gd name="connsiteY7" fmla="*/ 25400 h 3656926"/>
                    <a:gd name="connsiteX8" fmla="*/ 3390900 w 6400800"/>
                    <a:gd name="connsiteY8" fmla="*/ 292100 h 3656926"/>
                    <a:gd name="connsiteX9" fmla="*/ 863600 w 6400800"/>
                    <a:gd name="connsiteY9" fmla="*/ 177800 h 3656926"/>
                    <a:gd name="connsiteX10" fmla="*/ 279400 w 6400800"/>
                    <a:gd name="connsiteY10" fmla="*/ 0 h 3656926"/>
                    <a:gd name="connsiteX0" fmla="*/ 279400 w 6324600"/>
                    <a:gd name="connsiteY0" fmla="*/ 0 h 3656926"/>
                    <a:gd name="connsiteX1" fmla="*/ 38100 w 6324600"/>
                    <a:gd name="connsiteY1" fmla="*/ 317500 h 3656926"/>
                    <a:gd name="connsiteX2" fmla="*/ 0 w 6324600"/>
                    <a:gd name="connsiteY2" fmla="*/ 3238500 h 3656926"/>
                    <a:gd name="connsiteX3" fmla="*/ 2921000 w 6324600"/>
                    <a:gd name="connsiteY3" fmla="*/ 3581400 h 3656926"/>
                    <a:gd name="connsiteX4" fmla="*/ 3492500 w 6324600"/>
                    <a:gd name="connsiteY4" fmla="*/ 3568700 h 3656926"/>
                    <a:gd name="connsiteX5" fmla="*/ 6299200 w 6324600"/>
                    <a:gd name="connsiteY5" fmla="*/ 3251200 h 3656926"/>
                    <a:gd name="connsiteX6" fmla="*/ 6324600 w 6324600"/>
                    <a:gd name="connsiteY6" fmla="*/ 368300 h 3656926"/>
                    <a:gd name="connsiteX7" fmla="*/ 6045200 w 6324600"/>
                    <a:gd name="connsiteY7" fmla="*/ 25400 h 3656926"/>
                    <a:gd name="connsiteX8" fmla="*/ 3390900 w 6324600"/>
                    <a:gd name="connsiteY8" fmla="*/ 292100 h 3656926"/>
                    <a:gd name="connsiteX9" fmla="*/ 863600 w 6324600"/>
                    <a:gd name="connsiteY9" fmla="*/ 177800 h 3656926"/>
                    <a:gd name="connsiteX10" fmla="*/ 279400 w 6324600"/>
                    <a:gd name="connsiteY10" fmla="*/ 0 h 3656926"/>
                    <a:gd name="connsiteX0" fmla="*/ 279400 w 6324600"/>
                    <a:gd name="connsiteY0" fmla="*/ 0 h 3619086"/>
                    <a:gd name="connsiteX1" fmla="*/ 38100 w 6324600"/>
                    <a:gd name="connsiteY1" fmla="*/ 317500 h 3619086"/>
                    <a:gd name="connsiteX2" fmla="*/ 0 w 6324600"/>
                    <a:gd name="connsiteY2" fmla="*/ 3238500 h 3619086"/>
                    <a:gd name="connsiteX3" fmla="*/ 2921000 w 6324600"/>
                    <a:gd name="connsiteY3" fmla="*/ 3581400 h 3619086"/>
                    <a:gd name="connsiteX4" fmla="*/ 3543300 w 6324600"/>
                    <a:gd name="connsiteY4" fmla="*/ 3479800 h 3619086"/>
                    <a:gd name="connsiteX5" fmla="*/ 6299200 w 6324600"/>
                    <a:gd name="connsiteY5" fmla="*/ 3251200 h 3619086"/>
                    <a:gd name="connsiteX6" fmla="*/ 6324600 w 6324600"/>
                    <a:gd name="connsiteY6" fmla="*/ 368300 h 3619086"/>
                    <a:gd name="connsiteX7" fmla="*/ 6045200 w 6324600"/>
                    <a:gd name="connsiteY7" fmla="*/ 25400 h 3619086"/>
                    <a:gd name="connsiteX8" fmla="*/ 3390900 w 6324600"/>
                    <a:gd name="connsiteY8" fmla="*/ 292100 h 3619086"/>
                    <a:gd name="connsiteX9" fmla="*/ 863600 w 6324600"/>
                    <a:gd name="connsiteY9" fmla="*/ 177800 h 3619086"/>
                    <a:gd name="connsiteX10" fmla="*/ 279400 w 6324600"/>
                    <a:gd name="connsiteY10" fmla="*/ 0 h 3619086"/>
                    <a:gd name="connsiteX0" fmla="*/ 279400 w 6324600"/>
                    <a:gd name="connsiteY0" fmla="*/ 0 h 3562899"/>
                    <a:gd name="connsiteX1" fmla="*/ 38100 w 6324600"/>
                    <a:gd name="connsiteY1" fmla="*/ 317500 h 3562899"/>
                    <a:gd name="connsiteX2" fmla="*/ 0 w 6324600"/>
                    <a:gd name="connsiteY2" fmla="*/ 3238500 h 3562899"/>
                    <a:gd name="connsiteX3" fmla="*/ 2933700 w 6324600"/>
                    <a:gd name="connsiteY3" fmla="*/ 3479800 h 3562899"/>
                    <a:gd name="connsiteX4" fmla="*/ 3543300 w 6324600"/>
                    <a:gd name="connsiteY4" fmla="*/ 3479800 h 3562899"/>
                    <a:gd name="connsiteX5" fmla="*/ 6299200 w 6324600"/>
                    <a:gd name="connsiteY5" fmla="*/ 3251200 h 3562899"/>
                    <a:gd name="connsiteX6" fmla="*/ 6324600 w 6324600"/>
                    <a:gd name="connsiteY6" fmla="*/ 368300 h 3562899"/>
                    <a:gd name="connsiteX7" fmla="*/ 6045200 w 6324600"/>
                    <a:gd name="connsiteY7" fmla="*/ 25400 h 3562899"/>
                    <a:gd name="connsiteX8" fmla="*/ 3390900 w 6324600"/>
                    <a:gd name="connsiteY8" fmla="*/ 292100 h 3562899"/>
                    <a:gd name="connsiteX9" fmla="*/ 863600 w 6324600"/>
                    <a:gd name="connsiteY9" fmla="*/ 177800 h 3562899"/>
                    <a:gd name="connsiteX10" fmla="*/ 279400 w 6324600"/>
                    <a:gd name="connsiteY10" fmla="*/ 0 h 3562899"/>
                    <a:gd name="connsiteX0" fmla="*/ 241300 w 6286500"/>
                    <a:gd name="connsiteY0" fmla="*/ 0 h 3562899"/>
                    <a:gd name="connsiteX1" fmla="*/ 0 w 6286500"/>
                    <a:gd name="connsiteY1" fmla="*/ 317500 h 3562899"/>
                    <a:gd name="connsiteX2" fmla="*/ 12700 w 6286500"/>
                    <a:gd name="connsiteY2" fmla="*/ 3149600 h 3562899"/>
                    <a:gd name="connsiteX3" fmla="*/ 2895600 w 6286500"/>
                    <a:gd name="connsiteY3" fmla="*/ 3479800 h 3562899"/>
                    <a:gd name="connsiteX4" fmla="*/ 3505200 w 6286500"/>
                    <a:gd name="connsiteY4" fmla="*/ 3479800 h 3562899"/>
                    <a:gd name="connsiteX5" fmla="*/ 6261100 w 6286500"/>
                    <a:gd name="connsiteY5" fmla="*/ 3251200 h 3562899"/>
                    <a:gd name="connsiteX6" fmla="*/ 6286500 w 6286500"/>
                    <a:gd name="connsiteY6" fmla="*/ 368300 h 3562899"/>
                    <a:gd name="connsiteX7" fmla="*/ 6007100 w 6286500"/>
                    <a:gd name="connsiteY7" fmla="*/ 25400 h 3562899"/>
                    <a:gd name="connsiteX8" fmla="*/ 3352800 w 6286500"/>
                    <a:gd name="connsiteY8" fmla="*/ 292100 h 3562899"/>
                    <a:gd name="connsiteX9" fmla="*/ 825500 w 6286500"/>
                    <a:gd name="connsiteY9" fmla="*/ 177800 h 3562899"/>
                    <a:gd name="connsiteX10" fmla="*/ 241300 w 6286500"/>
                    <a:gd name="connsiteY10" fmla="*/ 0 h 3562899"/>
                    <a:gd name="connsiteX0" fmla="*/ 228968 w 6274168"/>
                    <a:gd name="connsiteY0" fmla="*/ 0 h 3562899"/>
                    <a:gd name="connsiteX1" fmla="*/ 25768 w 6274168"/>
                    <a:gd name="connsiteY1" fmla="*/ 304800 h 3562899"/>
                    <a:gd name="connsiteX2" fmla="*/ 368 w 6274168"/>
                    <a:gd name="connsiteY2" fmla="*/ 3149600 h 3562899"/>
                    <a:gd name="connsiteX3" fmla="*/ 2883268 w 6274168"/>
                    <a:gd name="connsiteY3" fmla="*/ 3479800 h 3562899"/>
                    <a:gd name="connsiteX4" fmla="*/ 3492868 w 6274168"/>
                    <a:gd name="connsiteY4" fmla="*/ 3479800 h 3562899"/>
                    <a:gd name="connsiteX5" fmla="*/ 6248768 w 6274168"/>
                    <a:gd name="connsiteY5" fmla="*/ 3251200 h 3562899"/>
                    <a:gd name="connsiteX6" fmla="*/ 6274168 w 6274168"/>
                    <a:gd name="connsiteY6" fmla="*/ 368300 h 3562899"/>
                    <a:gd name="connsiteX7" fmla="*/ 5994768 w 6274168"/>
                    <a:gd name="connsiteY7" fmla="*/ 25400 h 3562899"/>
                    <a:gd name="connsiteX8" fmla="*/ 3340468 w 6274168"/>
                    <a:gd name="connsiteY8" fmla="*/ 292100 h 3562899"/>
                    <a:gd name="connsiteX9" fmla="*/ 813168 w 6274168"/>
                    <a:gd name="connsiteY9" fmla="*/ 177800 h 3562899"/>
                    <a:gd name="connsiteX10" fmla="*/ 228968 w 6274168"/>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69000 w 6248400"/>
                    <a:gd name="connsiteY7" fmla="*/ 25400 h 3562899"/>
                    <a:gd name="connsiteX8" fmla="*/ 3314700 w 6248400"/>
                    <a:gd name="connsiteY8" fmla="*/ 292100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6003871 w 6248400"/>
                    <a:gd name="connsiteY7" fmla="*/ 6027 h 3562899"/>
                    <a:gd name="connsiteX8" fmla="*/ 3314700 w 6248400"/>
                    <a:gd name="connsiteY8" fmla="*/ 292100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96122 w 6248400"/>
                    <a:gd name="connsiteY7" fmla="*/ 9902 h 3562899"/>
                    <a:gd name="connsiteX8" fmla="*/ 3314700 w 6248400"/>
                    <a:gd name="connsiteY8" fmla="*/ 292100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96122 w 6248400"/>
                    <a:gd name="connsiteY7" fmla="*/ 9902 h 3562899"/>
                    <a:gd name="connsiteX8" fmla="*/ 3186839 w 6248400"/>
                    <a:gd name="connsiteY8" fmla="*/ 264978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96122 w 6248400"/>
                    <a:gd name="connsiteY7" fmla="*/ 9902 h 3562899"/>
                    <a:gd name="connsiteX8" fmla="*/ 3186839 w 6248400"/>
                    <a:gd name="connsiteY8" fmla="*/ 264978 h 3562899"/>
                    <a:gd name="connsiteX9" fmla="*/ 787400 w 6248400"/>
                    <a:gd name="connsiteY9" fmla="*/ 177800 h 3562899"/>
                    <a:gd name="connsiteX10" fmla="*/ 203200 w 6248400"/>
                    <a:gd name="connsiteY10" fmla="*/ 0 h 3562899"/>
                    <a:gd name="connsiteX0" fmla="*/ 203200 w 6248400"/>
                    <a:gd name="connsiteY0" fmla="*/ 0 h 3567830"/>
                    <a:gd name="connsiteX1" fmla="*/ 0 w 6248400"/>
                    <a:gd name="connsiteY1" fmla="*/ 304800 h 3567830"/>
                    <a:gd name="connsiteX2" fmla="*/ 12700 w 6248400"/>
                    <a:gd name="connsiteY2" fmla="*/ 3149600 h 3567830"/>
                    <a:gd name="connsiteX3" fmla="*/ 2857500 w 6248400"/>
                    <a:gd name="connsiteY3" fmla="*/ 3479800 h 3567830"/>
                    <a:gd name="connsiteX4" fmla="*/ 3467100 w 6248400"/>
                    <a:gd name="connsiteY4" fmla="*/ 3479800 h 3567830"/>
                    <a:gd name="connsiteX5" fmla="*/ 6223000 w 6248400"/>
                    <a:gd name="connsiteY5" fmla="*/ 3251200 h 3567830"/>
                    <a:gd name="connsiteX6" fmla="*/ 6248400 w 6248400"/>
                    <a:gd name="connsiteY6" fmla="*/ 368300 h 3567830"/>
                    <a:gd name="connsiteX7" fmla="*/ 5996122 w 6248400"/>
                    <a:gd name="connsiteY7" fmla="*/ 9902 h 3567830"/>
                    <a:gd name="connsiteX8" fmla="*/ 3186839 w 6248400"/>
                    <a:gd name="connsiteY8" fmla="*/ 264978 h 3567830"/>
                    <a:gd name="connsiteX9" fmla="*/ 787400 w 6248400"/>
                    <a:gd name="connsiteY9" fmla="*/ 177800 h 3567830"/>
                    <a:gd name="connsiteX10" fmla="*/ 203200 w 6248400"/>
                    <a:gd name="connsiteY10" fmla="*/ 0 h 3567830"/>
                    <a:gd name="connsiteX0" fmla="*/ 203200 w 6248400"/>
                    <a:gd name="connsiteY0" fmla="*/ 0 h 3584379"/>
                    <a:gd name="connsiteX1" fmla="*/ 0 w 6248400"/>
                    <a:gd name="connsiteY1" fmla="*/ 304800 h 3584379"/>
                    <a:gd name="connsiteX2" fmla="*/ 12700 w 6248400"/>
                    <a:gd name="connsiteY2" fmla="*/ 3149600 h 3584379"/>
                    <a:gd name="connsiteX3" fmla="*/ 2857500 w 6248400"/>
                    <a:gd name="connsiteY3" fmla="*/ 3479800 h 3584379"/>
                    <a:gd name="connsiteX4" fmla="*/ 3467100 w 6248400"/>
                    <a:gd name="connsiteY4" fmla="*/ 3479800 h 3584379"/>
                    <a:gd name="connsiteX5" fmla="*/ 6223000 w 6248400"/>
                    <a:gd name="connsiteY5" fmla="*/ 3251200 h 3584379"/>
                    <a:gd name="connsiteX6" fmla="*/ 6248400 w 6248400"/>
                    <a:gd name="connsiteY6" fmla="*/ 368300 h 3584379"/>
                    <a:gd name="connsiteX7" fmla="*/ 5996122 w 6248400"/>
                    <a:gd name="connsiteY7" fmla="*/ 9902 h 3584379"/>
                    <a:gd name="connsiteX8" fmla="*/ 3186839 w 6248400"/>
                    <a:gd name="connsiteY8" fmla="*/ 264978 h 3584379"/>
                    <a:gd name="connsiteX9" fmla="*/ 787400 w 6248400"/>
                    <a:gd name="connsiteY9" fmla="*/ 177800 h 3584379"/>
                    <a:gd name="connsiteX10" fmla="*/ 203200 w 6248400"/>
                    <a:gd name="connsiteY10" fmla="*/ 0 h 3584379"/>
                    <a:gd name="connsiteX0" fmla="*/ 203200 w 6248400"/>
                    <a:gd name="connsiteY0" fmla="*/ 0 h 3581680"/>
                    <a:gd name="connsiteX1" fmla="*/ 0 w 6248400"/>
                    <a:gd name="connsiteY1" fmla="*/ 304800 h 3581680"/>
                    <a:gd name="connsiteX2" fmla="*/ 12700 w 6248400"/>
                    <a:gd name="connsiteY2" fmla="*/ 3149600 h 3581680"/>
                    <a:gd name="connsiteX3" fmla="*/ 2857500 w 6248400"/>
                    <a:gd name="connsiteY3" fmla="*/ 3479800 h 3581680"/>
                    <a:gd name="connsiteX4" fmla="*/ 3467100 w 6248400"/>
                    <a:gd name="connsiteY4" fmla="*/ 3479800 h 3581680"/>
                    <a:gd name="connsiteX5" fmla="*/ 6223000 w 6248400"/>
                    <a:gd name="connsiteY5" fmla="*/ 3251200 h 3581680"/>
                    <a:gd name="connsiteX6" fmla="*/ 6248400 w 6248400"/>
                    <a:gd name="connsiteY6" fmla="*/ 368300 h 3581680"/>
                    <a:gd name="connsiteX7" fmla="*/ 5996122 w 6248400"/>
                    <a:gd name="connsiteY7" fmla="*/ 9902 h 3581680"/>
                    <a:gd name="connsiteX8" fmla="*/ 3186839 w 6248400"/>
                    <a:gd name="connsiteY8" fmla="*/ 264978 h 3581680"/>
                    <a:gd name="connsiteX9" fmla="*/ 787400 w 6248400"/>
                    <a:gd name="connsiteY9" fmla="*/ 177800 h 3581680"/>
                    <a:gd name="connsiteX10" fmla="*/ 203200 w 6248400"/>
                    <a:gd name="connsiteY10" fmla="*/ 0 h 3581680"/>
                    <a:gd name="connsiteX0" fmla="*/ 203200 w 6248400"/>
                    <a:gd name="connsiteY0" fmla="*/ 0 h 3577728"/>
                    <a:gd name="connsiteX1" fmla="*/ 0 w 6248400"/>
                    <a:gd name="connsiteY1" fmla="*/ 304800 h 3577728"/>
                    <a:gd name="connsiteX2" fmla="*/ 12700 w 6248400"/>
                    <a:gd name="connsiteY2" fmla="*/ 3149600 h 3577728"/>
                    <a:gd name="connsiteX3" fmla="*/ 2857500 w 6248400"/>
                    <a:gd name="connsiteY3" fmla="*/ 3479800 h 3577728"/>
                    <a:gd name="connsiteX4" fmla="*/ 3467100 w 6248400"/>
                    <a:gd name="connsiteY4" fmla="*/ 3479800 h 3577728"/>
                    <a:gd name="connsiteX5" fmla="*/ 6223000 w 6248400"/>
                    <a:gd name="connsiteY5" fmla="*/ 3251200 h 3577728"/>
                    <a:gd name="connsiteX6" fmla="*/ 6248400 w 6248400"/>
                    <a:gd name="connsiteY6" fmla="*/ 368300 h 3577728"/>
                    <a:gd name="connsiteX7" fmla="*/ 5996122 w 6248400"/>
                    <a:gd name="connsiteY7" fmla="*/ 9902 h 3577728"/>
                    <a:gd name="connsiteX8" fmla="*/ 3186839 w 6248400"/>
                    <a:gd name="connsiteY8" fmla="*/ 264978 h 3577728"/>
                    <a:gd name="connsiteX9" fmla="*/ 787400 w 6248400"/>
                    <a:gd name="connsiteY9" fmla="*/ 177800 h 3577728"/>
                    <a:gd name="connsiteX10" fmla="*/ 203200 w 6248400"/>
                    <a:gd name="connsiteY10" fmla="*/ 0 h 3577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48400" h="3577728">
                      <a:moveTo>
                        <a:pt x="203200" y="0"/>
                      </a:moveTo>
                      <a:lnTo>
                        <a:pt x="0" y="304800"/>
                      </a:lnTo>
                      <a:cubicBezTo>
                        <a:pt x="4233" y="1248833"/>
                        <a:pt x="8467" y="2205567"/>
                        <a:pt x="12700" y="3149600"/>
                      </a:cubicBezTo>
                      <a:lnTo>
                        <a:pt x="2857500" y="3479800"/>
                      </a:lnTo>
                      <a:cubicBezTo>
                        <a:pt x="3078996" y="3582764"/>
                        <a:pt x="3151537" y="3635357"/>
                        <a:pt x="3467100" y="3479800"/>
                      </a:cubicBezTo>
                      <a:lnTo>
                        <a:pt x="6223000" y="3251200"/>
                      </a:lnTo>
                      <a:lnTo>
                        <a:pt x="6248400" y="368300"/>
                      </a:lnTo>
                      <a:lnTo>
                        <a:pt x="5996122" y="9902"/>
                      </a:lnTo>
                      <a:lnTo>
                        <a:pt x="3186839" y="264978"/>
                      </a:lnTo>
                      <a:cubicBezTo>
                        <a:pt x="2972589" y="268206"/>
                        <a:pt x="1595967" y="266700"/>
                        <a:pt x="787400" y="177800"/>
                      </a:cubicBezTo>
                      <a:lnTo>
                        <a:pt x="203200" y="0"/>
                      </a:ln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6" name="手繪多邊形 55"/>
                <p:cNvSpPr/>
                <p:nvPr/>
              </p:nvSpPr>
              <p:spPr>
                <a:xfrm flipH="1">
                  <a:off x="4639632" y="2780928"/>
                  <a:ext cx="2832100" cy="3302000"/>
                </a:xfrm>
                <a:custGeom>
                  <a:avLst/>
                  <a:gdLst>
                    <a:gd name="connsiteX0" fmla="*/ 2730500 w 2730500"/>
                    <a:gd name="connsiteY0" fmla="*/ 3302000 h 3302000"/>
                    <a:gd name="connsiteX1" fmla="*/ 2730500 w 2730500"/>
                    <a:gd name="connsiteY1" fmla="*/ 304800 h 3302000"/>
                    <a:gd name="connsiteX2" fmla="*/ 0 w 2730500"/>
                    <a:gd name="connsiteY2" fmla="*/ 0 h 3302000"/>
                    <a:gd name="connsiteX3" fmla="*/ 38100 w 2730500"/>
                    <a:gd name="connsiteY3" fmla="*/ 2971800 h 3302000"/>
                    <a:gd name="connsiteX4" fmla="*/ 2730500 w 2730500"/>
                    <a:gd name="connsiteY4" fmla="*/ 3302000 h 3302000"/>
                    <a:gd name="connsiteX0" fmla="*/ 2692400 w 2692400"/>
                    <a:gd name="connsiteY0" fmla="*/ 3378200 h 3378200"/>
                    <a:gd name="connsiteX1" fmla="*/ 2692400 w 2692400"/>
                    <a:gd name="connsiteY1" fmla="*/ 381000 h 3378200"/>
                    <a:gd name="connsiteX2" fmla="*/ 0 w 2692400"/>
                    <a:gd name="connsiteY2" fmla="*/ 0 h 3378200"/>
                    <a:gd name="connsiteX3" fmla="*/ 0 w 2692400"/>
                    <a:gd name="connsiteY3" fmla="*/ 3048000 h 3378200"/>
                    <a:gd name="connsiteX4" fmla="*/ 2692400 w 2692400"/>
                    <a:gd name="connsiteY4" fmla="*/ 3378200 h 3378200"/>
                    <a:gd name="connsiteX0" fmla="*/ 2832100 w 2832100"/>
                    <a:gd name="connsiteY0" fmla="*/ 3263900 h 3263900"/>
                    <a:gd name="connsiteX1" fmla="*/ 2832100 w 2832100"/>
                    <a:gd name="connsiteY1" fmla="*/ 266700 h 3263900"/>
                    <a:gd name="connsiteX2" fmla="*/ 0 w 2832100"/>
                    <a:gd name="connsiteY2" fmla="*/ 0 h 3263900"/>
                    <a:gd name="connsiteX3" fmla="*/ 139700 w 2832100"/>
                    <a:gd name="connsiteY3" fmla="*/ 2933700 h 3263900"/>
                    <a:gd name="connsiteX4" fmla="*/ 2832100 w 2832100"/>
                    <a:gd name="connsiteY4" fmla="*/ 3263900 h 3263900"/>
                    <a:gd name="connsiteX0" fmla="*/ 2832100 w 2832100"/>
                    <a:gd name="connsiteY0" fmla="*/ 3263900 h 3263900"/>
                    <a:gd name="connsiteX1" fmla="*/ 2832100 w 2832100"/>
                    <a:gd name="connsiteY1" fmla="*/ 266700 h 3263900"/>
                    <a:gd name="connsiteX2" fmla="*/ 0 w 2832100"/>
                    <a:gd name="connsiteY2" fmla="*/ 0 h 3263900"/>
                    <a:gd name="connsiteX3" fmla="*/ 12700 w 2832100"/>
                    <a:gd name="connsiteY3" fmla="*/ 3009900 h 3263900"/>
                    <a:gd name="connsiteX4" fmla="*/ 2832100 w 2832100"/>
                    <a:gd name="connsiteY4" fmla="*/ 3263900 h 3263900"/>
                    <a:gd name="connsiteX0" fmla="*/ 2857500 w 2857500"/>
                    <a:gd name="connsiteY0" fmla="*/ 3314700 h 3314700"/>
                    <a:gd name="connsiteX1" fmla="*/ 2832100 w 2857500"/>
                    <a:gd name="connsiteY1" fmla="*/ 266700 h 3314700"/>
                    <a:gd name="connsiteX2" fmla="*/ 0 w 2857500"/>
                    <a:gd name="connsiteY2" fmla="*/ 0 h 3314700"/>
                    <a:gd name="connsiteX3" fmla="*/ 12700 w 2857500"/>
                    <a:gd name="connsiteY3" fmla="*/ 3009900 h 3314700"/>
                    <a:gd name="connsiteX4" fmla="*/ 2857500 w 2857500"/>
                    <a:gd name="connsiteY4" fmla="*/ 3314700 h 3314700"/>
                    <a:gd name="connsiteX0" fmla="*/ 2819400 w 2832100"/>
                    <a:gd name="connsiteY0" fmla="*/ 3302000 h 3302000"/>
                    <a:gd name="connsiteX1" fmla="*/ 2832100 w 2832100"/>
                    <a:gd name="connsiteY1" fmla="*/ 266700 h 3302000"/>
                    <a:gd name="connsiteX2" fmla="*/ 0 w 2832100"/>
                    <a:gd name="connsiteY2" fmla="*/ 0 h 3302000"/>
                    <a:gd name="connsiteX3" fmla="*/ 12700 w 2832100"/>
                    <a:gd name="connsiteY3" fmla="*/ 3009900 h 3302000"/>
                    <a:gd name="connsiteX4" fmla="*/ 2819400 w 2832100"/>
                    <a:gd name="connsiteY4" fmla="*/ 3302000 h 330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2100" h="3302000">
                      <a:moveTo>
                        <a:pt x="2819400" y="3302000"/>
                      </a:moveTo>
                      <a:cubicBezTo>
                        <a:pt x="2823633" y="2290233"/>
                        <a:pt x="2827867" y="1278467"/>
                        <a:pt x="2832100" y="266700"/>
                      </a:cubicBezTo>
                      <a:lnTo>
                        <a:pt x="0" y="0"/>
                      </a:lnTo>
                      <a:cubicBezTo>
                        <a:pt x="4233" y="1003300"/>
                        <a:pt x="8467" y="2006600"/>
                        <a:pt x="12700" y="3009900"/>
                      </a:cubicBezTo>
                      <a:lnTo>
                        <a:pt x="2819400" y="3302000"/>
                      </a:lnTo>
                      <a:close/>
                    </a:path>
                  </a:pathLst>
                </a:cu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7" name="手繪多邊形 56"/>
                <p:cNvSpPr/>
                <p:nvPr/>
              </p:nvSpPr>
              <p:spPr>
                <a:xfrm>
                  <a:off x="1706209" y="2780928"/>
                  <a:ext cx="2857500" cy="3314700"/>
                </a:xfrm>
                <a:custGeom>
                  <a:avLst/>
                  <a:gdLst>
                    <a:gd name="connsiteX0" fmla="*/ 2730500 w 2730500"/>
                    <a:gd name="connsiteY0" fmla="*/ 3302000 h 3302000"/>
                    <a:gd name="connsiteX1" fmla="*/ 2730500 w 2730500"/>
                    <a:gd name="connsiteY1" fmla="*/ 304800 h 3302000"/>
                    <a:gd name="connsiteX2" fmla="*/ 0 w 2730500"/>
                    <a:gd name="connsiteY2" fmla="*/ 0 h 3302000"/>
                    <a:gd name="connsiteX3" fmla="*/ 38100 w 2730500"/>
                    <a:gd name="connsiteY3" fmla="*/ 2971800 h 3302000"/>
                    <a:gd name="connsiteX4" fmla="*/ 2730500 w 2730500"/>
                    <a:gd name="connsiteY4" fmla="*/ 3302000 h 3302000"/>
                    <a:gd name="connsiteX0" fmla="*/ 2692400 w 2692400"/>
                    <a:gd name="connsiteY0" fmla="*/ 3378200 h 3378200"/>
                    <a:gd name="connsiteX1" fmla="*/ 2692400 w 2692400"/>
                    <a:gd name="connsiteY1" fmla="*/ 381000 h 3378200"/>
                    <a:gd name="connsiteX2" fmla="*/ 0 w 2692400"/>
                    <a:gd name="connsiteY2" fmla="*/ 0 h 3378200"/>
                    <a:gd name="connsiteX3" fmla="*/ 0 w 2692400"/>
                    <a:gd name="connsiteY3" fmla="*/ 3048000 h 3378200"/>
                    <a:gd name="connsiteX4" fmla="*/ 2692400 w 2692400"/>
                    <a:gd name="connsiteY4" fmla="*/ 3378200 h 3378200"/>
                    <a:gd name="connsiteX0" fmla="*/ 2832100 w 2832100"/>
                    <a:gd name="connsiteY0" fmla="*/ 3263900 h 3263900"/>
                    <a:gd name="connsiteX1" fmla="*/ 2832100 w 2832100"/>
                    <a:gd name="connsiteY1" fmla="*/ 266700 h 3263900"/>
                    <a:gd name="connsiteX2" fmla="*/ 0 w 2832100"/>
                    <a:gd name="connsiteY2" fmla="*/ 0 h 3263900"/>
                    <a:gd name="connsiteX3" fmla="*/ 139700 w 2832100"/>
                    <a:gd name="connsiteY3" fmla="*/ 2933700 h 3263900"/>
                    <a:gd name="connsiteX4" fmla="*/ 2832100 w 2832100"/>
                    <a:gd name="connsiteY4" fmla="*/ 3263900 h 3263900"/>
                    <a:gd name="connsiteX0" fmla="*/ 2832100 w 2832100"/>
                    <a:gd name="connsiteY0" fmla="*/ 3263900 h 3263900"/>
                    <a:gd name="connsiteX1" fmla="*/ 2832100 w 2832100"/>
                    <a:gd name="connsiteY1" fmla="*/ 266700 h 3263900"/>
                    <a:gd name="connsiteX2" fmla="*/ 0 w 2832100"/>
                    <a:gd name="connsiteY2" fmla="*/ 0 h 3263900"/>
                    <a:gd name="connsiteX3" fmla="*/ 12700 w 2832100"/>
                    <a:gd name="connsiteY3" fmla="*/ 3009900 h 3263900"/>
                    <a:gd name="connsiteX4" fmla="*/ 2832100 w 2832100"/>
                    <a:gd name="connsiteY4" fmla="*/ 3263900 h 3263900"/>
                    <a:gd name="connsiteX0" fmla="*/ 2857500 w 2857500"/>
                    <a:gd name="connsiteY0" fmla="*/ 3314700 h 3314700"/>
                    <a:gd name="connsiteX1" fmla="*/ 2832100 w 2857500"/>
                    <a:gd name="connsiteY1" fmla="*/ 266700 h 3314700"/>
                    <a:gd name="connsiteX2" fmla="*/ 0 w 2857500"/>
                    <a:gd name="connsiteY2" fmla="*/ 0 h 3314700"/>
                    <a:gd name="connsiteX3" fmla="*/ 12700 w 2857500"/>
                    <a:gd name="connsiteY3" fmla="*/ 3009900 h 3314700"/>
                    <a:gd name="connsiteX4" fmla="*/ 2857500 w 2857500"/>
                    <a:gd name="connsiteY4" fmla="*/ 3314700 h 3314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00" h="3314700">
                      <a:moveTo>
                        <a:pt x="2857500" y="3314700"/>
                      </a:moveTo>
                      <a:lnTo>
                        <a:pt x="2832100" y="266700"/>
                      </a:lnTo>
                      <a:lnTo>
                        <a:pt x="0" y="0"/>
                      </a:lnTo>
                      <a:cubicBezTo>
                        <a:pt x="4233" y="1003300"/>
                        <a:pt x="8467" y="2006600"/>
                        <a:pt x="12700" y="3009900"/>
                      </a:cubicBezTo>
                      <a:lnTo>
                        <a:pt x="2857500" y="3314700"/>
                      </a:lnTo>
                      <a:close/>
                    </a:path>
                  </a:pathLst>
                </a:cu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43" name="群組 42"/>
              <p:cNvGrpSpPr/>
              <p:nvPr/>
            </p:nvGrpSpPr>
            <p:grpSpPr>
              <a:xfrm>
                <a:off x="5865134" y="3120178"/>
                <a:ext cx="93421" cy="142489"/>
                <a:chOff x="5865134" y="3120178"/>
                <a:chExt cx="93421" cy="142489"/>
              </a:xfrm>
              <a:grpFill/>
            </p:grpSpPr>
            <p:sp>
              <p:nvSpPr>
                <p:cNvPr id="48" name="圓角矩形 47"/>
                <p:cNvSpPr/>
                <p:nvPr/>
              </p:nvSpPr>
              <p:spPr>
                <a:xfrm rot="5832160">
                  <a:off x="5900305" y="3085008"/>
                  <a:ext cx="22833" cy="93174"/>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9" name="圓角矩形 48"/>
                <p:cNvSpPr/>
                <p:nvPr/>
              </p:nvSpPr>
              <p:spPr>
                <a:xfrm rot="5832160">
                  <a:off x="5900304" y="3140956"/>
                  <a:ext cx="22833" cy="93174"/>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50" name="圓角矩形 49"/>
                <p:cNvSpPr/>
                <p:nvPr/>
              </p:nvSpPr>
              <p:spPr>
                <a:xfrm rot="5832160">
                  <a:off x="5900551" y="3204664"/>
                  <a:ext cx="22833" cy="93174"/>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nvGrpSpPr>
              <p:cNvPr id="44" name="群組 43"/>
              <p:cNvGrpSpPr/>
              <p:nvPr/>
            </p:nvGrpSpPr>
            <p:grpSpPr>
              <a:xfrm flipH="1">
                <a:off x="6096665" y="3116784"/>
                <a:ext cx="93421" cy="142489"/>
                <a:chOff x="5865134" y="3120178"/>
                <a:chExt cx="93421" cy="142489"/>
              </a:xfrm>
              <a:grpFill/>
            </p:grpSpPr>
            <p:sp>
              <p:nvSpPr>
                <p:cNvPr id="45" name="圓角矩形 44"/>
                <p:cNvSpPr/>
                <p:nvPr/>
              </p:nvSpPr>
              <p:spPr>
                <a:xfrm rot="5832160">
                  <a:off x="5900305" y="3085008"/>
                  <a:ext cx="22833" cy="93174"/>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6" name="圓角矩形 45"/>
                <p:cNvSpPr/>
                <p:nvPr/>
              </p:nvSpPr>
              <p:spPr>
                <a:xfrm rot="5832160">
                  <a:off x="5900304" y="3140956"/>
                  <a:ext cx="22833" cy="93174"/>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7" name="圓角矩形 46"/>
                <p:cNvSpPr/>
                <p:nvPr/>
              </p:nvSpPr>
              <p:spPr>
                <a:xfrm rot="5832160">
                  <a:off x="5900551" y="3204664"/>
                  <a:ext cx="22833" cy="93174"/>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grpSp>
          <p:nvGrpSpPr>
            <p:cNvPr id="63" name="群組 62"/>
            <p:cNvGrpSpPr/>
            <p:nvPr/>
          </p:nvGrpSpPr>
          <p:grpSpPr>
            <a:xfrm flipH="1">
              <a:off x="7256192" y="4036333"/>
              <a:ext cx="760927" cy="2034421"/>
              <a:chOff x="8017743" y="1806754"/>
              <a:chExt cx="760927" cy="2034421"/>
            </a:xfrm>
            <a:solidFill>
              <a:srgbClr val="BA68C8"/>
            </a:solidFill>
          </p:grpSpPr>
          <p:grpSp>
            <p:nvGrpSpPr>
              <p:cNvPr id="64" name="群組 63"/>
              <p:cNvGrpSpPr/>
              <p:nvPr/>
            </p:nvGrpSpPr>
            <p:grpSpPr>
              <a:xfrm rot="19621599">
                <a:off x="8124860" y="1806754"/>
                <a:ext cx="653810" cy="1168618"/>
                <a:chOff x="-171537" y="3056620"/>
                <a:chExt cx="2038340" cy="3643323"/>
              </a:xfrm>
              <a:grpFill/>
            </p:grpSpPr>
            <p:sp>
              <p:nvSpPr>
                <p:cNvPr id="73" name="甜甜圈 72"/>
                <p:cNvSpPr/>
                <p:nvPr/>
              </p:nvSpPr>
              <p:spPr>
                <a:xfrm>
                  <a:off x="-171537" y="3056620"/>
                  <a:ext cx="2038340" cy="2038340"/>
                </a:xfrm>
                <a:prstGeom prst="donut">
                  <a:avLst>
                    <a:gd name="adj" fmla="val 13317"/>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4" name="圓角矩形 73"/>
                <p:cNvSpPr/>
                <p:nvPr/>
              </p:nvSpPr>
              <p:spPr>
                <a:xfrm>
                  <a:off x="685674" y="4922556"/>
                  <a:ext cx="360045" cy="1777387"/>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5" name="橢圓 74"/>
                <p:cNvSpPr/>
                <p:nvPr/>
              </p:nvSpPr>
              <p:spPr>
                <a:xfrm>
                  <a:off x="69558" y="3286541"/>
                  <a:ext cx="1578494" cy="1578494"/>
                </a:xfrm>
                <a:prstGeom prst="ellipse">
                  <a:avLst/>
                </a:prstGeom>
                <a:solidFill>
                  <a:schemeClr val="bg1"/>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6" name="圓角矩形 75"/>
                <p:cNvSpPr/>
                <p:nvPr/>
              </p:nvSpPr>
              <p:spPr>
                <a:xfrm rot="2115078">
                  <a:off x="525409" y="3509927"/>
                  <a:ext cx="161772" cy="660140"/>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7" name="圓角矩形 76"/>
                <p:cNvSpPr/>
                <p:nvPr/>
              </p:nvSpPr>
              <p:spPr>
                <a:xfrm rot="2115078" flipH="1">
                  <a:off x="733983" y="3871161"/>
                  <a:ext cx="161772" cy="374857"/>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8" name="圓角矩形 77"/>
                <p:cNvSpPr/>
                <p:nvPr/>
              </p:nvSpPr>
              <p:spPr>
                <a:xfrm flipH="1">
                  <a:off x="971600" y="5070409"/>
                  <a:ext cx="71112" cy="1454935"/>
                </a:xfrm>
                <a:prstGeom prst="roundRect">
                  <a:avLst>
                    <a:gd name="adj" fmla="val 9769"/>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nvGrpSpPr>
              <p:cNvPr id="65" name="群組 64"/>
              <p:cNvGrpSpPr/>
              <p:nvPr/>
            </p:nvGrpSpPr>
            <p:grpSpPr>
              <a:xfrm flipH="1">
                <a:off x="8017743" y="2598850"/>
                <a:ext cx="548076" cy="1242325"/>
                <a:chOff x="9890871" y="2661512"/>
                <a:chExt cx="1591112" cy="3606576"/>
              </a:xfrm>
              <a:grpFill/>
            </p:grpSpPr>
            <p:sp>
              <p:nvSpPr>
                <p:cNvPr id="66" name="流程圖: 接點 65"/>
                <p:cNvSpPr/>
                <p:nvPr/>
              </p:nvSpPr>
              <p:spPr>
                <a:xfrm>
                  <a:off x="10485225" y="2942835"/>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7" name="圓角矩形 66"/>
                <p:cNvSpPr/>
                <p:nvPr/>
              </p:nvSpPr>
              <p:spPr>
                <a:xfrm>
                  <a:off x="10405015" y="3655668"/>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8" name="圓角矩形 67"/>
                <p:cNvSpPr/>
                <p:nvPr/>
              </p:nvSpPr>
              <p:spPr>
                <a:xfrm>
                  <a:off x="10837953" y="4546514"/>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9" name="圓角矩形 68"/>
                <p:cNvSpPr/>
                <p:nvPr/>
              </p:nvSpPr>
              <p:spPr>
                <a:xfrm>
                  <a:off x="10420380" y="4546513"/>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0" name="圓角矩形 8"/>
                <p:cNvSpPr/>
                <p:nvPr/>
              </p:nvSpPr>
              <p:spPr>
                <a:xfrm rot="21349714">
                  <a:off x="11053597" y="3668005"/>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1" name="圓角矩形 8"/>
                <p:cNvSpPr/>
                <p:nvPr/>
              </p:nvSpPr>
              <p:spPr>
                <a:xfrm rot="19961763" flipH="1" flipV="1">
                  <a:off x="9890871" y="266151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pic>
        <p:nvPicPr>
          <p:cNvPr id="87" name="圖片 8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4985836"/>
            <a:ext cx="1132965" cy="1147368"/>
          </a:xfrm>
          <a:prstGeom prst="rect">
            <a:avLst/>
          </a:prstGeom>
          <a:effectLst>
            <a:outerShdw blurRad="50800" dist="38100" dir="5400000" algn="t" rotWithShape="0">
              <a:prstClr val="black">
                <a:alpha val="10000"/>
              </a:prstClr>
            </a:outerShdw>
          </a:effectLst>
        </p:spPr>
      </p:pic>
      <p:sp>
        <p:nvSpPr>
          <p:cNvPr id="52" name="文字方塊 51"/>
          <p:cNvSpPr txBox="1"/>
          <p:nvPr/>
        </p:nvSpPr>
        <p:spPr>
          <a:xfrm>
            <a:off x="5579978" y="2828664"/>
            <a:ext cx="3673566" cy="2308324"/>
          </a:xfrm>
          <a:prstGeom prst="rect">
            <a:avLst/>
          </a:prstGeom>
          <a:noFill/>
        </p:spPr>
        <p:txBody>
          <a:bodyPr wrap="square">
            <a:spAutoFit/>
          </a:bodyPr>
          <a:lstStyle/>
          <a:p>
            <a:r>
              <a:rPr lang="zh-TW" altLang="en-US" sz="2400" dirty="0">
                <a:latin typeface="微軟正黑體" panose="020B0604030504040204" pitchFamily="34" charset="-120"/>
                <a:ea typeface="微軟正黑體" panose="020B0604030504040204" pitchFamily="34" charset="-120"/>
              </a:rPr>
              <a:t>一、</a:t>
            </a:r>
            <a:r>
              <a:rPr kumimoji="0" lang="zh-TW" altLang="en-US" sz="2400" dirty="0">
                <a:latin typeface="微軟正黑體" panose="020B0604030504040204" pitchFamily="34" charset="-120"/>
                <a:ea typeface="微軟正黑體" panose="020B0604030504040204" pitchFamily="34" charset="-120"/>
                <a:cs typeface="Times New Roman" pitchFamily="18" charset="0"/>
              </a:rPr>
              <a:t>學校轉化新課綱的實   </a:t>
            </a:r>
            <a:endParaRPr kumimoji="0" lang="en-US" altLang="zh-TW" sz="2400" dirty="0">
              <a:latin typeface="微軟正黑體" panose="020B0604030504040204" pitchFamily="34" charset="-120"/>
              <a:ea typeface="微軟正黑體" panose="020B0604030504040204" pitchFamily="34" charset="-120"/>
              <a:cs typeface="Times New Roman" pitchFamily="18" charset="0"/>
            </a:endParaRPr>
          </a:p>
          <a:p>
            <a:r>
              <a:rPr kumimoji="0" lang="zh-TW" altLang="en-US" sz="2400" dirty="0">
                <a:latin typeface="微軟正黑體" panose="020B0604030504040204" pitchFamily="34" charset="-120"/>
                <a:ea typeface="微軟正黑體" panose="020B0604030504040204" pitchFamily="34" charset="-120"/>
                <a:cs typeface="Times New Roman" pitchFamily="18" charset="0"/>
              </a:rPr>
              <a:t>        施原則</a:t>
            </a:r>
            <a:endParaRPr lang="en-US" altLang="zh-TW" sz="2400" dirty="0">
              <a:latin typeface="微軟正黑體" panose="020B0604030504040204" pitchFamily="34" charset="-120"/>
              <a:ea typeface="微軟正黑體" panose="020B0604030504040204" pitchFamily="34" charset="-120"/>
            </a:endParaRPr>
          </a:p>
          <a:p>
            <a:r>
              <a:rPr lang="zh-TW" altLang="en-US" sz="2400" dirty="0">
                <a:latin typeface="微軟正黑體" panose="020B0604030504040204" pitchFamily="34" charset="-120"/>
                <a:ea typeface="微軟正黑體" panose="020B0604030504040204" pitchFamily="34" charset="-120"/>
              </a:rPr>
              <a:t>二、</a:t>
            </a:r>
            <a:r>
              <a:rPr kumimoji="0" lang="zh-TW" altLang="en-US" sz="2400" dirty="0">
                <a:latin typeface="微軟正黑體" panose="020B0604030504040204" pitchFamily="34" charset="-120"/>
                <a:ea typeface="微軟正黑體" panose="020B0604030504040204" pitchFamily="34" charset="-120"/>
                <a:cs typeface="Times New Roman" pitchFamily="18" charset="0"/>
              </a:rPr>
              <a:t>建構學校素養導向  </a:t>
            </a:r>
            <a:endParaRPr kumimoji="0" lang="en-US" altLang="zh-TW" sz="2400" dirty="0">
              <a:latin typeface="微軟正黑體" panose="020B0604030504040204" pitchFamily="34" charset="-120"/>
              <a:ea typeface="微軟正黑體" panose="020B0604030504040204" pitchFamily="34" charset="-120"/>
              <a:cs typeface="Times New Roman" pitchFamily="18" charset="0"/>
            </a:endParaRPr>
          </a:p>
          <a:p>
            <a:r>
              <a:rPr kumimoji="0" lang="zh-TW" altLang="en-US" sz="2400" dirty="0">
                <a:latin typeface="微軟正黑體" panose="020B0604030504040204" pitchFamily="34" charset="-120"/>
                <a:ea typeface="微軟正黑體" panose="020B0604030504040204" pitchFamily="34" charset="-120"/>
                <a:cs typeface="Times New Roman" pitchFamily="18" charset="0"/>
              </a:rPr>
              <a:t>        課程與教學案例</a:t>
            </a:r>
          </a:p>
          <a:p>
            <a:r>
              <a:rPr lang="zh-TW" altLang="en-US" sz="2400" dirty="0">
                <a:latin typeface="微軟正黑體" panose="020B0604030504040204" pitchFamily="34" charset="-120"/>
                <a:ea typeface="微軟正黑體" panose="020B0604030504040204" pitchFamily="34" charset="-120"/>
              </a:rPr>
              <a:t>三、</a:t>
            </a:r>
            <a:r>
              <a:rPr kumimoji="0" lang="zh-TW" altLang="en-US" sz="2400" dirty="0">
                <a:latin typeface="微軟正黑體" panose="020B0604030504040204" pitchFamily="34" charset="-120"/>
                <a:ea typeface="微軟正黑體" panose="020B0604030504040204" pitchFamily="34" charset="-120"/>
                <a:cs typeface="Times New Roman" pitchFamily="18" charset="0"/>
              </a:rPr>
              <a:t>學校及教師面對新</a:t>
            </a:r>
            <a:endParaRPr kumimoji="0" lang="en-US" altLang="zh-TW" sz="2400" dirty="0">
              <a:latin typeface="微軟正黑體" panose="020B0604030504040204" pitchFamily="34" charset="-120"/>
              <a:ea typeface="微軟正黑體" panose="020B0604030504040204" pitchFamily="34" charset="-120"/>
              <a:cs typeface="Times New Roman" pitchFamily="18" charset="0"/>
            </a:endParaRPr>
          </a:p>
          <a:p>
            <a:r>
              <a:rPr kumimoji="0" lang="zh-TW" altLang="en-US" sz="2400" dirty="0">
                <a:latin typeface="微軟正黑體" panose="020B0604030504040204" pitchFamily="34" charset="-120"/>
                <a:ea typeface="微軟正黑體" panose="020B0604030504040204" pitchFamily="34" charset="-120"/>
                <a:cs typeface="Times New Roman" pitchFamily="18" charset="0"/>
              </a:rPr>
              <a:t>        課綱的關鍵事項</a:t>
            </a:r>
          </a:p>
        </p:txBody>
      </p:sp>
    </p:spTree>
    <p:extLst>
      <p:ext uri="{BB962C8B-B14F-4D97-AF65-F5344CB8AC3E}">
        <p14:creationId xmlns:p14="http://schemas.microsoft.com/office/powerpoint/2010/main" val="3706462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87"/>
                                        </p:tgtEl>
                                        <p:attrNameLst>
                                          <p:attrName>style.visibility</p:attrName>
                                        </p:attrNameLst>
                                      </p:cBhvr>
                                      <p:to>
                                        <p:strVal val="visible"/>
                                      </p:to>
                                    </p:set>
                                    <p:animEffect transition="in" filter="fade">
                                      <p:cBhvr>
                                        <p:cTn id="10" dur="1100"/>
                                        <p:tgtEl>
                                          <p:spTgt spid="8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fade">
                                      <p:cBhvr>
                                        <p:cTn id="15" dur="500"/>
                                        <p:tgtEl>
                                          <p:spTgt spid="5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2"/>
                                        </p:tgtEl>
                                        <p:attrNameLst>
                                          <p:attrName>style.visibility</p:attrName>
                                        </p:attrNameLst>
                                      </p:cBhvr>
                                      <p:to>
                                        <p:strVal val="visible"/>
                                      </p:to>
                                    </p:set>
                                    <p:animEffect transition="in" filter="fade">
                                      <p:cBhvr>
                                        <p:cTn id="18" dur="500"/>
                                        <p:tgtEl>
                                          <p:spTgt spid="52"/>
                                        </p:tgtEl>
                                      </p:cBhvr>
                                    </p:animEffec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2" grpId="0" animBg="1"/>
      <p:bldP spid="5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橢圓 1"/>
          <p:cNvSpPr/>
          <p:nvPr/>
        </p:nvSpPr>
        <p:spPr>
          <a:xfrm>
            <a:off x="2552600" y="2321352"/>
            <a:ext cx="3960440" cy="3960440"/>
          </a:xfrm>
          <a:prstGeom prst="ellipse">
            <a:avLst/>
          </a:prstGeom>
          <a:solidFill>
            <a:schemeClr val="bg1"/>
          </a:solidFill>
          <a:ln w="28575">
            <a:solidFill>
              <a:srgbClr val="7030A0"/>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5" name="手繪多邊形 34"/>
          <p:cNvSpPr/>
          <p:nvPr/>
        </p:nvSpPr>
        <p:spPr>
          <a:xfrm>
            <a:off x="3092661" y="2800194"/>
            <a:ext cx="2841308" cy="2421624"/>
          </a:xfrm>
          <a:custGeom>
            <a:avLst/>
            <a:gdLst>
              <a:gd name="connsiteX0" fmla="*/ 946205 w 2425148"/>
              <a:gd name="connsiteY0" fmla="*/ 0 h 2218414"/>
              <a:gd name="connsiteX1" fmla="*/ 699715 w 2425148"/>
              <a:gd name="connsiteY1" fmla="*/ 747423 h 2218414"/>
              <a:gd name="connsiteX2" fmla="*/ 453224 w 2425148"/>
              <a:gd name="connsiteY2" fmla="*/ 755374 h 2218414"/>
              <a:gd name="connsiteX3" fmla="*/ 0 w 2425148"/>
              <a:gd name="connsiteY3" fmla="*/ 2218414 h 2218414"/>
              <a:gd name="connsiteX4" fmla="*/ 2425148 w 2425148"/>
              <a:gd name="connsiteY4" fmla="*/ 2202512 h 2218414"/>
              <a:gd name="connsiteX5" fmla="*/ 1924216 w 2425148"/>
              <a:gd name="connsiteY5" fmla="*/ 739472 h 2218414"/>
              <a:gd name="connsiteX6" fmla="*/ 1661823 w 2425148"/>
              <a:gd name="connsiteY6" fmla="*/ 739472 h 2218414"/>
              <a:gd name="connsiteX7" fmla="*/ 1423284 w 2425148"/>
              <a:gd name="connsiteY7" fmla="*/ 0 h 2218414"/>
              <a:gd name="connsiteX8" fmla="*/ 946205 w 2425148"/>
              <a:gd name="connsiteY8" fmla="*/ 0 h 2218414"/>
              <a:gd name="connsiteX0" fmla="*/ 960690 w 2425148"/>
              <a:gd name="connsiteY0" fmla="*/ 0 h 2223242"/>
              <a:gd name="connsiteX1" fmla="*/ 699715 w 2425148"/>
              <a:gd name="connsiteY1" fmla="*/ 752251 h 2223242"/>
              <a:gd name="connsiteX2" fmla="*/ 453224 w 2425148"/>
              <a:gd name="connsiteY2" fmla="*/ 760202 h 2223242"/>
              <a:gd name="connsiteX3" fmla="*/ 0 w 2425148"/>
              <a:gd name="connsiteY3" fmla="*/ 2223242 h 2223242"/>
              <a:gd name="connsiteX4" fmla="*/ 2425148 w 2425148"/>
              <a:gd name="connsiteY4" fmla="*/ 2207340 h 2223242"/>
              <a:gd name="connsiteX5" fmla="*/ 1924216 w 2425148"/>
              <a:gd name="connsiteY5" fmla="*/ 744300 h 2223242"/>
              <a:gd name="connsiteX6" fmla="*/ 1661823 w 2425148"/>
              <a:gd name="connsiteY6" fmla="*/ 744300 h 2223242"/>
              <a:gd name="connsiteX7" fmla="*/ 1423284 w 2425148"/>
              <a:gd name="connsiteY7" fmla="*/ 4828 h 2223242"/>
              <a:gd name="connsiteX8" fmla="*/ 960690 w 2425148"/>
              <a:gd name="connsiteY8" fmla="*/ 0 h 2223242"/>
              <a:gd name="connsiteX0" fmla="*/ 960690 w 2425148"/>
              <a:gd name="connsiteY0" fmla="*/ 0 h 2223242"/>
              <a:gd name="connsiteX1" fmla="*/ 704543 w 2425148"/>
              <a:gd name="connsiteY1" fmla="*/ 752251 h 2223242"/>
              <a:gd name="connsiteX2" fmla="*/ 453224 w 2425148"/>
              <a:gd name="connsiteY2" fmla="*/ 760202 h 2223242"/>
              <a:gd name="connsiteX3" fmla="*/ 0 w 2425148"/>
              <a:gd name="connsiteY3" fmla="*/ 2223242 h 2223242"/>
              <a:gd name="connsiteX4" fmla="*/ 2425148 w 2425148"/>
              <a:gd name="connsiteY4" fmla="*/ 2207340 h 2223242"/>
              <a:gd name="connsiteX5" fmla="*/ 1924216 w 2425148"/>
              <a:gd name="connsiteY5" fmla="*/ 744300 h 2223242"/>
              <a:gd name="connsiteX6" fmla="*/ 1661823 w 2425148"/>
              <a:gd name="connsiteY6" fmla="*/ 744300 h 2223242"/>
              <a:gd name="connsiteX7" fmla="*/ 1423284 w 2425148"/>
              <a:gd name="connsiteY7" fmla="*/ 4828 h 2223242"/>
              <a:gd name="connsiteX8" fmla="*/ 960690 w 2425148"/>
              <a:gd name="connsiteY8" fmla="*/ 0 h 2223242"/>
              <a:gd name="connsiteX0" fmla="*/ 960690 w 2425148"/>
              <a:gd name="connsiteY0" fmla="*/ 0 h 2223242"/>
              <a:gd name="connsiteX1" fmla="*/ 714199 w 2425148"/>
              <a:gd name="connsiteY1" fmla="*/ 742594 h 2223242"/>
              <a:gd name="connsiteX2" fmla="*/ 453224 w 2425148"/>
              <a:gd name="connsiteY2" fmla="*/ 760202 h 2223242"/>
              <a:gd name="connsiteX3" fmla="*/ 0 w 2425148"/>
              <a:gd name="connsiteY3" fmla="*/ 2223242 h 2223242"/>
              <a:gd name="connsiteX4" fmla="*/ 2425148 w 2425148"/>
              <a:gd name="connsiteY4" fmla="*/ 2207340 h 2223242"/>
              <a:gd name="connsiteX5" fmla="*/ 1924216 w 2425148"/>
              <a:gd name="connsiteY5" fmla="*/ 744300 h 2223242"/>
              <a:gd name="connsiteX6" fmla="*/ 1661823 w 2425148"/>
              <a:gd name="connsiteY6" fmla="*/ 744300 h 2223242"/>
              <a:gd name="connsiteX7" fmla="*/ 1423284 w 2425148"/>
              <a:gd name="connsiteY7" fmla="*/ 4828 h 2223242"/>
              <a:gd name="connsiteX8" fmla="*/ 960690 w 2425148"/>
              <a:gd name="connsiteY8" fmla="*/ 0 h 2223242"/>
              <a:gd name="connsiteX0" fmla="*/ 960690 w 2425148"/>
              <a:gd name="connsiteY0" fmla="*/ 0 h 2223242"/>
              <a:gd name="connsiteX1" fmla="*/ 714199 w 2425148"/>
              <a:gd name="connsiteY1" fmla="*/ 742594 h 2223242"/>
              <a:gd name="connsiteX2" fmla="*/ 453224 w 2425148"/>
              <a:gd name="connsiteY2" fmla="*/ 760202 h 2223242"/>
              <a:gd name="connsiteX3" fmla="*/ 0 w 2425148"/>
              <a:gd name="connsiteY3" fmla="*/ 2223242 h 2223242"/>
              <a:gd name="connsiteX4" fmla="*/ 2425148 w 2425148"/>
              <a:gd name="connsiteY4" fmla="*/ 2207340 h 2223242"/>
              <a:gd name="connsiteX5" fmla="*/ 1924216 w 2425148"/>
              <a:gd name="connsiteY5" fmla="*/ 744300 h 2223242"/>
              <a:gd name="connsiteX6" fmla="*/ 1656995 w 2425148"/>
              <a:gd name="connsiteY6" fmla="*/ 753956 h 2223242"/>
              <a:gd name="connsiteX7" fmla="*/ 1423284 w 2425148"/>
              <a:gd name="connsiteY7" fmla="*/ 4828 h 2223242"/>
              <a:gd name="connsiteX8" fmla="*/ 960690 w 2425148"/>
              <a:gd name="connsiteY8" fmla="*/ 0 h 2223242"/>
              <a:gd name="connsiteX0" fmla="*/ 960690 w 2425148"/>
              <a:gd name="connsiteY0" fmla="*/ 4828 h 2228070"/>
              <a:gd name="connsiteX1" fmla="*/ 714199 w 2425148"/>
              <a:gd name="connsiteY1" fmla="*/ 747422 h 2228070"/>
              <a:gd name="connsiteX2" fmla="*/ 453224 w 2425148"/>
              <a:gd name="connsiteY2" fmla="*/ 765030 h 2228070"/>
              <a:gd name="connsiteX3" fmla="*/ 0 w 2425148"/>
              <a:gd name="connsiteY3" fmla="*/ 2228070 h 2228070"/>
              <a:gd name="connsiteX4" fmla="*/ 2425148 w 2425148"/>
              <a:gd name="connsiteY4" fmla="*/ 2212168 h 2228070"/>
              <a:gd name="connsiteX5" fmla="*/ 1924216 w 2425148"/>
              <a:gd name="connsiteY5" fmla="*/ 749128 h 2228070"/>
              <a:gd name="connsiteX6" fmla="*/ 1656995 w 2425148"/>
              <a:gd name="connsiteY6" fmla="*/ 758784 h 2228070"/>
              <a:gd name="connsiteX7" fmla="*/ 1428112 w 2425148"/>
              <a:gd name="connsiteY7" fmla="*/ 0 h 2228070"/>
              <a:gd name="connsiteX8" fmla="*/ 960690 w 2425148"/>
              <a:gd name="connsiteY8" fmla="*/ 4828 h 2228070"/>
              <a:gd name="connsiteX0" fmla="*/ 960690 w 2425148"/>
              <a:gd name="connsiteY0" fmla="*/ 4828 h 2228070"/>
              <a:gd name="connsiteX1" fmla="*/ 833278 w 2425148"/>
              <a:gd name="connsiteY1" fmla="*/ 770175 h 2228070"/>
              <a:gd name="connsiteX2" fmla="*/ 453224 w 2425148"/>
              <a:gd name="connsiteY2" fmla="*/ 765030 h 2228070"/>
              <a:gd name="connsiteX3" fmla="*/ 0 w 2425148"/>
              <a:gd name="connsiteY3" fmla="*/ 2228070 h 2228070"/>
              <a:gd name="connsiteX4" fmla="*/ 2425148 w 2425148"/>
              <a:gd name="connsiteY4" fmla="*/ 2212168 h 2228070"/>
              <a:gd name="connsiteX5" fmla="*/ 1924216 w 2425148"/>
              <a:gd name="connsiteY5" fmla="*/ 749128 h 2228070"/>
              <a:gd name="connsiteX6" fmla="*/ 1656995 w 2425148"/>
              <a:gd name="connsiteY6" fmla="*/ 758784 h 2228070"/>
              <a:gd name="connsiteX7" fmla="*/ 1428112 w 2425148"/>
              <a:gd name="connsiteY7" fmla="*/ 0 h 2228070"/>
              <a:gd name="connsiteX8" fmla="*/ 960690 w 2425148"/>
              <a:gd name="connsiteY8" fmla="*/ 4828 h 2228070"/>
              <a:gd name="connsiteX0" fmla="*/ 960690 w 2425148"/>
              <a:gd name="connsiteY0" fmla="*/ 4828 h 2228070"/>
              <a:gd name="connsiteX1" fmla="*/ 833278 w 2425148"/>
              <a:gd name="connsiteY1" fmla="*/ 770175 h 2228070"/>
              <a:gd name="connsiteX2" fmla="*/ 453224 w 2425148"/>
              <a:gd name="connsiteY2" fmla="*/ 765030 h 2228070"/>
              <a:gd name="connsiteX3" fmla="*/ 0 w 2425148"/>
              <a:gd name="connsiteY3" fmla="*/ 2228070 h 2228070"/>
              <a:gd name="connsiteX4" fmla="*/ 2425148 w 2425148"/>
              <a:gd name="connsiteY4" fmla="*/ 2212168 h 2228070"/>
              <a:gd name="connsiteX5" fmla="*/ 1924216 w 2425148"/>
              <a:gd name="connsiteY5" fmla="*/ 749128 h 2228070"/>
              <a:gd name="connsiteX6" fmla="*/ 1619107 w 2425148"/>
              <a:gd name="connsiteY6" fmla="*/ 770160 h 2228070"/>
              <a:gd name="connsiteX7" fmla="*/ 1428112 w 2425148"/>
              <a:gd name="connsiteY7" fmla="*/ 0 h 2228070"/>
              <a:gd name="connsiteX8" fmla="*/ 960690 w 2425148"/>
              <a:gd name="connsiteY8" fmla="*/ 4828 h 2228070"/>
              <a:gd name="connsiteX0" fmla="*/ 960690 w 2425148"/>
              <a:gd name="connsiteY0" fmla="*/ 4828 h 2228070"/>
              <a:gd name="connsiteX1" fmla="*/ 833278 w 2425148"/>
              <a:gd name="connsiteY1" fmla="*/ 770175 h 2228070"/>
              <a:gd name="connsiteX2" fmla="*/ 453224 w 2425148"/>
              <a:gd name="connsiteY2" fmla="*/ 765030 h 2228070"/>
              <a:gd name="connsiteX3" fmla="*/ 0 w 2425148"/>
              <a:gd name="connsiteY3" fmla="*/ 2228070 h 2228070"/>
              <a:gd name="connsiteX4" fmla="*/ 2425148 w 2425148"/>
              <a:gd name="connsiteY4" fmla="*/ 2212168 h 2228070"/>
              <a:gd name="connsiteX5" fmla="*/ 1734772 w 2425148"/>
              <a:gd name="connsiteY5" fmla="*/ 754816 h 2228070"/>
              <a:gd name="connsiteX6" fmla="*/ 1619107 w 2425148"/>
              <a:gd name="connsiteY6" fmla="*/ 770160 h 2228070"/>
              <a:gd name="connsiteX7" fmla="*/ 1428112 w 2425148"/>
              <a:gd name="connsiteY7" fmla="*/ 0 h 2228070"/>
              <a:gd name="connsiteX8" fmla="*/ 960690 w 2425148"/>
              <a:gd name="connsiteY8" fmla="*/ 4828 h 2228070"/>
              <a:gd name="connsiteX0" fmla="*/ 960690 w 2425148"/>
              <a:gd name="connsiteY0" fmla="*/ 4828 h 2228070"/>
              <a:gd name="connsiteX1" fmla="*/ 833278 w 2425148"/>
              <a:gd name="connsiteY1" fmla="*/ 770175 h 2228070"/>
              <a:gd name="connsiteX2" fmla="*/ 680556 w 2425148"/>
              <a:gd name="connsiteY2" fmla="*/ 765030 h 2228070"/>
              <a:gd name="connsiteX3" fmla="*/ 0 w 2425148"/>
              <a:gd name="connsiteY3" fmla="*/ 2228070 h 2228070"/>
              <a:gd name="connsiteX4" fmla="*/ 2425148 w 2425148"/>
              <a:gd name="connsiteY4" fmla="*/ 2212168 h 2228070"/>
              <a:gd name="connsiteX5" fmla="*/ 1734772 w 2425148"/>
              <a:gd name="connsiteY5" fmla="*/ 754816 h 2228070"/>
              <a:gd name="connsiteX6" fmla="*/ 1619107 w 2425148"/>
              <a:gd name="connsiteY6" fmla="*/ 770160 h 2228070"/>
              <a:gd name="connsiteX7" fmla="*/ 1428112 w 2425148"/>
              <a:gd name="connsiteY7" fmla="*/ 0 h 2228070"/>
              <a:gd name="connsiteX8" fmla="*/ 960690 w 2425148"/>
              <a:gd name="connsiteY8" fmla="*/ 4828 h 2228070"/>
              <a:gd name="connsiteX0" fmla="*/ 1209673 w 2425148"/>
              <a:gd name="connsiteY0" fmla="*/ 50333 h 2228070"/>
              <a:gd name="connsiteX1" fmla="*/ 833278 w 2425148"/>
              <a:gd name="connsiteY1" fmla="*/ 770175 h 2228070"/>
              <a:gd name="connsiteX2" fmla="*/ 680556 w 2425148"/>
              <a:gd name="connsiteY2" fmla="*/ 765030 h 2228070"/>
              <a:gd name="connsiteX3" fmla="*/ 0 w 2425148"/>
              <a:gd name="connsiteY3" fmla="*/ 2228070 h 2228070"/>
              <a:gd name="connsiteX4" fmla="*/ 2425148 w 2425148"/>
              <a:gd name="connsiteY4" fmla="*/ 2212168 h 2228070"/>
              <a:gd name="connsiteX5" fmla="*/ 1734772 w 2425148"/>
              <a:gd name="connsiteY5" fmla="*/ 754816 h 2228070"/>
              <a:gd name="connsiteX6" fmla="*/ 1619107 w 2425148"/>
              <a:gd name="connsiteY6" fmla="*/ 770160 h 2228070"/>
              <a:gd name="connsiteX7" fmla="*/ 1428112 w 2425148"/>
              <a:gd name="connsiteY7" fmla="*/ 0 h 2228070"/>
              <a:gd name="connsiteX8" fmla="*/ 1209673 w 2425148"/>
              <a:gd name="connsiteY8" fmla="*/ 50333 h 2228070"/>
              <a:gd name="connsiteX0" fmla="*/ 1209673 w 2425148"/>
              <a:gd name="connsiteY0" fmla="*/ 0 h 2177737"/>
              <a:gd name="connsiteX1" fmla="*/ 833278 w 2425148"/>
              <a:gd name="connsiteY1" fmla="*/ 719842 h 2177737"/>
              <a:gd name="connsiteX2" fmla="*/ 680556 w 2425148"/>
              <a:gd name="connsiteY2" fmla="*/ 714697 h 2177737"/>
              <a:gd name="connsiteX3" fmla="*/ 0 w 2425148"/>
              <a:gd name="connsiteY3" fmla="*/ 2177737 h 2177737"/>
              <a:gd name="connsiteX4" fmla="*/ 2425148 w 2425148"/>
              <a:gd name="connsiteY4" fmla="*/ 2161835 h 2177737"/>
              <a:gd name="connsiteX5" fmla="*/ 1734772 w 2425148"/>
              <a:gd name="connsiteY5" fmla="*/ 704483 h 2177737"/>
              <a:gd name="connsiteX6" fmla="*/ 1619107 w 2425148"/>
              <a:gd name="connsiteY6" fmla="*/ 719827 h 2177737"/>
              <a:gd name="connsiteX7" fmla="*/ 1227843 w 2425148"/>
              <a:gd name="connsiteY7" fmla="*/ 17924 h 2177737"/>
              <a:gd name="connsiteX8" fmla="*/ 1209673 w 2425148"/>
              <a:gd name="connsiteY8" fmla="*/ 0 h 2177737"/>
              <a:gd name="connsiteX0" fmla="*/ 1209673 w 2425148"/>
              <a:gd name="connsiteY0" fmla="*/ 0 h 2177737"/>
              <a:gd name="connsiteX1" fmla="*/ 833278 w 2425148"/>
              <a:gd name="connsiteY1" fmla="*/ 719842 h 2177737"/>
              <a:gd name="connsiteX2" fmla="*/ 704913 w 2425148"/>
              <a:gd name="connsiteY2" fmla="*/ 718964 h 2177737"/>
              <a:gd name="connsiteX3" fmla="*/ 0 w 2425148"/>
              <a:gd name="connsiteY3" fmla="*/ 2177737 h 2177737"/>
              <a:gd name="connsiteX4" fmla="*/ 2425148 w 2425148"/>
              <a:gd name="connsiteY4" fmla="*/ 2161835 h 2177737"/>
              <a:gd name="connsiteX5" fmla="*/ 1734772 w 2425148"/>
              <a:gd name="connsiteY5" fmla="*/ 704483 h 2177737"/>
              <a:gd name="connsiteX6" fmla="*/ 1619107 w 2425148"/>
              <a:gd name="connsiteY6" fmla="*/ 719827 h 2177737"/>
              <a:gd name="connsiteX7" fmla="*/ 1227843 w 2425148"/>
              <a:gd name="connsiteY7" fmla="*/ 17924 h 2177737"/>
              <a:gd name="connsiteX8" fmla="*/ 1209673 w 2425148"/>
              <a:gd name="connsiteY8" fmla="*/ 0 h 2177737"/>
              <a:gd name="connsiteX0" fmla="*/ 1209673 w 2425148"/>
              <a:gd name="connsiteY0" fmla="*/ 0 h 2177737"/>
              <a:gd name="connsiteX1" fmla="*/ 833278 w 2425148"/>
              <a:gd name="connsiteY1" fmla="*/ 719842 h 2177737"/>
              <a:gd name="connsiteX2" fmla="*/ 704913 w 2425148"/>
              <a:gd name="connsiteY2" fmla="*/ 718964 h 2177737"/>
              <a:gd name="connsiteX3" fmla="*/ 0 w 2425148"/>
              <a:gd name="connsiteY3" fmla="*/ 2177737 h 2177737"/>
              <a:gd name="connsiteX4" fmla="*/ 2425148 w 2425148"/>
              <a:gd name="connsiteY4" fmla="*/ 2161835 h 2177737"/>
              <a:gd name="connsiteX5" fmla="*/ 1734772 w 2425148"/>
              <a:gd name="connsiteY5" fmla="*/ 704483 h 2177737"/>
              <a:gd name="connsiteX6" fmla="*/ 1619107 w 2425148"/>
              <a:gd name="connsiteY6" fmla="*/ 719827 h 2177737"/>
              <a:gd name="connsiteX7" fmla="*/ 1227843 w 2425148"/>
              <a:gd name="connsiteY7" fmla="*/ 17924 h 2177737"/>
              <a:gd name="connsiteX8" fmla="*/ 1209673 w 2425148"/>
              <a:gd name="connsiteY8" fmla="*/ 0 h 2177737"/>
              <a:gd name="connsiteX0" fmla="*/ 1209673 w 2425148"/>
              <a:gd name="connsiteY0" fmla="*/ 0 h 2177737"/>
              <a:gd name="connsiteX1" fmla="*/ 833278 w 2425148"/>
              <a:gd name="connsiteY1" fmla="*/ 719842 h 2177737"/>
              <a:gd name="connsiteX2" fmla="*/ 704913 w 2425148"/>
              <a:gd name="connsiteY2" fmla="*/ 718964 h 2177737"/>
              <a:gd name="connsiteX3" fmla="*/ 0 w 2425148"/>
              <a:gd name="connsiteY3" fmla="*/ 2177737 h 2177737"/>
              <a:gd name="connsiteX4" fmla="*/ 2425148 w 2425148"/>
              <a:gd name="connsiteY4" fmla="*/ 2161835 h 2177737"/>
              <a:gd name="connsiteX5" fmla="*/ 1734772 w 2425148"/>
              <a:gd name="connsiteY5" fmla="*/ 704483 h 2177737"/>
              <a:gd name="connsiteX6" fmla="*/ 1619107 w 2425148"/>
              <a:gd name="connsiteY6" fmla="*/ 702763 h 2177737"/>
              <a:gd name="connsiteX7" fmla="*/ 1227843 w 2425148"/>
              <a:gd name="connsiteY7" fmla="*/ 17924 h 2177737"/>
              <a:gd name="connsiteX8" fmla="*/ 1209673 w 2425148"/>
              <a:gd name="connsiteY8" fmla="*/ 0 h 2177737"/>
              <a:gd name="connsiteX0" fmla="*/ 1209673 w 2425148"/>
              <a:gd name="connsiteY0" fmla="*/ 0 h 2177737"/>
              <a:gd name="connsiteX1" fmla="*/ 833278 w 2425148"/>
              <a:gd name="connsiteY1" fmla="*/ 719842 h 2177737"/>
              <a:gd name="connsiteX2" fmla="*/ 704913 w 2425148"/>
              <a:gd name="connsiteY2" fmla="*/ 718964 h 2177737"/>
              <a:gd name="connsiteX3" fmla="*/ 0 w 2425148"/>
              <a:gd name="connsiteY3" fmla="*/ 2177737 h 2177737"/>
              <a:gd name="connsiteX4" fmla="*/ 2425148 w 2425148"/>
              <a:gd name="connsiteY4" fmla="*/ 2161835 h 2177737"/>
              <a:gd name="connsiteX5" fmla="*/ 1734772 w 2425148"/>
              <a:gd name="connsiteY5" fmla="*/ 704483 h 2177737"/>
              <a:gd name="connsiteX6" fmla="*/ 1619107 w 2425148"/>
              <a:gd name="connsiteY6" fmla="*/ 702763 h 2177737"/>
              <a:gd name="connsiteX7" fmla="*/ 1227843 w 2425148"/>
              <a:gd name="connsiteY7" fmla="*/ 17924 h 2177737"/>
              <a:gd name="connsiteX8" fmla="*/ 1209673 w 2425148"/>
              <a:gd name="connsiteY8" fmla="*/ 0 h 2177737"/>
              <a:gd name="connsiteX0" fmla="*/ 1209673 w 2425148"/>
              <a:gd name="connsiteY0" fmla="*/ 0 h 2169205"/>
              <a:gd name="connsiteX1" fmla="*/ 833278 w 2425148"/>
              <a:gd name="connsiteY1" fmla="*/ 711310 h 2169205"/>
              <a:gd name="connsiteX2" fmla="*/ 704913 w 2425148"/>
              <a:gd name="connsiteY2" fmla="*/ 710432 h 2169205"/>
              <a:gd name="connsiteX3" fmla="*/ 0 w 2425148"/>
              <a:gd name="connsiteY3" fmla="*/ 2169205 h 2169205"/>
              <a:gd name="connsiteX4" fmla="*/ 2425148 w 2425148"/>
              <a:gd name="connsiteY4" fmla="*/ 2153303 h 2169205"/>
              <a:gd name="connsiteX5" fmla="*/ 1734772 w 2425148"/>
              <a:gd name="connsiteY5" fmla="*/ 695951 h 2169205"/>
              <a:gd name="connsiteX6" fmla="*/ 1619107 w 2425148"/>
              <a:gd name="connsiteY6" fmla="*/ 694231 h 2169205"/>
              <a:gd name="connsiteX7" fmla="*/ 1227843 w 2425148"/>
              <a:gd name="connsiteY7" fmla="*/ 9392 h 2169205"/>
              <a:gd name="connsiteX8" fmla="*/ 1209673 w 2425148"/>
              <a:gd name="connsiteY8" fmla="*/ 0 h 2169205"/>
              <a:gd name="connsiteX0" fmla="*/ 1209673 w 2425148"/>
              <a:gd name="connsiteY0" fmla="*/ 0 h 2169205"/>
              <a:gd name="connsiteX1" fmla="*/ 833278 w 2425148"/>
              <a:gd name="connsiteY1" fmla="*/ 711310 h 2169205"/>
              <a:gd name="connsiteX2" fmla="*/ 704913 w 2425148"/>
              <a:gd name="connsiteY2" fmla="*/ 710432 h 2169205"/>
              <a:gd name="connsiteX3" fmla="*/ 0 w 2425148"/>
              <a:gd name="connsiteY3" fmla="*/ 2169205 h 2169205"/>
              <a:gd name="connsiteX4" fmla="*/ 2425148 w 2425148"/>
              <a:gd name="connsiteY4" fmla="*/ 2153303 h 2169205"/>
              <a:gd name="connsiteX5" fmla="*/ 1734772 w 2425148"/>
              <a:gd name="connsiteY5" fmla="*/ 695951 h 2169205"/>
              <a:gd name="connsiteX6" fmla="*/ 1619107 w 2425148"/>
              <a:gd name="connsiteY6" fmla="*/ 694231 h 2169205"/>
              <a:gd name="connsiteX7" fmla="*/ 1227843 w 2425148"/>
              <a:gd name="connsiteY7" fmla="*/ 9392 h 2169205"/>
              <a:gd name="connsiteX8" fmla="*/ 1209673 w 2425148"/>
              <a:gd name="connsiteY8" fmla="*/ 0 h 2169205"/>
              <a:gd name="connsiteX0" fmla="*/ 1217792 w 2425148"/>
              <a:gd name="connsiteY0" fmla="*/ 0 h 2169205"/>
              <a:gd name="connsiteX1" fmla="*/ 833278 w 2425148"/>
              <a:gd name="connsiteY1" fmla="*/ 711310 h 2169205"/>
              <a:gd name="connsiteX2" fmla="*/ 704913 w 2425148"/>
              <a:gd name="connsiteY2" fmla="*/ 710432 h 2169205"/>
              <a:gd name="connsiteX3" fmla="*/ 0 w 2425148"/>
              <a:gd name="connsiteY3" fmla="*/ 2169205 h 2169205"/>
              <a:gd name="connsiteX4" fmla="*/ 2425148 w 2425148"/>
              <a:gd name="connsiteY4" fmla="*/ 2153303 h 2169205"/>
              <a:gd name="connsiteX5" fmla="*/ 1734772 w 2425148"/>
              <a:gd name="connsiteY5" fmla="*/ 695951 h 2169205"/>
              <a:gd name="connsiteX6" fmla="*/ 1619107 w 2425148"/>
              <a:gd name="connsiteY6" fmla="*/ 694231 h 2169205"/>
              <a:gd name="connsiteX7" fmla="*/ 1227843 w 2425148"/>
              <a:gd name="connsiteY7" fmla="*/ 9392 h 2169205"/>
              <a:gd name="connsiteX8" fmla="*/ 1217792 w 2425148"/>
              <a:gd name="connsiteY8" fmla="*/ 0 h 2169205"/>
              <a:gd name="connsiteX0" fmla="*/ 1217792 w 2425148"/>
              <a:gd name="connsiteY0" fmla="*/ 0 h 2169205"/>
              <a:gd name="connsiteX1" fmla="*/ 833278 w 2425148"/>
              <a:gd name="connsiteY1" fmla="*/ 711310 h 2169205"/>
              <a:gd name="connsiteX2" fmla="*/ 704913 w 2425148"/>
              <a:gd name="connsiteY2" fmla="*/ 710432 h 2169205"/>
              <a:gd name="connsiteX3" fmla="*/ 0 w 2425148"/>
              <a:gd name="connsiteY3" fmla="*/ 2169205 h 2169205"/>
              <a:gd name="connsiteX4" fmla="*/ 2425148 w 2425148"/>
              <a:gd name="connsiteY4" fmla="*/ 2153303 h 2169205"/>
              <a:gd name="connsiteX5" fmla="*/ 1734772 w 2425148"/>
              <a:gd name="connsiteY5" fmla="*/ 695951 h 2169205"/>
              <a:gd name="connsiteX6" fmla="*/ 1619107 w 2425148"/>
              <a:gd name="connsiteY6" fmla="*/ 694231 h 2169205"/>
              <a:gd name="connsiteX7" fmla="*/ 1227843 w 2425148"/>
              <a:gd name="connsiteY7" fmla="*/ 5126 h 2169205"/>
              <a:gd name="connsiteX8" fmla="*/ 1217792 w 2425148"/>
              <a:gd name="connsiteY8" fmla="*/ 0 h 2169205"/>
              <a:gd name="connsiteX0" fmla="*/ 1217792 w 2421900"/>
              <a:gd name="connsiteY0" fmla="*/ 0 h 2169205"/>
              <a:gd name="connsiteX1" fmla="*/ 833278 w 2421900"/>
              <a:gd name="connsiteY1" fmla="*/ 711310 h 2169205"/>
              <a:gd name="connsiteX2" fmla="*/ 704913 w 2421900"/>
              <a:gd name="connsiteY2" fmla="*/ 710432 h 2169205"/>
              <a:gd name="connsiteX3" fmla="*/ 0 w 2421900"/>
              <a:gd name="connsiteY3" fmla="*/ 2169205 h 2169205"/>
              <a:gd name="connsiteX4" fmla="*/ 2421900 w 2421900"/>
              <a:gd name="connsiteY4" fmla="*/ 2163542 h 2169205"/>
              <a:gd name="connsiteX5" fmla="*/ 1734772 w 2421900"/>
              <a:gd name="connsiteY5" fmla="*/ 695951 h 2169205"/>
              <a:gd name="connsiteX6" fmla="*/ 1619107 w 2421900"/>
              <a:gd name="connsiteY6" fmla="*/ 694231 h 2169205"/>
              <a:gd name="connsiteX7" fmla="*/ 1227843 w 2421900"/>
              <a:gd name="connsiteY7" fmla="*/ 5126 h 2169205"/>
              <a:gd name="connsiteX8" fmla="*/ 1217792 w 2421900"/>
              <a:gd name="connsiteY8" fmla="*/ 0 h 2169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1900" h="2169205">
                <a:moveTo>
                  <a:pt x="1217792" y="0"/>
                </a:moveTo>
                <a:lnTo>
                  <a:pt x="833278" y="711310"/>
                </a:lnTo>
                <a:lnTo>
                  <a:pt x="704913" y="710432"/>
                </a:lnTo>
                <a:lnTo>
                  <a:pt x="0" y="2169205"/>
                </a:lnTo>
                <a:lnTo>
                  <a:pt x="2421900" y="2163542"/>
                </a:lnTo>
                <a:lnTo>
                  <a:pt x="1734772" y="695951"/>
                </a:lnTo>
                <a:lnTo>
                  <a:pt x="1619107" y="694231"/>
                </a:lnTo>
                <a:lnTo>
                  <a:pt x="1227843" y="5126"/>
                </a:lnTo>
                <a:lnTo>
                  <a:pt x="1217792" y="0"/>
                </a:lnTo>
                <a:close/>
              </a:path>
            </a:pathLst>
          </a:custGeom>
          <a:solidFill>
            <a:srgbClr val="4F81BD"/>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6" name="手繪多邊形 35"/>
          <p:cNvSpPr/>
          <p:nvPr/>
        </p:nvSpPr>
        <p:spPr>
          <a:xfrm>
            <a:off x="3507028" y="2787898"/>
            <a:ext cx="2009399" cy="2421946"/>
          </a:xfrm>
          <a:custGeom>
            <a:avLst/>
            <a:gdLst>
              <a:gd name="connsiteX0" fmla="*/ 850231 w 1925052"/>
              <a:gd name="connsiteY0" fmla="*/ 0 h 2294021"/>
              <a:gd name="connsiteX1" fmla="*/ 802105 w 1925052"/>
              <a:gd name="connsiteY1" fmla="*/ 593558 h 2294021"/>
              <a:gd name="connsiteX2" fmla="*/ 545431 w 1925052"/>
              <a:gd name="connsiteY2" fmla="*/ 657727 h 2294021"/>
              <a:gd name="connsiteX3" fmla="*/ 0 w 1925052"/>
              <a:gd name="connsiteY3" fmla="*/ 2294021 h 2294021"/>
              <a:gd name="connsiteX4" fmla="*/ 1925052 w 1925052"/>
              <a:gd name="connsiteY4" fmla="*/ 2277979 h 2294021"/>
              <a:gd name="connsiteX5" fmla="*/ 1395663 w 1925052"/>
              <a:gd name="connsiteY5" fmla="*/ 673769 h 2294021"/>
              <a:gd name="connsiteX6" fmla="*/ 1155031 w 1925052"/>
              <a:gd name="connsiteY6" fmla="*/ 593558 h 2294021"/>
              <a:gd name="connsiteX7" fmla="*/ 1106905 w 1925052"/>
              <a:gd name="connsiteY7" fmla="*/ 0 h 2294021"/>
              <a:gd name="connsiteX8" fmla="*/ 850231 w 1925052"/>
              <a:gd name="connsiteY8" fmla="*/ 0 h 2294021"/>
              <a:gd name="connsiteX0" fmla="*/ 850231 w 1925052"/>
              <a:gd name="connsiteY0" fmla="*/ 0 h 2294021"/>
              <a:gd name="connsiteX1" fmla="*/ 802105 w 1925052"/>
              <a:gd name="connsiteY1" fmla="*/ 593558 h 2294021"/>
              <a:gd name="connsiteX2" fmla="*/ 545431 w 1925052"/>
              <a:gd name="connsiteY2" fmla="*/ 657727 h 2294021"/>
              <a:gd name="connsiteX3" fmla="*/ 0 w 1925052"/>
              <a:gd name="connsiteY3" fmla="*/ 2294021 h 2294021"/>
              <a:gd name="connsiteX4" fmla="*/ 1925052 w 1925052"/>
              <a:gd name="connsiteY4" fmla="*/ 2277979 h 2294021"/>
              <a:gd name="connsiteX5" fmla="*/ 1395663 w 1925052"/>
              <a:gd name="connsiteY5" fmla="*/ 673769 h 2294021"/>
              <a:gd name="connsiteX6" fmla="*/ 1155031 w 1925052"/>
              <a:gd name="connsiteY6" fmla="*/ 593558 h 2294021"/>
              <a:gd name="connsiteX7" fmla="*/ 1106905 w 1925052"/>
              <a:gd name="connsiteY7" fmla="*/ 0 h 2294021"/>
              <a:gd name="connsiteX8" fmla="*/ 850231 w 1925052"/>
              <a:gd name="connsiteY8" fmla="*/ 0 h 2294021"/>
              <a:gd name="connsiteX0" fmla="*/ 850231 w 1925052"/>
              <a:gd name="connsiteY0" fmla="*/ 0 h 2294021"/>
              <a:gd name="connsiteX1" fmla="*/ 802105 w 1925052"/>
              <a:gd name="connsiteY1" fmla="*/ 593558 h 2294021"/>
              <a:gd name="connsiteX2" fmla="*/ 545431 w 1925052"/>
              <a:gd name="connsiteY2" fmla="*/ 657727 h 2294021"/>
              <a:gd name="connsiteX3" fmla="*/ 0 w 1925052"/>
              <a:gd name="connsiteY3" fmla="*/ 2294021 h 2294021"/>
              <a:gd name="connsiteX4" fmla="*/ 1925052 w 1925052"/>
              <a:gd name="connsiteY4" fmla="*/ 2277979 h 2294021"/>
              <a:gd name="connsiteX5" fmla="*/ 1395663 w 1925052"/>
              <a:gd name="connsiteY5" fmla="*/ 673769 h 2294021"/>
              <a:gd name="connsiteX6" fmla="*/ 1155031 w 1925052"/>
              <a:gd name="connsiteY6" fmla="*/ 593558 h 2294021"/>
              <a:gd name="connsiteX7" fmla="*/ 1106905 w 1925052"/>
              <a:gd name="connsiteY7" fmla="*/ 0 h 2294021"/>
              <a:gd name="connsiteX8" fmla="*/ 850231 w 1925052"/>
              <a:gd name="connsiteY8" fmla="*/ 0 h 2294021"/>
              <a:gd name="connsiteX0" fmla="*/ 1001786 w 1925052"/>
              <a:gd name="connsiteY0" fmla="*/ 91010 h 2294021"/>
              <a:gd name="connsiteX1" fmla="*/ 802105 w 1925052"/>
              <a:gd name="connsiteY1" fmla="*/ 593558 h 2294021"/>
              <a:gd name="connsiteX2" fmla="*/ 545431 w 1925052"/>
              <a:gd name="connsiteY2" fmla="*/ 657727 h 2294021"/>
              <a:gd name="connsiteX3" fmla="*/ 0 w 1925052"/>
              <a:gd name="connsiteY3" fmla="*/ 2294021 h 2294021"/>
              <a:gd name="connsiteX4" fmla="*/ 1925052 w 1925052"/>
              <a:gd name="connsiteY4" fmla="*/ 2277979 h 2294021"/>
              <a:gd name="connsiteX5" fmla="*/ 1395663 w 1925052"/>
              <a:gd name="connsiteY5" fmla="*/ 673769 h 2294021"/>
              <a:gd name="connsiteX6" fmla="*/ 1155031 w 1925052"/>
              <a:gd name="connsiteY6" fmla="*/ 593558 h 2294021"/>
              <a:gd name="connsiteX7" fmla="*/ 1106905 w 1925052"/>
              <a:gd name="connsiteY7" fmla="*/ 0 h 2294021"/>
              <a:gd name="connsiteX8" fmla="*/ 1001786 w 1925052"/>
              <a:gd name="connsiteY8" fmla="*/ 91010 h 2294021"/>
              <a:gd name="connsiteX0" fmla="*/ 1001786 w 1925052"/>
              <a:gd name="connsiteY0" fmla="*/ 0 h 2203011"/>
              <a:gd name="connsiteX1" fmla="*/ 802105 w 1925052"/>
              <a:gd name="connsiteY1" fmla="*/ 502548 h 2203011"/>
              <a:gd name="connsiteX2" fmla="*/ 545431 w 1925052"/>
              <a:gd name="connsiteY2" fmla="*/ 566717 h 2203011"/>
              <a:gd name="connsiteX3" fmla="*/ 0 w 1925052"/>
              <a:gd name="connsiteY3" fmla="*/ 2203011 h 2203011"/>
              <a:gd name="connsiteX4" fmla="*/ 1925052 w 1925052"/>
              <a:gd name="connsiteY4" fmla="*/ 2186969 h 2203011"/>
              <a:gd name="connsiteX5" fmla="*/ 1395663 w 1925052"/>
              <a:gd name="connsiteY5" fmla="*/ 582759 h 2203011"/>
              <a:gd name="connsiteX6" fmla="*/ 1155031 w 1925052"/>
              <a:gd name="connsiteY6" fmla="*/ 502548 h 2203011"/>
              <a:gd name="connsiteX7" fmla="*/ 1009477 w 1925052"/>
              <a:gd name="connsiteY7" fmla="*/ 5688 h 2203011"/>
              <a:gd name="connsiteX8" fmla="*/ 1001786 w 1925052"/>
              <a:gd name="connsiteY8" fmla="*/ 0 h 2203011"/>
              <a:gd name="connsiteX0" fmla="*/ 1001786 w 1925052"/>
              <a:gd name="connsiteY0" fmla="*/ 0 h 2203011"/>
              <a:gd name="connsiteX1" fmla="*/ 899533 w 1925052"/>
              <a:gd name="connsiteY1" fmla="*/ 565117 h 2203011"/>
              <a:gd name="connsiteX2" fmla="*/ 545431 w 1925052"/>
              <a:gd name="connsiteY2" fmla="*/ 566717 h 2203011"/>
              <a:gd name="connsiteX3" fmla="*/ 0 w 1925052"/>
              <a:gd name="connsiteY3" fmla="*/ 2203011 h 2203011"/>
              <a:gd name="connsiteX4" fmla="*/ 1925052 w 1925052"/>
              <a:gd name="connsiteY4" fmla="*/ 2186969 h 2203011"/>
              <a:gd name="connsiteX5" fmla="*/ 1395663 w 1925052"/>
              <a:gd name="connsiteY5" fmla="*/ 582759 h 2203011"/>
              <a:gd name="connsiteX6" fmla="*/ 1155031 w 1925052"/>
              <a:gd name="connsiteY6" fmla="*/ 502548 h 2203011"/>
              <a:gd name="connsiteX7" fmla="*/ 1009477 w 1925052"/>
              <a:gd name="connsiteY7" fmla="*/ 5688 h 2203011"/>
              <a:gd name="connsiteX8" fmla="*/ 1001786 w 1925052"/>
              <a:gd name="connsiteY8" fmla="*/ 0 h 2203011"/>
              <a:gd name="connsiteX0" fmla="*/ 1001786 w 1925052"/>
              <a:gd name="connsiteY0" fmla="*/ 0 h 2203011"/>
              <a:gd name="connsiteX1" fmla="*/ 899533 w 1925052"/>
              <a:gd name="connsiteY1" fmla="*/ 565117 h 2203011"/>
              <a:gd name="connsiteX2" fmla="*/ 545431 w 1925052"/>
              <a:gd name="connsiteY2" fmla="*/ 566717 h 2203011"/>
              <a:gd name="connsiteX3" fmla="*/ 0 w 1925052"/>
              <a:gd name="connsiteY3" fmla="*/ 2203011 h 2203011"/>
              <a:gd name="connsiteX4" fmla="*/ 1925052 w 1925052"/>
              <a:gd name="connsiteY4" fmla="*/ 2186969 h 2203011"/>
              <a:gd name="connsiteX5" fmla="*/ 1395663 w 1925052"/>
              <a:gd name="connsiteY5" fmla="*/ 582759 h 2203011"/>
              <a:gd name="connsiteX6" fmla="*/ 1106317 w 1925052"/>
              <a:gd name="connsiteY6" fmla="*/ 553741 h 2203011"/>
              <a:gd name="connsiteX7" fmla="*/ 1009477 w 1925052"/>
              <a:gd name="connsiteY7" fmla="*/ 5688 h 2203011"/>
              <a:gd name="connsiteX8" fmla="*/ 1001786 w 1925052"/>
              <a:gd name="connsiteY8" fmla="*/ 0 h 2203011"/>
              <a:gd name="connsiteX0" fmla="*/ 1001786 w 1925052"/>
              <a:gd name="connsiteY0" fmla="*/ 0 h 2203011"/>
              <a:gd name="connsiteX1" fmla="*/ 899533 w 1925052"/>
              <a:gd name="connsiteY1" fmla="*/ 565117 h 2203011"/>
              <a:gd name="connsiteX2" fmla="*/ 545431 w 1925052"/>
              <a:gd name="connsiteY2" fmla="*/ 566717 h 2203011"/>
              <a:gd name="connsiteX3" fmla="*/ 0 w 1925052"/>
              <a:gd name="connsiteY3" fmla="*/ 2203011 h 2203011"/>
              <a:gd name="connsiteX4" fmla="*/ 1925052 w 1925052"/>
              <a:gd name="connsiteY4" fmla="*/ 2186969 h 2203011"/>
              <a:gd name="connsiteX5" fmla="*/ 1271171 w 1925052"/>
              <a:gd name="connsiteY5" fmla="*/ 611200 h 2203011"/>
              <a:gd name="connsiteX6" fmla="*/ 1106317 w 1925052"/>
              <a:gd name="connsiteY6" fmla="*/ 553741 h 2203011"/>
              <a:gd name="connsiteX7" fmla="*/ 1009477 w 1925052"/>
              <a:gd name="connsiteY7" fmla="*/ 5688 h 2203011"/>
              <a:gd name="connsiteX8" fmla="*/ 1001786 w 1925052"/>
              <a:gd name="connsiteY8" fmla="*/ 0 h 2203011"/>
              <a:gd name="connsiteX0" fmla="*/ 1001786 w 1925052"/>
              <a:gd name="connsiteY0" fmla="*/ 0 h 2203011"/>
              <a:gd name="connsiteX1" fmla="*/ 926597 w 1925052"/>
              <a:gd name="connsiteY1" fmla="*/ 570805 h 2203011"/>
              <a:gd name="connsiteX2" fmla="*/ 545431 w 1925052"/>
              <a:gd name="connsiteY2" fmla="*/ 566717 h 2203011"/>
              <a:gd name="connsiteX3" fmla="*/ 0 w 1925052"/>
              <a:gd name="connsiteY3" fmla="*/ 2203011 h 2203011"/>
              <a:gd name="connsiteX4" fmla="*/ 1925052 w 1925052"/>
              <a:gd name="connsiteY4" fmla="*/ 2186969 h 2203011"/>
              <a:gd name="connsiteX5" fmla="*/ 1271171 w 1925052"/>
              <a:gd name="connsiteY5" fmla="*/ 611200 h 2203011"/>
              <a:gd name="connsiteX6" fmla="*/ 1106317 w 1925052"/>
              <a:gd name="connsiteY6" fmla="*/ 553741 h 2203011"/>
              <a:gd name="connsiteX7" fmla="*/ 1009477 w 1925052"/>
              <a:gd name="connsiteY7" fmla="*/ 5688 h 2203011"/>
              <a:gd name="connsiteX8" fmla="*/ 1001786 w 1925052"/>
              <a:gd name="connsiteY8" fmla="*/ 0 h 2203011"/>
              <a:gd name="connsiteX0" fmla="*/ 1001786 w 1925052"/>
              <a:gd name="connsiteY0" fmla="*/ 0 h 2203011"/>
              <a:gd name="connsiteX1" fmla="*/ 926597 w 1925052"/>
              <a:gd name="connsiteY1" fmla="*/ 570805 h 2203011"/>
              <a:gd name="connsiteX2" fmla="*/ 545431 w 1925052"/>
              <a:gd name="connsiteY2" fmla="*/ 566717 h 2203011"/>
              <a:gd name="connsiteX3" fmla="*/ 0 w 1925052"/>
              <a:gd name="connsiteY3" fmla="*/ 2203011 h 2203011"/>
              <a:gd name="connsiteX4" fmla="*/ 1925052 w 1925052"/>
              <a:gd name="connsiteY4" fmla="*/ 2186969 h 2203011"/>
              <a:gd name="connsiteX5" fmla="*/ 1271171 w 1925052"/>
              <a:gd name="connsiteY5" fmla="*/ 611200 h 2203011"/>
              <a:gd name="connsiteX6" fmla="*/ 1106317 w 1925052"/>
              <a:gd name="connsiteY6" fmla="*/ 553741 h 2203011"/>
              <a:gd name="connsiteX7" fmla="*/ 1009477 w 1925052"/>
              <a:gd name="connsiteY7" fmla="*/ 5688 h 2203011"/>
              <a:gd name="connsiteX8" fmla="*/ 1001786 w 1925052"/>
              <a:gd name="connsiteY8" fmla="*/ 0 h 2203011"/>
              <a:gd name="connsiteX0" fmla="*/ 1001786 w 1925052"/>
              <a:gd name="connsiteY0" fmla="*/ 0 h 2203011"/>
              <a:gd name="connsiteX1" fmla="*/ 926597 w 1925052"/>
              <a:gd name="connsiteY1" fmla="*/ 570805 h 2203011"/>
              <a:gd name="connsiteX2" fmla="*/ 745700 w 1925052"/>
              <a:gd name="connsiteY2" fmla="*/ 600846 h 2203011"/>
              <a:gd name="connsiteX3" fmla="*/ 0 w 1925052"/>
              <a:gd name="connsiteY3" fmla="*/ 2203011 h 2203011"/>
              <a:gd name="connsiteX4" fmla="*/ 1925052 w 1925052"/>
              <a:gd name="connsiteY4" fmla="*/ 2186969 h 2203011"/>
              <a:gd name="connsiteX5" fmla="*/ 1271171 w 1925052"/>
              <a:gd name="connsiteY5" fmla="*/ 611200 h 2203011"/>
              <a:gd name="connsiteX6" fmla="*/ 1106317 w 1925052"/>
              <a:gd name="connsiteY6" fmla="*/ 553741 h 2203011"/>
              <a:gd name="connsiteX7" fmla="*/ 1009477 w 1925052"/>
              <a:gd name="connsiteY7" fmla="*/ 5688 h 2203011"/>
              <a:gd name="connsiteX8" fmla="*/ 1001786 w 1925052"/>
              <a:gd name="connsiteY8" fmla="*/ 0 h 2203011"/>
              <a:gd name="connsiteX0" fmla="*/ 1001786 w 1925052"/>
              <a:gd name="connsiteY0" fmla="*/ 0 h 2203011"/>
              <a:gd name="connsiteX1" fmla="*/ 926597 w 1925052"/>
              <a:gd name="connsiteY1" fmla="*/ 570805 h 2203011"/>
              <a:gd name="connsiteX2" fmla="*/ 745700 w 1925052"/>
              <a:gd name="connsiteY2" fmla="*/ 600846 h 2203011"/>
              <a:gd name="connsiteX3" fmla="*/ 0 w 1925052"/>
              <a:gd name="connsiteY3" fmla="*/ 2203011 h 2203011"/>
              <a:gd name="connsiteX4" fmla="*/ 1925052 w 1925052"/>
              <a:gd name="connsiteY4" fmla="*/ 2186969 h 2203011"/>
              <a:gd name="connsiteX5" fmla="*/ 1271171 w 1925052"/>
              <a:gd name="connsiteY5" fmla="*/ 611200 h 2203011"/>
              <a:gd name="connsiteX6" fmla="*/ 1106317 w 1925052"/>
              <a:gd name="connsiteY6" fmla="*/ 553741 h 2203011"/>
              <a:gd name="connsiteX7" fmla="*/ 1009477 w 1925052"/>
              <a:gd name="connsiteY7" fmla="*/ 5688 h 2203011"/>
              <a:gd name="connsiteX8" fmla="*/ 1001786 w 1925052"/>
              <a:gd name="connsiteY8" fmla="*/ 0 h 2203011"/>
              <a:gd name="connsiteX0" fmla="*/ 1001786 w 1925052"/>
              <a:gd name="connsiteY0" fmla="*/ 0 h 2203011"/>
              <a:gd name="connsiteX1" fmla="*/ 926597 w 1925052"/>
              <a:gd name="connsiteY1" fmla="*/ 570805 h 2203011"/>
              <a:gd name="connsiteX2" fmla="*/ 745700 w 1925052"/>
              <a:gd name="connsiteY2" fmla="*/ 600846 h 2203011"/>
              <a:gd name="connsiteX3" fmla="*/ 0 w 1925052"/>
              <a:gd name="connsiteY3" fmla="*/ 2203011 h 2203011"/>
              <a:gd name="connsiteX4" fmla="*/ 1925052 w 1925052"/>
              <a:gd name="connsiteY4" fmla="*/ 2186969 h 2203011"/>
              <a:gd name="connsiteX5" fmla="*/ 1271171 w 1925052"/>
              <a:gd name="connsiteY5" fmla="*/ 611200 h 2203011"/>
              <a:gd name="connsiteX6" fmla="*/ 1095491 w 1925052"/>
              <a:gd name="connsiteY6" fmla="*/ 559429 h 2203011"/>
              <a:gd name="connsiteX7" fmla="*/ 1009477 w 1925052"/>
              <a:gd name="connsiteY7" fmla="*/ 5688 h 2203011"/>
              <a:gd name="connsiteX8" fmla="*/ 1001786 w 1925052"/>
              <a:gd name="connsiteY8" fmla="*/ 0 h 2203011"/>
              <a:gd name="connsiteX0" fmla="*/ 855644 w 1778910"/>
              <a:gd name="connsiteY0" fmla="*/ 0 h 2208699"/>
              <a:gd name="connsiteX1" fmla="*/ 780455 w 1778910"/>
              <a:gd name="connsiteY1" fmla="*/ 570805 h 2208699"/>
              <a:gd name="connsiteX2" fmla="*/ 599558 w 1778910"/>
              <a:gd name="connsiteY2" fmla="*/ 600846 h 2208699"/>
              <a:gd name="connsiteX3" fmla="*/ 0 w 1778910"/>
              <a:gd name="connsiteY3" fmla="*/ 2208699 h 2208699"/>
              <a:gd name="connsiteX4" fmla="*/ 1778910 w 1778910"/>
              <a:gd name="connsiteY4" fmla="*/ 2186969 h 2208699"/>
              <a:gd name="connsiteX5" fmla="*/ 1125029 w 1778910"/>
              <a:gd name="connsiteY5" fmla="*/ 611200 h 2208699"/>
              <a:gd name="connsiteX6" fmla="*/ 949349 w 1778910"/>
              <a:gd name="connsiteY6" fmla="*/ 559429 h 2208699"/>
              <a:gd name="connsiteX7" fmla="*/ 863335 w 1778910"/>
              <a:gd name="connsiteY7" fmla="*/ 5688 h 2208699"/>
              <a:gd name="connsiteX8" fmla="*/ 855644 w 1778910"/>
              <a:gd name="connsiteY8" fmla="*/ 0 h 2208699"/>
              <a:gd name="connsiteX0" fmla="*/ 855644 w 1676069"/>
              <a:gd name="connsiteY0" fmla="*/ 0 h 2208699"/>
              <a:gd name="connsiteX1" fmla="*/ 780455 w 1676069"/>
              <a:gd name="connsiteY1" fmla="*/ 570805 h 2208699"/>
              <a:gd name="connsiteX2" fmla="*/ 599558 w 1676069"/>
              <a:gd name="connsiteY2" fmla="*/ 600846 h 2208699"/>
              <a:gd name="connsiteX3" fmla="*/ 0 w 1676069"/>
              <a:gd name="connsiteY3" fmla="*/ 2208699 h 2208699"/>
              <a:gd name="connsiteX4" fmla="*/ 1676069 w 1676069"/>
              <a:gd name="connsiteY4" fmla="*/ 2186970 h 2208699"/>
              <a:gd name="connsiteX5" fmla="*/ 1125029 w 1676069"/>
              <a:gd name="connsiteY5" fmla="*/ 611200 h 2208699"/>
              <a:gd name="connsiteX6" fmla="*/ 949349 w 1676069"/>
              <a:gd name="connsiteY6" fmla="*/ 559429 h 2208699"/>
              <a:gd name="connsiteX7" fmla="*/ 863335 w 1676069"/>
              <a:gd name="connsiteY7" fmla="*/ 5688 h 2208699"/>
              <a:gd name="connsiteX8" fmla="*/ 855644 w 1676069"/>
              <a:gd name="connsiteY8" fmla="*/ 0 h 2208699"/>
              <a:gd name="connsiteX0" fmla="*/ 855644 w 1676069"/>
              <a:gd name="connsiteY0" fmla="*/ 0 h 2208699"/>
              <a:gd name="connsiteX1" fmla="*/ 780455 w 1676069"/>
              <a:gd name="connsiteY1" fmla="*/ 570805 h 2208699"/>
              <a:gd name="connsiteX2" fmla="*/ 588732 w 1676069"/>
              <a:gd name="connsiteY2" fmla="*/ 731672 h 2208699"/>
              <a:gd name="connsiteX3" fmla="*/ 0 w 1676069"/>
              <a:gd name="connsiteY3" fmla="*/ 2208699 h 2208699"/>
              <a:gd name="connsiteX4" fmla="*/ 1676069 w 1676069"/>
              <a:gd name="connsiteY4" fmla="*/ 2186970 h 2208699"/>
              <a:gd name="connsiteX5" fmla="*/ 1125029 w 1676069"/>
              <a:gd name="connsiteY5" fmla="*/ 611200 h 2208699"/>
              <a:gd name="connsiteX6" fmla="*/ 949349 w 1676069"/>
              <a:gd name="connsiteY6" fmla="*/ 559429 h 2208699"/>
              <a:gd name="connsiteX7" fmla="*/ 863335 w 1676069"/>
              <a:gd name="connsiteY7" fmla="*/ 5688 h 2208699"/>
              <a:gd name="connsiteX8" fmla="*/ 855644 w 1676069"/>
              <a:gd name="connsiteY8" fmla="*/ 0 h 2208699"/>
              <a:gd name="connsiteX0" fmla="*/ 855644 w 1676069"/>
              <a:gd name="connsiteY0" fmla="*/ 0 h 2208699"/>
              <a:gd name="connsiteX1" fmla="*/ 764217 w 1676069"/>
              <a:gd name="connsiteY1" fmla="*/ 684567 h 2208699"/>
              <a:gd name="connsiteX2" fmla="*/ 588732 w 1676069"/>
              <a:gd name="connsiteY2" fmla="*/ 731672 h 2208699"/>
              <a:gd name="connsiteX3" fmla="*/ 0 w 1676069"/>
              <a:gd name="connsiteY3" fmla="*/ 2208699 h 2208699"/>
              <a:gd name="connsiteX4" fmla="*/ 1676069 w 1676069"/>
              <a:gd name="connsiteY4" fmla="*/ 2186970 h 2208699"/>
              <a:gd name="connsiteX5" fmla="*/ 1125029 w 1676069"/>
              <a:gd name="connsiteY5" fmla="*/ 611200 h 2208699"/>
              <a:gd name="connsiteX6" fmla="*/ 949349 w 1676069"/>
              <a:gd name="connsiteY6" fmla="*/ 559429 h 2208699"/>
              <a:gd name="connsiteX7" fmla="*/ 863335 w 1676069"/>
              <a:gd name="connsiteY7" fmla="*/ 5688 h 2208699"/>
              <a:gd name="connsiteX8" fmla="*/ 855644 w 1676069"/>
              <a:gd name="connsiteY8" fmla="*/ 0 h 2208699"/>
              <a:gd name="connsiteX0" fmla="*/ 855644 w 1676069"/>
              <a:gd name="connsiteY0" fmla="*/ 0 h 2208699"/>
              <a:gd name="connsiteX1" fmla="*/ 764217 w 1676069"/>
              <a:gd name="connsiteY1" fmla="*/ 684567 h 2208699"/>
              <a:gd name="connsiteX2" fmla="*/ 588732 w 1676069"/>
              <a:gd name="connsiteY2" fmla="*/ 731672 h 2208699"/>
              <a:gd name="connsiteX3" fmla="*/ 0 w 1676069"/>
              <a:gd name="connsiteY3" fmla="*/ 2208699 h 2208699"/>
              <a:gd name="connsiteX4" fmla="*/ 1676069 w 1676069"/>
              <a:gd name="connsiteY4" fmla="*/ 2186970 h 2208699"/>
              <a:gd name="connsiteX5" fmla="*/ 1125029 w 1676069"/>
              <a:gd name="connsiteY5" fmla="*/ 611200 h 2208699"/>
              <a:gd name="connsiteX6" fmla="*/ 960175 w 1676069"/>
              <a:gd name="connsiteY6" fmla="*/ 684567 h 2208699"/>
              <a:gd name="connsiteX7" fmla="*/ 863335 w 1676069"/>
              <a:gd name="connsiteY7" fmla="*/ 5688 h 2208699"/>
              <a:gd name="connsiteX8" fmla="*/ 855644 w 1676069"/>
              <a:gd name="connsiteY8" fmla="*/ 0 h 2208699"/>
              <a:gd name="connsiteX0" fmla="*/ 855644 w 1676069"/>
              <a:gd name="connsiteY0" fmla="*/ 0 h 2208699"/>
              <a:gd name="connsiteX1" fmla="*/ 764217 w 1676069"/>
              <a:gd name="connsiteY1" fmla="*/ 684567 h 2208699"/>
              <a:gd name="connsiteX2" fmla="*/ 588732 w 1676069"/>
              <a:gd name="connsiteY2" fmla="*/ 731672 h 2208699"/>
              <a:gd name="connsiteX3" fmla="*/ 0 w 1676069"/>
              <a:gd name="connsiteY3" fmla="*/ 2208699 h 2208699"/>
              <a:gd name="connsiteX4" fmla="*/ 1676069 w 1676069"/>
              <a:gd name="connsiteY4" fmla="*/ 2186970 h 2208699"/>
              <a:gd name="connsiteX5" fmla="*/ 1141267 w 1676069"/>
              <a:gd name="connsiteY5" fmla="*/ 713586 h 2208699"/>
              <a:gd name="connsiteX6" fmla="*/ 960175 w 1676069"/>
              <a:gd name="connsiteY6" fmla="*/ 684567 h 2208699"/>
              <a:gd name="connsiteX7" fmla="*/ 863335 w 1676069"/>
              <a:gd name="connsiteY7" fmla="*/ 5688 h 2208699"/>
              <a:gd name="connsiteX8" fmla="*/ 855644 w 1676069"/>
              <a:gd name="connsiteY8" fmla="*/ 0 h 2208699"/>
              <a:gd name="connsiteX0" fmla="*/ 855644 w 1676069"/>
              <a:gd name="connsiteY0" fmla="*/ 0 h 2208699"/>
              <a:gd name="connsiteX1" fmla="*/ 764217 w 1676069"/>
              <a:gd name="connsiteY1" fmla="*/ 684567 h 2208699"/>
              <a:gd name="connsiteX2" fmla="*/ 588732 w 1676069"/>
              <a:gd name="connsiteY2" fmla="*/ 731672 h 2208699"/>
              <a:gd name="connsiteX3" fmla="*/ 0 w 1676069"/>
              <a:gd name="connsiteY3" fmla="*/ 2208699 h 2208699"/>
              <a:gd name="connsiteX4" fmla="*/ 1676069 w 1676069"/>
              <a:gd name="connsiteY4" fmla="*/ 2186970 h 2208699"/>
              <a:gd name="connsiteX5" fmla="*/ 1141267 w 1676069"/>
              <a:gd name="connsiteY5" fmla="*/ 713586 h 2208699"/>
              <a:gd name="connsiteX6" fmla="*/ 960175 w 1676069"/>
              <a:gd name="connsiteY6" fmla="*/ 684567 h 2208699"/>
              <a:gd name="connsiteX7" fmla="*/ 863335 w 1676069"/>
              <a:gd name="connsiteY7" fmla="*/ 5688 h 2208699"/>
              <a:gd name="connsiteX8" fmla="*/ 855644 w 1676069"/>
              <a:gd name="connsiteY8" fmla="*/ 0 h 2208699"/>
              <a:gd name="connsiteX0" fmla="*/ 855644 w 1676069"/>
              <a:gd name="connsiteY0" fmla="*/ 0 h 2208699"/>
              <a:gd name="connsiteX1" fmla="*/ 764217 w 1676069"/>
              <a:gd name="connsiteY1" fmla="*/ 684567 h 2208699"/>
              <a:gd name="connsiteX2" fmla="*/ 588732 w 1676069"/>
              <a:gd name="connsiteY2" fmla="*/ 731672 h 2208699"/>
              <a:gd name="connsiteX3" fmla="*/ 0 w 1676069"/>
              <a:gd name="connsiteY3" fmla="*/ 2208699 h 2208699"/>
              <a:gd name="connsiteX4" fmla="*/ 1676069 w 1676069"/>
              <a:gd name="connsiteY4" fmla="*/ 2186970 h 2208699"/>
              <a:gd name="connsiteX5" fmla="*/ 1141267 w 1676069"/>
              <a:gd name="connsiteY5" fmla="*/ 713586 h 2208699"/>
              <a:gd name="connsiteX6" fmla="*/ 960175 w 1676069"/>
              <a:gd name="connsiteY6" fmla="*/ 684567 h 2208699"/>
              <a:gd name="connsiteX7" fmla="*/ 863335 w 1676069"/>
              <a:gd name="connsiteY7" fmla="*/ 5688 h 2208699"/>
              <a:gd name="connsiteX8" fmla="*/ 855644 w 1676069"/>
              <a:gd name="connsiteY8" fmla="*/ 0 h 2208699"/>
              <a:gd name="connsiteX0" fmla="*/ 855644 w 1676069"/>
              <a:gd name="connsiteY0" fmla="*/ 0 h 2208699"/>
              <a:gd name="connsiteX1" fmla="*/ 764217 w 1676069"/>
              <a:gd name="connsiteY1" fmla="*/ 684567 h 2208699"/>
              <a:gd name="connsiteX2" fmla="*/ 588732 w 1676069"/>
              <a:gd name="connsiteY2" fmla="*/ 731672 h 2208699"/>
              <a:gd name="connsiteX3" fmla="*/ 0 w 1676069"/>
              <a:gd name="connsiteY3" fmla="*/ 2208699 h 2208699"/>
              <a:gd name="connsiteX4" fmla="*/ 1676069 w 1676069"/>
              <a:gd name="connsiteY4" fmla="*/ 2186970 h 2208699"/>
              <a:gd name="connsiteX5" fmla="*/ 1141267 w 1676069"/>
              <a:gd name="connsiteY5" fmla="*/ 713586 h 2208699"/>
              <a:gd name="connsiteX6" fmla="*/ 960175 w 1676069"/>
              <a:gd name="connsiteY6" fmla="*/ 684567 h 2208699"/>
              <a:gd name="connsiteX7" fmla="*/ 863335 w 1676069"/>
              <a:gd name="connsiteY7" fmla="*/ 5688 h 2208699"/>
              <a:gd name="connsiteX8" fmla="*/ 855644 w 1676069"/>
              <a:gd name="connsiteY8" fmla="*/ 0 h 2208699"/>
              <a:gd name="connsiteX0" fmla="*/ 855644 w 1676069"/>
              <a:gd name="connsiteY0" fmla="*/ 0 h 2208699"/>
              <a:gd name="connsiteX1" fmla="*/ 764217 w 1676069"/>
              <a:gd name="connsiteY1" fmla="*/ 684567 h 2208699"/>
              <a:gd name="connsiteX2" fmla="*/ 588732 w 1676069"/>
              <a:gd name="connsiteY2" fmla="*/ 731672 h 2208699"/>
              <a:gd name="connsiteX3" fmla="*/ 0 w 1676069"/>
              <a:gd name="connsiteY3" fmla="*/ 2208699 h 2208699"/>
              <a:gd name="connsiteX4" fmla="*/ 1676069 w 1676069"/>
              <a:gd name="connsiteY4" fmla="*/ 2186970 h 2208699"/>
              <a:gd name="connsiteX5" fmla="*/ 1141267 w 1676069"/>
              <a:gd name="connsiteY5" fmla="*/ 713586 h 2208699"/>
              <a:gd name="connsiteX6" fmla="*/ 960175 w 1676069"/>
              <a:gd name="connsiteY6" fmla="*/ 684567 h 2208699"/>
              <a:gd name="connsiteX7" fmla="*/ 863335 w 1676069"/>
              <a:gd name="connsiteY7" fmla="*/ 5688 h 2208699"/>
              <a:gd name="connsiteX8" fmla="*/ 855644 w 1676069"/>
              <a:gd name="connsiteY8" fmla="*/ 0 h 2208699"/>
              <a:gd name="connsiteX0" fmla="*/ 855644 w 1676069"/>
              <a:gd name="connsiteY0" fmla="*/ 0 h 2186970"/>
              <a:gd name="connsiteX1" fmla="*/ 764217 w 1676069"/>
              <a:gd name="connsiteY1" fmla="*/ 684567 h 2186970"/>
              <a:gd name="connsiteX2" fmla="*/ 588732 w 1676069"/>
              <a:gd name="connsiteY2" fmla="*/ 731672 h 2186970"/>
              <a:gd name="connsiteX3" fmla="*/ 0 w 1676069"/>
              <a:gd name="connsiteY3" fmla="*/ 2183103 h 2186970"/>
              <a:gd name="connsiteX4" fmla="*/ 1676069 w 1676069"/>
              <a:gd name="connsiteY4" fmla="*/ 2186970 h 2186970"/>
              <a:gd name="connsiteX5" fmla="*/ 1141267 w 1676069"/>
              <a:gd name="connsiteY5" fmla="*/ 713586 h 2186970"/>
              <a:gd name="connsiteX6" fmla="*/ 960175 w 1676069"/>
              <a:gd name="connsiteY6" fmla="*/ 684567 h 2186970"/>
              <a:gd name="connsiteX7" fmla="*/ 863335 w 1676069"/>
              <a:gd name="connsiteY7" fmla="*/ 5688 h 2186970"/>
              <a:gd name="connsiteX8" fmla="*/ 855644 w 1676069"/>
              <a:gd name="connsiteY8" fmla="*/ 0 h 2186970"/>
              <a:gd name="connsiteX0" fmla="*/ 855644 w 1684188"/>
              <a:gd name="connsiteY0" fmla="*/ 0 h 2183103"/>
              <a:gd name="connsiteX1" fmla="*/ 764217 w 1684188"/>
              <a:gd name="connsiteY1" fmla="*/ 684567 h 2183103"/>
              <a:gd name="connsiteX2" fmla="*/ 588732 w 1684188"/>
              <a:gd name="connsiteY2" fmla="*/ 731672 h 2183103"/>
              <a:gd name="connsiteX3" fmla="*/ 0 w 1684188"/>
              <a:gd name="connsiteY3" fmla="*/ 2183103 h 2183103"/>
              <a:gd name="connsiteX4" fmla="*/ 1684188 w 1684188"/>
              <a:gd name="connsiteY4" fmla="*/ 2165640 h 2183103"/>
              <a:gd name="connsiteX5" fmla="*/ 1141267 w 1684188"/>
              <a:gd name="connsiteY5" fmla="*/ 713586 h 2183103"/>
              <a:gd name="connsiteX6" fmla="*/ 960175 w 1684188"/>
              <a:gd name="connsiteY6" fmla="*/ 684567 h 2183103"/>
              <a:gd name="connsiteX7" fmla="*/ 863335 w 1684188"/>
              <a:gd name="connsiteY7" fmla="*/ 5688 h 2183103"/>
              <a:gd name="connsiteX8" fmla="*/ 855644 w 1684188"/>
              <a:gd name="connsiteY8" fmla="*/ 0 h 2183103"/>
              <a:gd name="connsiteX0" fmla="*/ 859704 w 1688248"/>
              <a:gd name="connsiteY0" fmla="*/ 0 h 2174571"/>
              <a:gd name="connsiteX1" fmla="*/ 768277 w 1688248"/>
              <a:gd name="connsiteY1" fmla="*/ 684567 h 2174571"/>
              <a:gd name="connsiteX2" fmla="*/ 592792 w 1688248"/>
              <a:gd name="connsiteY2" fmla="*/ 731672 h 2174571"/>
              <a:gd name="connsiteX3" fmla="*/ 0 w 1688248"/>
              <a:gd name="connsiteY3" fmla="*/ 2174571 h 2174571"/>
              <a:gd name="connsiteX4" fmla="*/ 1688248 w 1688248"/>
              <a:gd name="connsiteY4" fmla="*/ 2165640 h 2174571"/>
              <a:gd name="connsiteX5" fmla="*/ 1145327 w 1688248"/>
              <a:gd name="connsiteY5" fmla="*/ 713586 h 2174571"/>
              <a:gd name="connsiteX6" fmla="*/ 964235 w 1688248"/>
              <a:gd name="connsiteY6" fmla="*/ 684567 h 2174571"/>
              <a:gd name="connsiteX7" fmla="*/ 867395 w 1688248"/>
              <a:gd name="connsiteY7" fmla="*/ 5688 h 2174571"/>
              <a:gd name="connsiteX8" fmla="*/ 859704 w 1688248"/>
              <a:gd name="connsiteY8" fmla="*/ 0 h 2174571"/>
              <a:gd name="connsiteX0" fmla="*/ 859704 w 1712605"/>
              <a:gd name="connsiteY0" fmla="*/ 0 h 2174571"/>
              <a:gd name="connsiteX1" fmla="*/ 768277 w 1712605"/>
              <a:gd name="connsiteY1" fmla="*/ 684567 h 2174571"/>
              <a:gd name="connsiteX2" fmla="*/ 592792 w 1712605"/>
              <a:gd name="connsiteY2" fmla="*/ 731672 h 2174571"/>
              <a:gd name="connsiteX3" fmla="*/ 0 w 1712605"/>
              <a:gd name="connsiteY3" fmla="*/ 2174571 h 2174571"/>
              <a:gd name="connsiteX4" fmla="*/ 1712605 w 1712605"/>
              <a:gd name="connsiteY4" fmla="*/ 2174172 h 2174571"/>
              <a:gd name="connsiteX5" fmla="*/ 1145327 w 1712605"/>
              <a:gd name="connsiteY5" fmla="*/ 713586 h 2174571"/>
              <a:gd name="connsiteX6" fmla="*/ 964235 w 1712605"/>
              <a:gd name="connsiteY6" fmla="*/ 684567 h 2174571"/>
              <a:gd name="connsiteX7" fmla="*/ 867395 w 1712605"/>
              <a:gd name="connsiteY7" fmla="*/ 5688 h 2174571"/>
              <a:gd name="connsiteX8" fmla="*/ 859704 w 1712605"/>
              <a:gd name="connsiteY8" fmla="*/ 0 h 2174571"/>
              <a:gd name="connsiteX0" fmla="*/ 859704 w 1712605"/>
              <a:gd name="connsiteY0" fmla="*/ 0 h 2174571"/>
              <a:gd name="connsiteX1" fmla="*/ 768277 w 1712605"/>
              <a:gd name="connsiteY1" fmla="*/ 684567 h 2174571"/>
              <a:gd name="connsiteX2" fmla="*/ 592792 w 1712605"/>
              <a:gd name="connsiteY2" fmla="*/ 731672 h 2174571"/>
              <a:gd name="connsiteX3" fmla="*/ 0 w 1712605"/>
              <a:gd name="connsiteY3" fmla="*/ 2174571 h 2174571"/>
              <a:gd name="connsiteX4" fmla="*/ 1712605 w 1712605"/>
              <a:gd name="connsiteY4" fmla="*/ 2174172 h 2174571"/>
              <a:gd name="connsiteX5" fmla="*/ 1145327 w 1712605"/>
              <a:gd name="connsiteY5" fmla="*/ 713586 h 2174571"/>
              <a:gd name="connsiteX6" fmla="*/ 964235 w 1712605"/>
              <a:gd name="connsiteY6" fmla="*/ 684567 h 2174571"/>
              <a:gd name="connsiteX7" fmla="*/ 867395 w 1712605"/>
              <a:gd name="connsiteY7" fmla="*/ 5688 h 2174571"/>
              <a:gd name="connsiteX8" fmla="*/ 859704 w 1712605"/>
              <a:gd name="connsiteY8" fmla="*/ 0 h 2174571"/>
              <a:gd name="connsiteX0" fmla="*/ 859705 w 1712606"/>
              <a:gd name="connsiteY0" fmla="*/ 0 h 2174571"/>
              <a:gd name="connsiteX1" fmla="*/ 768278 w 1712606"/>
              <a:gd name="connsiteY1" fmla="*/ 684567 h 2174571"/>
              <a:gd name="connsiteX2" fmla="*/ 592793 w 1712606"/>
              <a:gd name="connsiteY2" fmla="*/ 731672 h 2174571"/>
              <a:gd name="connsiteX3" fmla="*/ 1 w 1712606"/>
              <a:gd name="connsiteY3" fmla="*/ 2174571 h 2174571"/>
              <a:gd name="connsiteX4" fmla="*/ 1712606 w 1712606"/>
              <a:gd name="connsiteY4" fmla="*/ 2174172 h 2174571"/>
              <a:gd name="connsiteX5" fmla="*/ 1145328 w 1712606"/>
              <a:gd name="connsiteY5" fmla="*/ 713586 h 2174571"/>
              <a:gd name="connsiteX6" fmla="*/ 964236 w 1712606"/>
              <a:gd name="connsiteY6" fmla="*/ 684567 h 2174571"/>
              <a:gd name="connsiteX7" fmla="*/ 867396 w 1712606"/>
              <a:gd name="connsiteY7" fmla="*/ 5688 h 2174571"/>
              <a:gd name="connsiteX8" fmla="*/ 859705 w 1712606"/>
              <a:gd name="connsiteY8" fmla="*/ 0 h 2174571"/>
              <a:gd name="connsiteX0" fmla="*/ 859705 w 1712619"/>
              <a:gd name="connsiteY0" fmla="*/ 0 h 2174571"/>
              <a:gd name="connsiteX1" fmla="*/ 768278 w 1712619"/>
              <a:gd name="connsiteY1" fmla="*/ 684567 h 2174571"/>
              <a:gd name="connsiteX2" fmla="*/ 592793 w 1712619"/>
              <a:gd name="connsiteY2" fmla="*/ 731672 h 2174571"/>
              <a:gd name="connsiteX3" fmla="*/ 1 w 1712619"/>
              <a:gd name="connsiteY3" fmla="*/ 2174571 h 2174571"/>
              <a:gd name="connsiteX4" fmla="*/ 1712606 w 1712619"/>
              <a:gd name="connsiteY4" fmla="*/ 2174172 h 2174571"/>
              <a:gd name="connsiteX5" fmla="*/ 1145328 w 1712619"/>
              <a:gd name="connsiteY5" fmla="*/ 713586 h 2174571"/>
              <a:gd name="connsiteX6" fmla="*/ 964236 w 1712619"/>
              <a:gd name="connsiteY6" fmla="*/ 684567 h 2174571"/>
              <a:gd name="connsiteX7" fmla="*/ 867396 w 1712619"/>
              <a:gd name="connsiteY7" fmla="*/ 5688 h 2174571"/>
              <a:gd name="connsiteX8" fmla="*/ 859705 w 1712619"/>
              <a:gd name="connsiteY8" fmla="*/ 0 h 2174571"/>
              <a:gd name="connsiteX0" fmla="*/ 859705 w 1712789"/>
              <a:gd name="connsiteY0" fmla="*/ 0 h 2174571"/>
              <a:gd name="connsiteX1" fmla="*/ 768278 w 1712789"/>
              <a:gd name="connsiteY1" fmla="*/ 684567 h 2174571"/>
              <a:gd name="connsiteX2" fmla="*/ 592793 w 1712789"/>
              <a:gd name="connsiteY2" fmla="*/ 731672 h 2174571"/>
              <a:gd name="connsiteX3" fmla="*/ 1 w 1712789"/>
              <a:gd name="connsiteY3" fmla="*/ 2174571 h 2174571"/>
              <a:gd name="connsiteX4" fmla="*/ 1712606 w 1712789"/>
              <a:gd name="connsiteY4" fmla="*/ 2174172 h 2174571"/>
              <a:gd name="connsiteX5" fmla="*/ 1145328 w 1712789"/>
              <a:gd name="connsiteY5" fmla="*/ 713586 h 2174571"/>
              <a:gd name="connsiteX6" fmla="*/ 964236 w 1712789"/>
              <a:gd name="connsiteY6" fmla="*/ 684567 h 2174571"/>
              <a:gd name="connsiteX7" fmla="*/ 867396 w 1712789"/>
              <a:gd name="connsiteY7" fmla="*/ 5688 h 2174571"/>
              <a:gd name="connsiteX8" fmla="*/ 859705 w 1712789"/>
              <a:gd name="connsiteY8" fmla="*/ 0 h 2174571"/>
              <a:gd name="connsiteX0" fmla="*/ 859707 w 1712791"/>
              <a:gd name="connsiteY0" fmla="*/ 0 h 2174571"/>
              <a:gd name="connsiteX1" fmla="*/ 768280 w 1712791"/>
              <a:gd name="connsiteY1" fmla="*/ 684567 h 2174571"/>
              <a:gd name="connsiteX2" fmla="*/ 592795 w 1712791"/>
              <a:gd name="connsiteY2" fmla="*/ 731672 h 2174571"/>
              <a:gd name="connsiteX3" fmla="*/ 3 w 1712791"/>
              <a:gd name="connsiteY3" fmla="*/ 2174571 h 2174571"/>
              <a:gd name="connsiteX4" fmla="*/ 1712608 w 1712791"/>
              <a:gd name="connsiteY4" fmla="*/ 2174172 h 2174571"/>
              <a:gd name="connsiteX5" fmla="*/ 1145330 w 1712791"/>
              <a:gd name="connsiteY5" fmla="*/ 713586 h 2174571"/>
              <a:gd name="connsiteX6" fmla="*/ 964238 w 1712791"/>
              <a:gd name="connsiteY6" fmla="*/ 684567 h 2174571"/>
              <a:gd name="connsiteX7" fmla="*/ 867398 w 1712791"/>
              <a:gd name="connsiteY7" fmla="*/ 5688 h 2174571"/>
              <a:gd name="connsiteX8" fmla="*/ 859707 w 1712791"/>
              <a:gd name="connsiteY8" fmla="*/ 0 h 2174571"/>
              <a:gd name="connsiteX0" fmla="*/ 859707 w 1712791"/>
              <a:gd name="connsiteY0" fmla="*/ 0 h 2174571"/>
              <a:gd name="connsiteX1" fmla="*/ 768280 w 1712791"/>
              <a:gd name="connsiteY1" fmla="*/ 684567 h 2174571"/>
              <a:gd name="connsiteX2" fmla="*/ 592795 w 1712791"/>
              <a:gd name="connsiteY2" fmla="*/ 731672 h 2174571"/>
              <a:gd name="connsiteX3" fmla="*/ 3 w 1712791"/>
              <a:gd name="connsiteY3" fmla="*/ 2174571 h 2174571"/>
              <a:gd name="connsiteX4" fmla="*/ 1712608 w 1712791"/>
              <a:gd name="connsiteY4" fmla="*/ 2174172 h 2174571"/>
              <a:gd name="connsiteX5" fmla="*/ 1145330 w 1712791"/>
              <a:gd name="connsiteY5" fmla="*/ 713586 h 2174571"/>
              <a:gd name="connsiteX6" fmla="*/ 964238 w 1712791"/>
              <a:gd name="connsiteY6" fmla="*/ 684567 h 2174571"/>
              <a:gd name="connsiteX7" fmla="*/ 867398 w 1712791"/>
              <a:gd name="connsiteY7" fmla="*/ 5688 h 2174571"/>
              <a:gd name="connsiteX8" fmla="*/ 859707 w 1712791"/>
              <a:gd name="connsiteY8" fmla="*/ 0 h 2174571"/>
              <a:gd name="connsiteX0" fmla="*/ 859707 w 1712791"/>
              <a:gd name="connsiteY0" fmla="*/ 0 h 2174571"/>
              <a:gd name="connsiteX1" fmla="*/ 768280 w 1712791"/>
              <a:gd name="connsiteY1" fmla="*/ 684567 h 2174571"/>
              <a:gd name="connsiteX2" fmla="*/ 592795 w 1712791"/>
              <a:gd name="connsiteY2" fmla="*/ 731672 h 2174571"/>
              <a:gd name="connsiteX3" fmla="*/ 3 w 1712791"/>
              <a:gd name="connsiteY3" fmla="*/ 2174571 h 2174571"/>
              <a:gd name="connsiteX4" fmla="*/ 1712608 w 1712791"/>
              <a:gd name="connsiteY4" fmla="*/ 2174172 h 2174571"/>
              <a:gd name="connsiteX5" fmla="*/ 1145330 w 1712791"/>
              <a:gd name="connsiteY5" fmla="*/ 713586 h 2174571"/>
              <a:gd name="connsiteX6" fmla="*/ 964238 w 1712791"/>
              <a:gd name="connsiteY6" fmla="*/ 684567 h 2174571"/>
              <a:gd name="connsiteX7" fmla="*/ 867398 w 1712791"/>
              <a:gd name="connsiteY7" fmla="*/ 5688 h 2174571"/>
              <a:gd name="connsiteX8" fmla="*/ 859707 w 1712791"/>
              <a:gd name="connsiteY8" fmla="*/ 0 h 2174571"/>
              <a:gd name="connsiteX0" fmla="*/ 859707 w 1712791"/>
              <a:gd name="connsiteY0" fmla="*/ 0 h 2174571"/>
              <a:gd name="connsiteX1" fmla="*/ 768280 w 1712791"/>
              <a:gd name="connsiteY1" fmla="*/ 684567 h 2174571"/>
              <a:gd name="connsiteX2" fmla="*/ 592795 w 1712791"/>
              <a:gd name="connsiteY2" fmla="*/ 731672 h 2174571"/>
              <a:gd name="connsiteX3" fmla="*/ 3 w 1712791"/>
              <a:gd name="connsiteY3" fmla="*/ 2174571 h 2174571"/>
              <a:gd name="connsiteX4" fmla="*/ 1712608 w 1712791"/>
              <a:gd name="connsiteY4" fmla="*/ 2174172 h 2174571"/>
              <a:gd name="connsiteX5" fmla="*/ 1145330 w 1712791"/>
              <a:gd name="connsiteY5" fmla="*/ 722118 h 2174571"/>
              <a:gd name="connsiteX6" fmla="*/ 964238 w 1712791"/>
              <a:gd name="connsiteY6" fmla="*/ 684567 h 2174571"/>
              <a:gd name="connsiteX7" fmla="*/ 867398 w 1712791"/>
              <a:gd name="connsiteY7" fmla="*/ 5688 h 2174571"/>
              <a:gd name="connsiteX8" fmla="*/ 859707 w 1712791"/>
              <a:gd name="connsiteY8" fmla="*/ 0 h 2174571"/>
              <a:gd name="connsiteX0" fmla="*/ 864578 w 1712791"/>
              <a:gd name="connsiteY0" fmla="*/ 0 h 2174571"/>
              <a:gd name="connsiteX1" fmla="*/ 768280 w 1712791"/>
              <a:gd name="connsiteY1" fmla="*/ 684567 h 2174571"/>
              <a:gd name="connsiteX2" fmla="*/ 592795 w 1712791"/>
              <a:gd name="connsiteY2" fmla="*/ 731672 h 2174571"/>
              <a:gd name="connsiteX3" fmla="*/ 3 w 1712791"/>
              <a:gd name="connsiteY3" fmla="*/ 2174571 h 2174571"/>
              <a:gd name="connsiteX4" fmla="*/ 1712608 w 1712791"/>
              <a:gd name="connsiteY4" fmla="*/ 2174172 h 2174571"/>
              <a:gd name="connsiteX5" fmla="*/ 1145330 w 1712791"/>
              <a:gd name="connsiteY5" fmla="*/ 722118 h 2174571"/>
              <a:gd name="connsiteX6" fmla="*/ 964238 w 1712791"/>
              <a:gd name="connsiteY6" fmla="*/ 684567 h 2174571"/>
              <a:gd name="connsiteX7" fmla="*/ 867398 w 1712791"/>
              <a:gd name="connsiteY7" fmla="*/ 5688 h 2174571"/>
              <a:gd name="connsiteX8" fmla="*/ 864578 w 1712791"/>
              <a:gd name="connsiteY8" fmla="*/ 0 h 2174571"/>
              <a:gd name="connsiteX0" fmla="*/ 867826 w 1712791"/>
              <a:gd name="connsiteY0" fmla="*/ 0 h 2169452"/>
              <a:gd name="connsiteX1" fmla="*/ 768280 w 1712791"/>
              <a:gd name="connsiteY1" fmla="*/ 679448 h 2169452"/>
              <a:gd name="connsiteX2" fmla="*/ 592795 w 1712791"/>
              <a:gd name="connsiteY2" fmla="*/ 726553 h 2169452"/>
              <a:gd name="connsiteX3" fmla="*/ 3 w 1712791"/>
              <a:gd name="connsiteY3" fmla="*/ 2169452 h 2169452"/>
              <a:gd name="connsiteX4" fmla="*/ 1712608 w 1712791"/>
              <a:gd name="connsiteY4" fmla="*/ 2169053 h 2169452"/>
              <a:gd name="connsiteX5" fmla="*/ 1145330 w 1712791"/>
              <a:gd name="connsiteY5" fmla="*/ 716999 h 2169452"/>
              <a:gd name="connsiteX6" fmla="*/ 964238 w 1712791"/>
              <a:gd name="connsiteY6" fmla="*/ 679448 h 2169452"/>
              <a:gd name="connsiteX7" fmla="*/ 867398 w 1712791"/>
              <a:gd name="connsiteY7" fmla="*/ 569 h 2169452"/>
              <a:gd name="connsiteX8" fmla="*/ 867826 w 1712791"/>
              <a:gd name="connsiteY8" fmla="*/ 0 h 2169452"/>
              <a:gd name="connsiteX0" fmla="*/ 867826 w 1712791"/>
              <a:gd name="connsiteY0" fmla="*/ 41 h 2169493"/>
              <a:gd name="connsiteX1" fmla="*/ 768280 w 1712791"/>
              <a:gd name="connsiteY1" fmla="*/ 679489 h 2169493"/>
              <a:gd name="connsiteX2" fmla="*/ 592795 w 1712791"/>
              <a:gd name="connsiteY2" fmla="*/ 726594 h 2169493"/>
              <a:gd name="connsiteX3" fmla="*/ 3 w 1712791"/>
              <a:gd name="connsiteY3" fmla="*/ 2169493 h 2169493"/>
              <a:gd name="connsiteX4" fmla="*/ 1712608 w 1712791"/>
              <a:gd name="connsiteY4" fmla="*/ 2169094 h 2169493"/>
              <a:gd name="connsiteX5" fmla="*/ 1145330 w 1712791"/>
              <a:gd name="connsiteY5" fmla="*/ 717040 h 2169493"/>
              <a:gd name="connsiteX6" fmla="*/ 964238 w 1712791"/>
              <a:gd name="connsiteY6" fmla="*/ 679489 h 2169493"/>
              <a:gd name="connsiteX7" fmla="*/ 867398 w 1712791"/>
              <a:gd name="connsiteY7" fmla="*/ 610 h 2169493"/>
              <a:gd name="connsiteX8" fmla="*/ 867826 w 1712791"/>
              <a:gd name="connsiteY8" fmla="*/ 41 h 2169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2791" h="2169493">
                <a:moveTo>
                  <a:pt x="867826" y="41"/>
                </a:moveTo>
                <a:cubicBezTo>
                  <a:pt x="871269" y="-5171"/>
                  <a:pt x="795148" y="481636"/>
                  <a:pt x="768280" y="679489"/>
                </a:cubicBezTo>
                <a:cubicBezTo>
                  <a:pt x="760286" y="677300"/>
                  <a:pt x="666174" y="679608"/>
                  <a:pt x="592795" y="726594"/>
                </a:cubicBezTo>
                <a:cubicBezTo>
                  <a:pt x="395198" y="1207560"/>
                  <a:pt x="-1315" y="2153529"/>
                  <a:pt x="3" y="2169493"/>
                </a:cubicBezTo>
                <a:cubicBezTo>
                  <a:pt x="-1519" y="2169360"/>
                  <a:pt x="1718189" y="2169227"/>
                  <a:pt x="1712608" y="2169094"/>
                </a:cubicBezTo>
                <a:cubicBezTo>
                  <a:pt x="1722430" y="2160033"/>
                  <a:pt x="1334423" y="1203902"/>
                  <a:pt x="1145330" y="717040"/>
                </a:cubicBezTo>
                <a:cubicBezTo>
                  <a:pt x="1065119" y="690303"/>
                  <a:pt x="967655" y="674114"/>
                  <a:pt x="964238" y="679489"/>
                </a:cubicBezTo>
                <a:lnTo>
                  <a:pt x="867398" y="610"/>
                </a:lnTo>
                <a:lnTo>
                  <a:pt x="867826" y="41"/>
                </a:lnTo>
                <a:close/>
              </a:path>
            </a:pathLst>
          </a:cu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 name="橢圓 4"/>
          <p:cNvSpPr/>
          <p:nvPr/>
        </p:nvSpPr>
        <p:spPr>
          <a:xfrm>
            <a:off x="3970496" y="1680652"/>
            <a:ext cx="1122891" cy="1122891"/>
          </a:xfrm>
          <a:prstGeom prst="ellipse">
            <a:avLst/>
          </a:prstGeom>
          <a:solidFill>
            <a:srgbClr val="77933C"/>
          </a:solidFill>
          <a:ln w="38100">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36548" name="object 5"/>
          <p:cNvSpPr txBox="1">
            <a:spLocks noChangeArrowheads="1"/>
          </p:cNvSpPr>
          <p:nvPr/>
        </p:nvSpPr>
        <p:spPr bwMode="auto">
          <a:xfrm>
            <a:off x="4136148" y="1841469"/>
            <a:ext cx="772211" cy="764953"/>
          </a:xfrm>
          <a:prstGeom prst="rect">
            <a:avLst/>
          </a:prstGeom>
          <a:noFill/>
          <a:ln w="9525">
            <a:noFill/>
            <a:miter lim="800000"/>
            <a:headEnd/>
            <a:tailEnd/>
          </a:ln>
        </p:spPr>
        <p:txBody>
          <a:bodyPr wrap="square" lIns="0" tIns="13335" rIns="0" bIns="0">
            <a:spAutoFit/>
          </a:bodyPr>
          <a:lstStyle/>
          <a:p>
            <a:pPr marL="12700" algn="ctr">
              <a:spcBef>
                <a:spcPts val="100"/>
              </a:spcBef>
            </a:pPr>
            <a:r>
              <a:rPr kumimoji="0" lang="zh-TW" altLang="en-US" sz="2400">
                <a:solidFill>
                  <a:schemeClr val="bg1"/>
                </a:solidFill>
                <a:latin typeface="微軟正黑體" panose="020B0604030504040204" pitchFamily="34" charset="-120"/>
                <a:ea typeface="微軟正黑體" panose="020B0604030504040204" pitchFamily="34" charset="-120"/>
                <a:cs typeface="Noto Sans CJK JP Regular"/>
              </a:rPr>
              <a:t>多元</a:t>
            </a:r>
            <a:endParaRPr kumimoji="0" lang="en-US" altLang="zh-TW" sz="2400">
              <a:solidFill>
                <a:schemeClr val="bg1"/>
              </a:solidFill>
              <a:latin typeface="微軟正黑體" panose="020B0604030504040204" pitchFamily="34" charset="-120"/>
              <a:ea typeface="微軟正黑體" panose="020B0604030504040204" pitchFamily="34" charset="-120"/>
              <a:cs typeface="Noto Sans CJK JP Regular"/>
            </a:endParaRPr>
          </a:p>
          <a:p>
            <a:pPr marL="12700" algn="ctr">
              <a:spcBef>
                <a:spcPts val="100"/>
              </a:spcBef>
            </a:pPr>
            <a:r>
              <a:rPr kumimoji="0" lang="zh-TW" altLang="en-US" sz="2400">
                <a:solidFill>
                  <a:schemeClr val="bg1"/>
                </a:solidFill>
                <a:latin typeface="微軟正黑體" panose="020B0604030504040204" pitchFamily="34" charset="-120"/>
                <a:ea typeface="微軟正黑體" panose="020B0604030504040204" pitchFamily="34" charset="-120"/>
                <a:cs typeface="Noto Sans CJK JP Regular"/>
              </a:rPr>
              <a:t>適性</a:t>
            </a:r>
          </a:p>
        </p:txBody>
      </p:sp>
      <p:cxnSp>
        <p:nvCxnSpPr>
          <p:cNvPr id="7" name="直線接點 6"/>
          <p:cNvCxnSpPr/>
          <p:nvPr/>
        </p:nvCxnSpPr>
        <p:spPr>
          <a:xfrm>
            <a:off x="3168558" y="5189040"/>
            <a:ext cx="2691111" cy="0"/>
          </a:xfrm>
          <a:prstGeom prst="line">
            <a:avLst/>
          </a:prstGeom>
          <a:ln w="38100">
            <a:solidFill>
              <a:srgbClr val="4F81BD"/>
            </a:solidFill>
            <a:prstDash val="solid"/>
          </a:ln>
        </p:spPr>
        <p:style>
          <a:lnRef idx="1">
            <a:schemeClr val="accent1"/>
          </a:lnRef>
          <a:fillRef idx="0">
            <a:schemeClr val="accent1"/>
          </a:fillRef>
          <a:effectRef idx="0">
            <a:schemeClr val="accent1"/>
          </a:effectRef>
          <a:fontRef idx="minor">
            <a:schemeClr val="tx1"/>
          </a:fontRef>
        </p:style>
      </p:cxnSp>
      <p:grpSp>
        <p:nvGrpSpPr>
          <p:cNvPr id="48" name="群組 47"/>
          <p:cNvGrpSpPr/>
          <p:nvPr/>
        </p:nvGrpSpPr>
        <p:grpSpPr>
          <a:xfrm>
            <a:off x="4201861" y="3840892"/>
            <a:ext cx="619732" cy="430319"/>
            <a:chOff x="4187222" y="395028"/>
            <a:chExt cx="1944212" cy="1349989"/>
          </a:xfrm>
          <a:solidFill>
            <a:srgbClr val="77933C"/>
          </a:solidFill>
        </p:grpSpPr>
        <p:sp>
          <p:nvSpPr>
            <p:cNvPr id="49"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0"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1"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8" name="梯形 7"/>
          <p:cNvSpPr/>
          <p:nvPr/>
        </p:nvSpPr>
        <p:spPr>
          <a:xfrm>
            <a:off x="3454006" y="4249354"/>
            <a:ext cx="2062421" cy="928502"/>
          </a:xfrm>
          <a:custGeom>
            <a:avLst/>
            <a:gdLst>
              <a:gd name="connsiteX0" fmla="*/ 0 w 2062421"/>
              <a:gd name="connsiteY0" fmla="*/ 933119 h 933119"/>
              <a:gd name="connsiteX1" fmla="*/ 233280 w 2062421"/>
              <a:gd name="connsiteY1" fmla="*/ 0 h 933119"/>
              <a:gd name="connsiteX2" fmla="*/ 1829141 w 2062421"/>
              <a:gd name="connsiteY2" fmla="*/ 0 h 933119"/>
              <a:gd name="connsiteX3" fmla="*/ 2062421 w 2062421"/>
              <a:gd name="connsiteY3" fmla="*/ 933119 h 933119"/>
              <a:gd name="connsiteX4" fmla="*/ 0 w 2062421"/>
              <a:gd name="connsiteY4" fmla="*/ 933119 h 933119"/>
              <a:gd name="connsiteX0" fmla="*/ 0 w 2062421"/>
              <a:gd name="connsiteY0" fmla="*/ 981989 h 981989"/>
              <a:gd name="connsiteX1" fmla="*/ 233280 w 2062421"/>
              <a:gd name="connsiteY1" fmla="*/ 48870 h 981989"/>
              <a:gd name="connsiteX2" fmla="*/ 1829141 w 2062421"/>
              <a:gd name="connsiteY2" fmla="*/ 48870 h 981989"/>
              <a:gd name="connsiteX3" fmla="*/ 2062421 w 2062421"/>
              <a:gd name="connsiteY3" fmla="*/ 981989 h 981989"/>
              <a:gd name="connsiteX4" fmla="*/ 0 w 2062421"/>
              <a:gd name="connsiteY4" fmla="*/ 981989 h 981989"/>
              <a:gd name="connsiteX0" fmla="*/ 0 w 2062421"/>
              <a:gd name="connsiteY0" fmla="*/ 1003166 h 1003166"/>
              <a:gd name="connsiteX1" fmla="*/ 233280 w 2062421"/>
              <a:gd name="connsiteY1" fmla="*/ 70047 h 1003166"/>
              <a:gd name="connsiteX2" fmla="*/ 1829141 w 2062421"/>
              <a:gd name="connsiteY2" fmla="*/ 70047 h 1003166"/>
              <a:gd name="connsiteX3" fmla="*/ 2062421 w 2062421"/>
              <a:gd name="connsiteY3" fmla="*/ 1003166 h 1003166"/>
              <a:gd name="connsiteX4" fmla="*/ 0 w 2062421"/>
              <a:gd name="connsiteY4" fmla="*/ 1003166 h 1003166"/>
              <a:gd name="connsiteX0" fmla="*/ 0 w 2062421"/>
              <a:gd name="connsiteY0" fmla="*/ 993976 h 993976"/>
              <a:gd name="connsiteX1" fmla="*/ 233280 w 2062421"/>
              <a:gd name="connsiteY1" fmla="*/ 60857 h 993976"/>
              <a:gd name="connsiteX2" fmla="*/ 1829141 w 2062421"/>
              <a:gd name="connsiteY2" fmla="*/ 60857 h 993976"/>
              <a:gd name="connsiteX3" fmla="*/ 2062421 w 2062421"/>
              <a:gd name="connsiteY3" fmla="*/ 993976 h 993976"/>
              <a:gd name="connsiteX4" fmla="*/ 0 w 2062421"/>
              <a:gd name="connsiteY4" fmla="*/ 993976 h 993976"/>
              <a:gd name="connsiteX0" fmla="*/ 0 w 2062421"/>
              <a:gd name="connsiteY0" fmla="*/ 945671 h 945671"/>
              <a:gd name="connsiteX1" fmla="*/ 201530 w 2062421"/>
              <a:gd name="connsiteY1" fmla="*/ 164952 h 945671"/>
              <a:gd name="connsiteX2" fmla="*/ 1829141 w 2062421"/>
              <a:gd name="connsiteY2" fmla="*/ 12552 h 945671"/>
              <a:gd name="connsiteX3" fmla="*/ 2062421 w 2062421"/>
              <a:gd name="connsiteY3" fmla="*/ 945671 h 945671"/>
              <a:gd name="connsiteX4" fmla="*/ 0 w 2062421"/>
              <a:gd name="connsiteY4" fmla="*/ 945671 h 945671"/>
              <a:gd name="connsiteX0" fmla="*/ 0 w 2062421"/>
              <a:gd name="connsiteY0" fmla="*/ 956729 h 956729"/>
              <a:gd name="connsiteX1" fmla="*/ 207880 w 2062421"/>
              <a:gd name="connsiteY1" fmla="*/ 106160 h 956729"/>
              <a:gd name="connsiteX2" fmla="*/ 1829141 w 2062421"/>
              <a:gd name="connsiteY2" fmla="*/ 23610 h 956729"/>
              <a:gd name="connsiteX3" fmla="*/ 2062421 w 2062421"/>
              <a:gd name="connsiteY3" fmla="*/ 956729 h 956729"/>
              <a:gd name="connsiteX4" fmla="*/ 0 w 2062421"/>
              <a:gd name="connsiteY4" fmla="*/ 956729 h 956729"/>
              <a:gd name="connsiteX0" fmla="*/ 0 w 2062421"/>
              <a:gd name="connsiteY0" fmla="*/ 901508 h 901508"/>
              <a:gd name="connsiteX1" fmla="*/ 207880 w 2062421"/>
              <a:gd name="connsiteY1" fmla="*/ 50939 h 901508"/>
              <a:gd name="connsiteX2" fmla="*/ 1860891 w 2062421"/>
              <a:gd name="connsiteY2" fmla="*/ 82689 h 901508"/>
              <a:gd name="connsiteX3" fmla="*/ 2062421 w 2062421"/>
              <a:gd name="connsiteY3" fmla="*/ 901508 h 901508"/>
              <a:gd name="connsiteX4" fmla="*/ 0 w 2062421"/>
              <a:gd name="connsiteY4" fmla="*/ 901508 h 901508"/>
              <a:gd name="connsiteX0" fmla="*/ 0 w 2062421"/>
              <a:gd name="connsiteY0" fmla="*/ 911425 h 911425"/>
              <a:gd name="connsiteX1" fmla="*/ 207880 w 2062421"/>
              <a:gd name="connsiteY1" fmla="*/ 60856 h 911425"/>
              <a:gd name="connsiteX2" fmla="*/ 1854541 w 2062421"/>
              <a:gd name="connsiteY2" fmla="*/ 60856 h 911425"/>
              <a:gd name="connsiteX3" fmla="*/ 2062421 w 2062421"/>
              <a:gd name="connsiteY3" fmla="*/ 911425 h 911425"/>
              <a:gd name="connsiteX4" fmla="*/ 0 w 2062421"/>
              <a:gd name="connsiteY4" fmla="*/ 911425 h 911425"/>
              <a:gd name="connsiteX0" fmla="*/ 0 w 2062421"/>
              <a:gd name="connsiteY0" fmla="*/ 930615 h 930615"/>
              <a:gd name="connsiteX1" fmla="*/ 207880 w 2062421"/>
              <a:gd name="connsiteY1" fmla="*/ 80046 h 930615"/>
              <a:gd name="connsiteX2" fmla="*/ 1854541 w 2062421"/>
              <a:gd name="connsiteY2" fmla="*/ 80046 h 930615"/>
              <a:gd name="connsiteX3" fmla="*/ 2062421 w 2062421"/>
              <a:gd name="connsiteY3" fmla="*/ 930615 h 930615"/>
              <a:gd name="connsiteX4" fmla="*/ 0 w 2062421"/>
              <a:gd name="connsiteY4" fmla="*/ 930615 h 930615"/>
              <a:gd name="connsiteX0" fmla="*/ 0 w 2062421"/>
              <a:gd name="connsiteY0" fmla="*/ 935375 h 935375"/>
              <a:gd name="connsiteX1" fmla="*/ 207880 w 2062421"/>
              <a:gd name="connsiteY1" fmla="*/ 84806 h 935375"/>
              <a:gd name="connsiteX2" fmla="*/ 1854541 w 2062421"/>
              <a:gd name="connsiteY2" fmla="*/ 84806 h 935375"/>
              <a:gd name="connsiteX3" fmla="*/ 2062421 w 2062421"/>
              <a:gd name="connsiteY3" fmla="*/ 935375 h 935375"/>
              <a:gd name="connsiteX4" fmla="*/ 0 w 2062421"/>
              <a:gd name="connsiteY4" fmla="*/ 935375 h 935375"/>
              <a:gd name="connsiteX0" fmla="*/ 0 w 2062421"/>
              <a:gd name="connsiteY0" fmla="*/ 928502 h 928502"/>
              <a:gd name="connsiteX1" fmla="*/ 207880 w 2062421"/>
              <a:gd name="connsiteY1" fmla="*/ 77933 h 928502"/>
              <a:gd name="connsiteX2" fmla="*/ 1854541 w 2062421"/>
              <a:gd name="connsiteY2" fmla="*/ 77933 h 928502"/>
              <a:gd name="connsiteX3" fmla="*/ 2062421 w 2062421"/>
              <a:gd name="connsiteY3" fmla="*/ 928502 h 928502"/>
              <a:gd name="connsiteX4" fmla="*/ 0 w 2062421"/>
              <a:gd name="connsiteY4" fmla="*/ 928502 h 928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2421" h="928502">
                <a:moveTo>
                  <a:pt x="0" y="928502"/>
                </a:moveTo>
                <a:lnTo>
                  <a:pt x="207880" y="77933"/>
                </a:lnTo>
                <a:cubicBezTo>
                  <a:pt x="990458" y="-12976"/>
                  <a:pt x="1154272" y="-38215"/>
                  <a:pt x="1854541" y="77933"/>
                </a:cubicBezTo>
                <a:lnTo>
                  <a:pt x="2062421" y="928502"/>
                </a:lnTo>
                <a:lnTo>
                  <a:pt x="0" y="928502"/>
                </a:lnTo>
                <a:close/>
              </a:path>
            </a:pathLst>
          </a:custGeom>
          <a:solidFill>
            <a:srgbClr val="4F81BD"/>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36566" name="object 23"/>
          <p:cNvSpPr txBox="1">
            <a:spLocks noChangeArrowheads="1"/>
          </p:cNvSpPr>
          <p:nvPr/>
        </p:nvSpPr>
        <p:spPr bwMode="auto">
          <a:xfrm>
            <a:off x="3668725" y="4358803"/>
            <a:ext cx="1716585" cy="764953"/>
          </a:xfrm>
          <a:prstGeom prst="rect">
            <a:avLst/>
          </a:prstGeom>
          <a:noFill/>
          <a:ln w="9525">
            <a:noFill/>
            <a:miter lim="800000"/>
            <a:headEnd/>
            <a:tailEnd/>
          </a:ln>
        </p:spPr>
        <p:txBody>
          <a:bodyPr wrap="square" lIns="0" tIns="13335" rIns="0" bIns="0">
            <a:spAutoFit/>
          </a:bodyPr>
          <a:lstStyle/>
          <a:p>
            <a:pPr marL="12700" algn="ctr">
              <a:spcBef>
                <a:spcPts val="100"/>
              </a:spcBef>
            </a:pPr>
            <a:r>
              <a:rPr kumimoji="0" lang="zh-TW" altLang="en-US" sz="2400">
                <a:solidFill>
                  <a:schemeClr val="bg1"/>
                </a:solidFill>
                <a:latin typeface="微軟正黑體" panose="020B0604030504040204" pitchFamily="34" charset="-120"/>
                <a:ea typeface="微軟正黑體" panose="020B0604030504040204" pitchFamily="34" charset="-120"/>
                <a:cs typeface="Noto Sans CJK JP Regular"/>
              </a:rPr>
              <a:t>適性揚才</a:t>
            </a:r>
            <a:endParaRPr kumimoji="0" lang="en-US" altLang="zh-TW" sz="2400">
              <a:solidFill>
                <a:schemeClr val="bg1"/>
              </a:solidFill>
              <a:latin typeface="微軟正黑體" panose="020B0604030504040204" pitchFamily="34" charset="-120"/>
              <a:ea typeface="微軟正黑體" panose="020B0604030504040204" pitchFamily="34" charset="-120"/>
              <a:cs typeface="Noto Sans CJK JP Regular"/>
            </a:endParaRPr>
          </a:p>
          <a:p>
            <a:pPr marL="12700" algn="ctr">
              <a:spcBef>
                <a:spcPts val="100"/>
              </a:spcBef>
            </a:pPr>
            <a:r>
              <a:rPr kumimoji="0" lang="zh-TW" altLang="en-US" sz="2400">
                <a:solidFill>
                  <a:schemeClr val="bg1"/>
                </a:solidFill>
                <a:latin typeface="微軟正黑體" panose="020B0604030504040204" pitchFamily="34" charset="-120"/>
                <a:ea typeface="微軟正黑體" panose="020B0604030504040204" pitchFamily="34" charset="-120"/>
                <a:cs typeface="Noto Sans CJK JP Regular"/>
              </a:rPr>
              <a:t>終身學習</a:t>
            </a:r>
          </a:p>
        </p:txBody>
      </p:sp>
      <p:sp>
        <p:nvSpPr>
          <p:cNvPr id="53" name="橢圓 52"/>
          <p:cNvSpPr/>
          <p:nvPr/>
        </p:nvSpPr>
        <p:spPr>
          <a:xfrm>
            <a:off x="1999699" y="4878151"/>
            <a:ext cx="1122891" cy="1122891"/>
          </a:xfrm>
          <a:prstGeom prst="ellipse">
            <a:avLst/>
          </a:prstGeom>
          <a:solidFill>
            <a:srgbClr val="E46C0A"/>
          </a:solidFill>
          <a:ln w="38100">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4" name="橢圓 53"/>
          <p:cNvSpPr/>
          <p:nvPr/>
        </p:nvSpPr>
        <p:spPr>
          <a:xfrm>
            <a:off x="5897381" y="4849004"/>
            <a:ext cx="1122891" cy="1122891"/>
          </a:xfrm>
          <a:prstGeom prst="ellipse">
            <a:avLst/>
          </a:prstGeom>
          <a:solidFill>
            <a:srgbClr val="920049"/>
          </a:solidFill>
          <a:ln w="38100">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36560" name="object 17"/>
          <p:cNvSpPr txBox="1">
            <a:spLocks noChangeArrowheads="1"/>
          </p:cNvSpPr>
          <p:nvPr/>
        </p:nvSpPr>
        <p:spPr bwMode="auto">
          <a:xfrm>
            <a:off x="2217822" y="5078883"/>
            <a:ext cx="703113" cy="764312"/>
          </a:xfrm>
          <a:prstGeom prst="rect">
            <a:avLst/>
          </a:prstGeom>
          <a:noFill/>
          <a:ln w="9525">
            <a:noFill/>
            <a:miter lim="800000"/>
            <a:headEnd/>
            <a:tailEnd/>
          </a:ln>
        </p:spPr>
        <p:txBody>
          <a:bodyPr wrap="square" lIns="0" tIns="12700" rIns="0" bIns="0">
            <a:spAutoFit/>
          </a:bodyPr>
          <a:lstStyle/>
          <a:p>
            <a:pPr marL="12700">
              <a:spcBef>
                <a:spcPts val="100"/>
              </a:spcBef>
            </a:pPr>
            <a:r>
              <a:rPr kumimoji="0" lang="zh-TW" altLang="en-US" sz="2400">
                <a:solidFill>
                  <a:schemeClr val="bg1"/>
                </a:solidFill>
                <a:latin typeface="微軟正黑體" panose="020B0604030504040204" pitchFamily="34" charset="-120"/>
                <a:ea typeface="微軟正黑體" panose="020B0604030504040204" pitchFamily="34" charset="-120"/>
                <a:cs typeface="Noto Sans CJK JP Regular"/>
              </a:rPr>
              <a:t>校本</a:t>
            </a:r>
            <a:endParaRPr kumimoji="0" lang="en-US" altLang="zh-TW" sz="2400">
              <a:solidFill>
                <a:schemeClr val="bg1"/>
              </a:solidFill>
              <a:latin typeface="微軟正黑體" panose="020B0604030504040204" pitchFamily="34" charset="-120"/>
              <a:ea typeface="微軟正黑體" panose="020B0604030504040204" pitchFamily="34" charset="-120"/>
              <a:cs typeface="Noto Sans CJK JP Regular"/>
            </a:endParaRPr>
          </a:p>
          <a:p>
            <a:pPr marL="12700">
              <a:spcBef>
                <a:spcPts val="100"/>
              </a:spcBef>
            </a:pPr>
            <a:r>
              <a:rPr kumimoji="0" lang="zh-TW" altLang="en-US" sz="2400">
                <a:solidFill>
                  <a:schemeClr val="bg1"/>
                </a:solidFill>
                <a:latin typeface="微軟正黑體" panose="020B0604030504040204" pitchFamily="34" charset="-120"/>
                <a:ea typeface="微軟正黑體" panose="020B0604030504040204" pitchFamily="34" charset="-120"/>
                <a:cs typeface="Noto Sans CJK JP Regular"/>
              </a:rPr>
              <a:t>課程</a:t>
            </a:r>
          </a:p>
        </p:txBody>
      </p:sp>
      <p:sp>
        <p:nvSpPr>
          <p:cNvPr id="236556" name="object 13"/>
          <p:cNvSpPr txBox="1">
            <a:spLocks noChangeArrowheads="1"/>
          </p:cNvSpPr>
          <p:nvPr/>
        </p:nvSpPr>
        <p:spPr bwMode="auto">
          <a:xfrm>
            <a:off x="6116997" y="5057441"/>
            <a:ext cx="699764" cy="764312"/>
          </a:xfrm>
          <a:prstGeom prst="rect">
            <a:avLst/>
          </a:prstGeom>
          <a:noFill/>
          <a:ln w="9525">
            <a:noFill/>
            <a:miter lim="800000"/>
            <a:headEnd/>
            <a:tailEnd/>
          </a:ln>
        </p:spPr>
        <p:txBody>
          <a:bodyPr wrap="square" lIns="0" tIns="12700" rIns="0" bIns="0">
            <a:spAutoFit/>
          </a:bodyPr>
          <a:lstStyle/>
          <a:p>
            <a:pPr marL="12700" algn="ctr">
              <a:spcBef>
                <a:spcPts val="100"/>
              </a:spcBef>
            </a:pPr>
            <a:r>
              <a:rPr kumimoji="0" lang="zh-TW" altLang="en-US" sz="2400">
                <a:solidFill>
                  <a:schemeClr val="bg1"/>
                </a:solidFill>
                <a:latin typeface="微軟正黑體" panose="020B0604030504040204" pitchFamily="34" charset="-120"/>
                <a:ea typeface="微軟正黑體" panose="020B0604030504040204" pitchFamily="34" charset="-120"/>
                <a:cs typeface="Noto Sans CJK JP Regular"/>
              </a:rPr>
              <a:t>素養</a:t>
            </a:r>
            <a:endParaRPr kumimoji="0" lang="en-US" altLang="zh-TW" sz="2400">
              <a:solidFill>
                <a:schemeClr val="bg1"/>
              </a:solidFill>
              <a:latin typeface="微軟正黑體" panose="020B0604030504040204" pitchFamily="34" charset="-120"/>
              <a:ea typeface="微軟正黑體" panose="020B0604030504040204" pitchFamily="34" charset="-120"/>
              <a:cs typeface="Noto Sans CJK JP Regular"/>
            </a:endParaRPr>
          </a:p>
          <a:p>
            <a:pPr marL="12700" algn="ctr">
              <a:spcBef>
                <a:spcPts val="100"/>
              </a:spcBef>
            </a:pPr>
            <a:r>
              <a:rPr kumimoji="0" lang="zh-TW" altLang="en-US" sz="2400">
                <a:solidFill>
                  <a:schemeClr val="bg1"/>
                </a:solidFill>
                <a:latin typeface="微軟正黑體" panose="020B0604030504040204" pitchFamily="34" charset="-120"/>
                <a:ea typeface="微軟正黑體" panose="020B0604030504040204" pitchFamily="34" charset="-120"/>
                <a:cs typeface="Noto Sans CJK JP Regular"/>
              </a:rPr>
              <a:t>導向</a:t>
            </a:r>
          </a:p>
        </p:txBody>
      </p:sp>
      <p:sp>
        <p:nvSpPr>
          <p:cNvPr id="9" name="矩形 8"/>
          <p:cNvSpPr/>
          <p:nvPr/>
        </p:nvSpPr>
        <p:spPr>
          <a:xfrm rot="17521367">
            <a:off x="1843127" y="3262088"/>
            <a:ext cx="1395339" cy="465415"/>
          </a:xfrm>
          <a:prstGeom prst="rect">
            <a:avLst/>
          </a:prstGeom>
          <a:noFill/>
        </p:spPr>
        <p:txBody>
          <a:bodyPr wrap="none" lIns="91440" tIns="45720" rIns="91440" bIns="45720">
            <a:prstTxWarp prst="textArchUp">
              <a:avLst>
                <a:gd name="adj" fmla="val 12076439"/>
              </a:avLst>
            </a:prstTxWarp>
            <a:spAutoFit/>
          </a:bodyPr>
          <a:lstStyle/>
          <a:p>
            <a:pPr marL="12700">
              <a:spcBef>
                <a:spcPts val="100"/>
              </a:spcBef>
            </a:pPr>
            <a:r>
              <a:rPr kumimoji="0" lang="zh-TW" altLang="en-US" sz="2400">
                <a:latin typeface="微軟正黑體" panose="020B0604030504040204" pitchFamily="34" charset="-120"/>
                <a:ea typeface="微軟正黑體" panose="020B0604030504040204" pitchFamily="34" charset="-120"/>
                <a:cs typeface="Noto Sans CJK JP Regular"/>
              </a:rPr>
              <a:t>配套整合</a:t>
            </a:r>
          </a:p>
        </p:txBody>
      </p:sp>
      <p:sp>
        <p:nvSpPr>
          <p:cNvPr id="56" name="矩形 55"/>
          <p:cNvSpPr/>
          <p:nvPr/>
        </p:nvSpPr>
        <p:spPr>
          <a:xfrm rot="3987885">
            <a:off x="5842403" y="3260622"/>
            <a:ext cx="1395339" cy="465415"/>
          </a:xfrm>
          <a:prstGeom prst="rect">
            <a:avLst/>
          </a:prstGeom>
          <a:noFill/>
        </p:spPr>
        <p:txBody>
          <a:bodyPr wrap="none" lIns="91440" tIns="45720" rIns="91440" bIns="45720">
            <a:prstTxWarp prst="textArchUp">
              <a:avLst>
                <a:gd name="adj" fmla="val 12076439"/>
              </a:avLst>
            </a:prstTxWarp>
            <a:spAutoFit/>
          </a:bodyPr>
          <a:lstStyle/>
          <a:p>
            <a:pPr marL="12700">
              <a:spcBef>
                <a:spcPts val="100"/>
              </a:spcBef>
            </a:pPr>
            <a:r>
              <a:rPr kumimoji="0" lang="zh-TW" altLang="en-US" sz="2400">
                <a:latin typeface="微軟正黑體" panose="020B0604030504040204" pitchFamily="34" charset="-120"/>
                <a:ea typeface="微軟正黑體" panose="020B0604030504040204" pitchFamily="34" charset="-120"/>
                <a:cs typeface="Noto Sans CJK JP Regular"/>
              </a:rPr>
              <a:t>連貫統整</a:t>
            </a:r>
          </a:p>
        </p:txBody>
      </p:sp>
      <p:sp>
        <p:nvSpPr>
          <p:cNvPr id="10" name="投影片編號版面配置區 9"/>
          <p:cNvSpPr>
            <a:spLocks noGrp="1"/>
          </p:cNvSpPr>
          <p:nvPr>
            <p:ph type="sldNum" sz="quarter" idx="12"/>
          </p:nvPr>
        </p:nvSpPr>
        <p:spPr/>
        <p:txBody>
          <a:bodyPr/>
          <a:lstStyle/>
          <a:p>
            <a:pPr>
              <a:defRPr/>
            </a:pPr>
            <a:fld id="{8598CAF7-0B11-4355-B351-D1350E429BEE}" type="slidenum">
              <a:rPr lang="zh-TW" altLang="en-US" smtClean="0"/>
              <a:pPr>
                <a:defRPr/>
              </a:pPr>
              <a:t>48</a:t>
            </a:fld>
            <a:endParaRPr lang="zh-TW" altLang="en-US"/>
          </a:p>
        </p:txBody>
      </p:sp>
      <p:sp>
        <p:nvSpPr>
          <p:cNvPr id="28" name="標題 2"/>
          <p:cNvSpPr txBox="1">
            <a:spLocks/>
          </p:cNvSpPr>
          <p:nvPr/>
        </p:nvSpPr>
        <p:spPr bwMode="auto">
          <a:xfrm>
            <a:off x="766763" y="192161"/>
            <a:ext cx="7909693"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dirty="0">
                <a:solidFill>
                  <a:schemeClr val="bg1"/>
                </a:solidFill>
                <a:cs typeface="Times New Roman" pitchFamily="18" charset="0"/>
              </a:rPr>
              <a:t>一、學校轉化新課綱的實施原則</a:t>
            </a:r>
          </a:p>
        </p:txBody>
      </p:sp>
      <p:sp>
        <p:nvSpPr>
          <p:cNvPr id="37" name="文字方塊 36"/>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3E5F5"/>
                </a:solidFill>
              </a:rPr>
              <a:t>5-1</a:t>
            </a:r>
            <a:r>
              <a:rPr lang="zh-TW" altLang="en-US" sz="1200">
                <a:solidFill>
                  <a:srgbClr val="F3E5F5"/>
                </a:solidFill>
              </a:rPr>
              <a:t>   </a:t>
            </a:r>
            <a:r>
              <a:rPr lang="en-US" altLang="zh-TW" sz="1200">
                <a:solidFill>
                  <a:srgbClr val="F3E5F5"/>
                </a:solidFill>
              </a:rPr>
              <a:t>/</a:t>
            </a:r>
            <a:r>
              <a:rPr lang="zh-TW" altLang="en-US" sz="1200">
                <a:solidFill>
                  <a:srgbClr val="F3E5F5"/>
                </a:solidFill>
              </a:rPr>
              <a:t> </a:t>
            </a:r>
          </a:p>
        </p:txBody>
      </p:sp>
    </p:spTree>
    <p:extLst>
      <p:ext uri="{BB962C8B-B14F-4D97-AF65-F5344CB8AC3E}">
        <p14:creationId xmlns:p14="http://schemas.microsoft.com/office/powerpoint/2010/main" val="1087359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6548"/>
                                        </p:tgtEl>
                                        <p:attrNameLst>
                                          <p:attrName>style.visibility</p:attrName>
                                        </p:attrNameLst>
                                      </p:cBhvr>
                                      <p:to>
                                        <p:strVal val="visible"/>
                                      </p:to>
                                    </p:set>
                                    <p:animEffect transition="in" filter="fade">
                                      <p:cBhvr>
                                        <p:cTn id="10" dur="500"/>
                                        <p:tgtEl>
                                          <p:spTgt spid="236548"/>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54"/>
                                        </p:tgtEl>
                                        <p:attrNameLst>
                                          <p:attrName>style.visibility</p:attrName>
                                        </p:attrNameLst>
                                      </p:cBhvr>
                                      <p:to>
                                        <p:strVal val="visible"/>
                                      </p:to>
                                    </p:set>
                                    <p:animEffect transition="in" filter="fade">
                                      <p:cBhvr>
                                        <p:cTn id="14" dur="500"/>
                                        <p:tgtEl>
                                          <p:spTgt spid="5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36556"/>
                                        </p:tgtEl>
                                        <p:attrNameLst>
                                          <p:attrName>style.visibility</p:attrName>
                                        </p:attrNameLst>
                                      </p:cBhvr>
                                      <p:to>
                                        <p:strVal val="visible"/>
                                      </p:to>
                                    </p:set>
                                    <p:animEffect transition="in" filter="fade">
                                      <p:cBhvr>
                                        <p:cTn id="17" dur="500"/>
                                        <p:tgtEl>
                                          <p:spTgt spid="236556"/>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53"/>
                                        </p:tgtEl>
                                        <p:attrNameLst>
                                          <p:attrName>style.visibility</p:attrName>
                                        </p:attrNameLst>
                                      </p:cBhvr>
                                      <p:to>
                                        <p:strVal val="visible"/>
                                      </p:to>
                                    </p:set>
                                    <p:animEffect transition="in" filter="fade">
                                      <p:cBhvr>
                                        <p:cTn id="21" dur="500"/>
                                        <p:tgtEl>
                                          <p:spTgt spid="5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6560"/>
                                        </p:tgtEl>
                                        <p:attrNameLst>
                                          <p:attrName>style.visibility</p:attrName>
                                        </p:attrNameLst>
                                      </p:cBhvr>
                                      <p:to>
                                        <p:strVal val="visible"/>
                                      </p:to>
                                    </p:set>
                                    <p:animEffect transition="in" filter="fade">
                                      <p:cBhvr>
                                        <p:cTn id="24" dur="500"/>
                                        <p:tgtEl>
                                          <p:spTgt spid="236560"/>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500"/>
                                        <p:tgtEl>
                                          <p:spTgt spid="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6"/>
                                        </p:tgtEl>
                                        <p:attrNameLst>
                                          <p:attrName>style.visibility</p:attrName>
                                        </p:attrNameLst>
                                      </p:cBhvr>
                                      <p:to>
                                        <p:strVal val="visible"/>
                                      </p:to>
                                    </p:set>
                                    <p:animEffect transition="in" filter="fade">
                                      <p:cBhvr>
                                        <p:cTn id="34" dur="500"/>
                                        <p:tgtEl>
                                          <p:spTgt spid="56"/>
                                        </p:tgtEl>
                                      </p:cBhvr>
                                    </p:animEffect>
                                  </p:childTnLst>
                                </p:cTn>
                              </p:par>
                            </p:childTnLst>
                          </p:cTn>
                        </p:par>
                        <p:par>
                          <p:cTn id="35" fill="hold">
                            <p:stCondLst>
                              <p:cond delay="2000"/>
                            </p:stCondLst>
                            <p:childTnLst>
                              <p:par>
                                <p:cTn id="36" presetID="10" presetClass="entr" presetSubtype="0" fill="hold" grpId="0" nodeType="after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fade">
                                      <p:cBhvr>
                                        <p:cTn id="41" dur="500"/>
                                        <p:tgtEl>
                                          <p:spTgt spid="36"/>
                                        </p:tgtEl>
                                      </p:cBhvr>
                                    </p:animEffect>
                                  </p:childTnLst>
                                </p:cTn>
                              </p:par>
                              <p:par>
                                <p:cTn id="42" presetID="10" presetClass="entr" presetSubtype="0" fill="hold" nodeType="with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500"/>
                                        <p:tgtEl>
                                          <p:spTgt spid="7"/>
                                        </p:tgtEl>
                                      </p:cBhvr>
                                    </p:animEffect>
                                  </p:childTnLst>
                                </p:cTn>
                              </p:par>
                              <p:par>
                                <p:cTn id="45" presetID="10" presetClass="entr" presetSubtype="0" fill="hold" nodeType="withEffect">
                                  <p:stCondLst>
                                    <p:cond delay="0"/>
                                  </p:stCondLst>
                                  <p:childTnLst>
                                    <p:set>
                                      <p:cBhvr>
                                        <p:cTn id="46" dur="1" fill="hold">
                                          <p:stCondLst>
                                            <p:cond delay="0"/>
                                          </p:stCondLst>
                                        </p:cTn>
                                        <p:tgtEl>
                                          <p:spTgt spid="48"/>
                                        </p:tgtEl>
                                        <p:attrNameLst>
                                          <p:attrName>style.visibility</p:attrName>
                                        </p:attrNameLst>
                                      </p:cBhvr>
                                      <p:to>
                                        <p:strVal val="visible"/>
                                      </p:to>
                                    </p:set>
                                    <p:animEffect transition="in" filter="fade">
                                      <p:cBhvr>
                                        <p:cTn id="47" dur="500"/>
                                        <p:tgtEl>
                                          <p:spTgt spid="48"/>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fade">
                                      <p:cBhvr>
                                        <p:cTn id="50" dur="500"/>
                                        <p:tgtEl>
                                          <p:spTgt spid="8"/>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36566"/>
                                        </p:tgtEl>
                                        <p:attrNameLst>
                                          <p:attrName>style.visibility</p:attrName>
                                        </p:attrNameLst>
                                      </p:cBhvr>
                                      <p:to>
                                        <p:strVal val="visible"/>
                                      </p:to>
                                    </p:set>
                                    <p:animEffect transition="in" filter="fade">
                                      <p:cBhvr>
                                        <p:cTn id="53" dur="500"/>
                                        <p:tgtEl>
                                          <p:spTgt spid="2365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5" grpId="0" animBg="1"/>
      <p:bldP spid="36" grpId="0" animBg="1"/>
      <p:bldP spid="5" grpId="0" animBg="1"/>
      <p:bldP spid="236548" grpId="0"/>
      <p:bldP spid="8" grpId="0" animBg="1"/>
      <p:bldP spid="236566" grpId="0"/>
      <p:bldP spid="53" grpId="0" animBg="1"/>
      <p:bldP spid="54" grpId="0" animBg="1"/>
      <p:bldP spid="236560" grpId="0"/>
      <p:bldP spid="236556" grpId="0"/>
      <p:bldP spid="9" grpId="0"/>
      <p:bldP spid="5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5"/>
          <p:cNvGraphicFramePr>
            <a:graphicFrameLocks/>
          </p:cNvGraphicFramePr>
          <p:nvPr>
            <p:extLst>
              <p:ext uri="{D42A27DB-BD31-4B8C-83A1-F6EECF244321}">
                <p14:modId xmlns:p14="http://schemas.microsoft.com/office/powerpoint/2010/main" val="3499307751"/>
              </p:ext>
            </p:extLst>
          </p:nvPr>
        </p:nvGraphicFramePr>
        <p:xfrm>
          <a:off x="293551" y="1789661"/>
          <a:ext cx="8496944" cy="466166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表格 5"/>
          <p:cNvGraphicFramePr>
            <a:graphicFrameLocks noGrp="1"/>
          </p:cNvGraphicFramePr>
          <p:nvPr>
            <p:extLst>
              <p:ext uri="{D42A27DB-BD31-4B8C-83A1-F6EECF244321}">
                <p14:modId xmlns:p14="http://schemas.microsoft.com/office/powerpoint/2010/main" val="1024261566"/>
              </p:ext>
            </p:extLst>
          </p:nvPr>
        </p:nvGraphicFramePr>
        <p:xfrm>
          <a:off x="5184551" y="6491629"/>
          <a:ext cx="3527425" cy="254000"/>
        </p:xfrm>
        <a:graphic>
          <a:graphicData uri="http://schemas.openxmlformats.org/drawingml/2006/table">
            <a:tbl>
              <a:tblPr/>
              <a:tblGrid>
                <a:gridCol w="3527425">
                  <a:extLst>
                    <a:ext uri="{9D8B030D-6E8A-4147-A177-3AD203B41FA5}">
                      <a16:colId xmlns="" xmlns:a16="http://schemas.microsoft.com/office/drawing/2014/main" val="20000"/>
                    </a:ext>
                  </a:extLst>
                </a:gridCol>
              </a:tblGrid>
              <a:tr h="254000">
                <a:tc>
                  <a:txBody>
                    <a:bodyPr/>
                    <a:lstStyle/>
                    <a:p>
                      <a:pPr algn="r" fontAlgn="t"/>
                      <a:r>
                        <a:rPr lang="zh-TW" altLang="en-US" sz="1200" b="0" i="0" u="none" strike="noStrike" dirty="0">
                          <a:solidFill>
                            <a:schemeClr val="tx1">
                              <a:lumMod val="50000"/>
                              <a:lumOff val="50000"/>
                            </a:schemeClr>
                          </a:solidFill>
                          <a:latin typeface="微軟正黑體" panose="020B0604030504040204" pitchFamily="34" charset="-120"/>
                          <a:ea typeface="微軟正黑體" panose="020B0604030504040204" pitchFamily="34" charset="-120"/>
                        </a:rPr>
                        <a:t>資料來源：內政部戶政司年度新生兒總人數</a:t>
                      </a:r>
                    </a:p>
                  </a:txBody>
                  <a:tcPr marL="0" marR="0" marT="0" marB="0">
                    <a:lnL>
                      <a:noFill/>
                    </a:lnL>
                    <a:lnR>
                      <a:noFill/>
                    </a:lnR>
                    <a:lnT>
                      <a:noFill/>
                    </a:lnT>
                    <a:lnB>
                      <a:noFill/>
                    </a:lnB>
                    <a:noFill/>
                  </a:tcPr>
                </a:tc>
                <a:extLst>
                  <a:ext uri="{0D108BD9-81ED-4DB2-BD59-A6C34878D82A}">
                    <a16:rowId xmlns="" xmlns:a16="http://schemas.microsoft.com/office/drawing/2014/main" val="10000"/>
                  </a:ext>
                </a:extLst>
              </a:tr>
            </a:tbl>
          </a:graphicData>
        </a:graphic>
      </p:graphicFrame>
      <p:sp>
        <p:nvSpPr>
          <p:cNvPr id="7" name="AutoShape 16"/>
          <p:cNvSpPr>
            <a:spLocks noChangeArrowheads="1"/>
          </p:cNvSpPr>
          <p:nvPr/>
        </p:nvSpPr>
        <p:spPr bwMode="auto">
          <a:xfrm>
            <a:off x="3920045" y="4974707"/>
            <a:ext cx="4870450" cy="839787"/>
          </a:xfrm>
          <a:prstGeom prst="wedgeEllipseCallout">
            <a:avLst>
              <a:gd name="adj1" fmla="val 5514"/>
              <a:gd name="adj2" fmla="val 32352"/>
            </a:avLst>
          </a:prstGeom>
          <a:solidFill>
            <a:srgbClr val="FFFF00"/>
          </a:solidFill>
          <a:ln w="9525" algn="ctr">
            <a:solidFill>
              <a:srgbClr val="000000"/>
            </a:solidFill>
            <a:miter lim="800000"/>
            <a:headEnd/>
            <a:tailEnd/>
          </a:ln>
        </p:spPr>
        <p:txBody>
          <a:bodyPr lIns="90000" tIns="46800" rIns="90000" bIns="46800" anchor="ctr"/>
          <a:lstStyle/>
          <a:p>
            <a:pPr algn="ctr">
              <a:spcBef>
                <a:spcPct val="50000"/>
              </a:spcBef>
            </a:pPr>
            <a:r>
              <a:rPr lang="zh-TW" altLang="en-US" sz="2800" b="1" dirty="0">
                <a:latin typeface="微軟正黑體" panose="020B0604030504040204" pitchFamily="34" charset="-120"/>
                <a:ea typeface="微軟正黑體" panose="020B0604030504040204" pitchFamily="34" charset="-120"/>
              </a:rPr>
              <a:t>一定要成就每個孩子</a:t>
            </a:r>
          </a:p>
        </p:txBody>
      </p:sp>
      <p:grpSp>
        <p:nvGrpSpPr>
          <p:cNvPr id="22" name="群組 21"/>
          <p:cNvGrpSpPr/>
          <p:nvPr/>
        </p:nvGrpSpPr>
        <p:grpSpPr>
          <a:xfrm>
            <a:off x="8183138" y="980728"/>
            <a:ext cx="730788" cy="507432"/>
            <a:chOff x="4187222" y="395028"/>
            <a:chExt cx="1944212" cy="1349989"/>
          </a:xfrm>
          <a:solidFill>
            <a:srgbClr val="920049"/>
          </a:solidFill>
        </p:grpSpPr>
        <p:sp>
          <p:nvSpPr>
            <p:cNvPr id="23"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4"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5"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4</a:t>
            </a:fld>
            <a:endParaRPr lang="zh-TW" altLang="en-US"/>
          </a:p>
        </p:txBody>
      </p:sp>
      <p:sp>
        <p:nvSpPr>
          <p:cNvPr id="26"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一、為何要研修新課綱？</a:t>
            </a:r>
            <a:endParaRPr kumimoji="0" lang="zh-TW" altLang="en-US" sz="2400" b="1" dirty="0">
              <a:solidFill>
                <a:schemeClr val="bg1"/>
              </a:solidFill>
              <a:cs typeface="Times New Roman" pitchFamily="18" charset="0"/>
            </a:endParaRPr>
          </a:p>
        </p:txBody>
      </p:sp>
      <p:sp>
        <p:nvSpPr>
          <p:cNvPr id="27" name="文字方塊 26"/>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9BFD2"/>
                </a:solidFill>
              </a:rPr>
              <a:t>1-1-3</a:t>
            </a:r>
            <a:r>
              <a:rPr lang="zh-TW" altLang="en-US" sz="1200">
                <a:solidFill>
                  <a:srgbClr val="F9BFD2"/>
                </a:solidFill>
              </a:rPr>
              <a:t>   </a:t>
            </a:r>
            <a:r>
              <a:rPr lang="en-US" altLang="zh-TW" sz="1200">
                <a:solidFill>
                  <a:srgbClr val="F9BFD2"/>
                </a:solidFill>
              </a:rPr>
              <a:t>/</a:t>
            </a:r>
            <a:r>
              <a:rPr lang="zh-TW" altLang="en-US" sz="1200">
                <a:solidFill>
                  <a:srgbClr val="F9BFD2"/>
                </a:solidFill>
              </a:rPr>
              <a:t> </a:t>
            </a:r>
          </a:p>
        </p:txBody>
      </p:sp>
      <p:sp>
        <p:nvSpPr>
          <p:cNvPr id="29" name="矩形 28"/>
          <p:cNvSpPr/>
          <p:nvPr/>
        </p:nvSpPr>
        <p:spPr>
          <a:xfrm>
            <a:off x="766762" y="1351591"/>
            <a:ext cx="8377237" cy="461665"/>
          </a:xfrm>
          <a:prstGeom prst="rect">
            <a:avLst/>
          </a:prstGeom>
        </p:spPr>
        <p:txBody>
          <a:bodyPr wrap="square">
            <a:spAutoFit/>
          </a:bodyPr>
          <a:lstStyle/>
          <a:p>
            <a:pPr defTabSz="1600200">
              <a:spcAft>
                <a:spcPct val="35000"/>
              </a:spcAft>
              <a:defRPr/>
            </a:pPr>
            <a:r>
              <a:rPr lang="en-US" altLang="zh-TW" sz="2400" dirty="0">
                <a:latin typeface="微軟正黑體" pitchFamily="34" charset="-120"/>
                <a:ea typeface="微軟正黑體" pitchFamily="34" charset="-120"/>
                <a:cs typeface="Times New Roman" pitchFamily="18" charset="0"/>
              </a:rPr>
              <a:t>(</a:t>
            </a:r>
            <a:r>
              <a:rPr lang="zh-TW" altLang="en-US" sz="2400" dirty="0">
                <a:latin typeface="微軟正黑體" pitchFamily="34" charset="-120"/>
                <a:ea typeface="微軟正黑體" pitchFamily="34" charset="-120"/>
                <a:cs typeface="Times New Roman" pitchFamily="18" charset="0"/>
              </a:rPr>
              <a:t>三</a:t>
            </a:r>
            <a:r>
              <a:rPr lang="en-US" altLang="zh-TW" sz="2400" dirty="0">
                <a:latin typeface="微軟正黑體" pitchFamily="34" charset="-120"/>
                <a:ea typeface="微軟正黑體" pitchFamily="34" charset="-120"/>
                <a:cs typeface="Times New Roman" pitchFamily="18" charset="0"/>
              </a:rPr>
              <a:t>)</a:t>
            </a:r>
            <a:r>
              <a:rPr lang="zh-TW" altLang="en-US" sz="2400" dirty="0">
                <a:latin typeface="微軟正黑體" pitchFamily="34" charset="-120"/>
                <a:ea typeface="微軟正黑體" pitchFamily="34" charset="-120"/>
                <a:cs typeface="Times New Roman" pitchFamily="18" charset="0"/>
              </a:rPr>
              <a:t>少子化</a:t>
            </a:r>
            <a:r>
              <a:rPr lang="en-US" altLang="zh-TW" sz="2400" dirty="0">
                <a:latin typeface="微軟正黑體" pitchFamily="34" charset="-120"/>
                <a:ea typeface="微軟正黑體" pitchFamily="34" charset="-120"/>
                <a:cs typeface="Times New Roman" pitchFamily="18" charset="0"/>
              </a:rPr>
              <a:t>-</a:t>
            </a:r>
            <a:r>
              <a:rPr lang="zh-TW" altLang="en-US" sz="2400" dirty="0">
                <a:latin typeface="微軟正黑體" pitchFamily="34" charset="-120"/>
                <a:ea typeface="微軟正黑體" pitchFamily="34" charset="-120"/>
                <a:cs typeface="Times New Roman" pitchFamily="18" charset="0"/>
              </a:rPr>
              <a:t>每個孩子應受到更好的學習照顧</a:t>
            </a:r>
          </a:p>
        </p:txBody>
      </p:sp>
      <p:sp>
        <p:nvSpPr>
          <p:cNvPr id="138" name="Text Box 8"/>
          <p:cNvSpPr txBox="1">
            <a:spLocks noChangeArrowheads="1"/>
          </p:cNvSpPr>
          <p:nvPr/>
        </p:nvSpPr>
        <p:spPr bwMode="auto">
          <a:xfrm>
            <a:off x="3347864" y="2124297"/>
            <a:ext cx="2808312" cy="278206"/>
          </a:xfrm>
          <a:prstGeom prst="rect">
            <a:avLst/>
          </a:prstGeom>
          <a:noFill/>
          <a:ln w="9525">
            <a:noFill/>
            <a:miter lim="800000"/>
            <a:headEnd/>
            <a:tailEnd/>
          </a:ln>
        </p:spPr>
        <p:txBody>
          <a:bodyPr wrap="square" lIns="27432" tIns="27432"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r>
              <a:rPr lang="zh-TW" altLang="en-US" sz="2000" b="1" dirty="0">
                <a:solidFill>
                  <a:srgbClr val="FF0000"/>
                </a:solidFill>
                <a:latin typeface="微軟正黑體" panose="020B0604030504040204" pitchFamily="34" charset="-120"/>
                <a:ea typeface="微軟正黑體" panose="020B0604030504040204" pitchFamily="34" charset="-120"/>
              </a:rPr>
              <a:t>教育經費</a:t>
            </a:r>
            <a:r>
              <a:rPr lang="en-US" altLang="zh-TW" sz="2000" b="1" dirty="0">
                <a:solidFill>
                  <a:srgbClr val="FF0000"/>
                </a:solidFill>
                <a:latin typeface="微軟正黑體" panose="020B0604030504040204" pitchFamily="34" charset="-120"/>
                <a:ea typeface="微軟正黑體" panose="020B0604030504040204" pitchFamily="34" charset="-120"/>
              </a:rPr>
              <a:t>4.22K</a:t>
            </a:r>
            <a:r>
              <a:rPr lang="zh-TW" altLang="en-US" sz="2000" b="1" dirty="0">
                <a:solidFill>
                  <a:srgbClr val="FF0000"/>
                </a:solidFill>
                <a:latin typeface="微軟正黑體" panose="020B0604030504040204" pitchFamily="34" charset="-120"/>
                <a:ea typeface="微軟正黑體" panose="020B0604030504040204" pitchFamily="34" charset="-120"/>
              </a:rPr>
              <a:t>元</a:t>
            </a:r>
            <a:r>
              <a:rPr lang="en-US" altLang="zh-TW" sz="2000" b="1" dirty="0">
                <a:solidFill>
                  <a:srgbClr val="FF0000"/>
                </a:solidFill>
                <a:latin typeface="微軟正黑體" panose="020B0604030504040204" pitchFamily="34" charset="-120"/>
                <a:ea typeface="微軟正黑體" panose="020B0604030504040204" pitchFamily="34" charset="-120"/>
              </a:rPr>
              <a:t>/</a:t>
            </a:r>
            <a:r>
              <a:rPr lang="zh-TW" altLang="en-US" sz="2000" b="1" dirty="0">
                <a:solidFill>
                  <a:srgbClr val="FF0000"/>
                </a:solidFill>
                <a:latin typeface="微軟正黑體" panose="020B0604030504040204" pitchFamily="34" charset="-120"/>
                <a:ea typeface="微軟正黑體" panose="020B0604030504040204" pitchFamily="34" charset="-120"/>
              </a:rPr>
              <a:t>人</a:t>
            </a:r>
            <a:endParaRPr lang="zh-TW" altLang="en-US" sz="2000" b="1" i="0" u="none" strike="noStrike" baseline="0" dirty="0">
              <a:solidFill>
                <a:srgbClr val="FF0000"/>
              </a:solidFill>
              <a:latin typeface="微軟正黑體" panose="020B0604030504040204" pitchFamily="34" charset="-120"/>
              <a:ea typeface="微軟正黑體" panose="020B0604030504040204" pitchFamily="34" charset="-120"/>
            </a:endParaRPr>
          </a:p>
        </p:txBody>
      </p:sp>
      <p:sp>
        <p:nvSpPr>
          <p:cNvPr id="74" name="Text Box 8"/>
          <p:cNvSpPr txBox="1">
            <a:spLocks noChangeArrowheads="1"/>
          </p:cNvSpPr>
          <p:nvPr/>
        </p:nvSpPr>
        <p:spPr bwMode="auto">
          <a:xfrm>
            <a:off x="7366003" y="2595593"/>
            <a:ext cx="1601244" cy="361090"/>
          </a:xfrm>
          <a:prstGeom prst="rect">
            <a:avLst/>
          </a:prstGeom>
          <a:noFill/>
          <a:ln w="9525">
            <a:noFill/>
            <a:miter lim="800000"/>
            <a:headEnd/>
            <a:tailEnd/>
          </a:ln>
        </p:spPr>
        <p:txBody>
          <a:bodyPr wrap="square" lIns="27432" tIns="27432"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r>
              <a:rPr lang="en-US" altLang="zh-TW" sz="2000" b="1" dirty="0">
                <a:solidFill>
                  <a:srgbClr val="FF0000"/>
                </a:solidFill>
                <a:latin typeface="微軟正黑體" panose="020B0604030504040204" pitchFamily="34" charset="-120"/>
                <a:ea typeface="微軟正黑體" panose="020B0604030504040204" pitchFamily="34" charset="-120"/>
              </a:rPr>
              <a:t>79.84K</a:t>
            </a:r>
            <a:r>
              <a:rPr lang="zh-TW" altLang="en-US" sz="2000" b="1" dirty="0">
                <a:solidFill>
                  <a:srgbClr val="FF0000"/>
                </a:solidFill>
                <a:latin typeface="微軟正黑體" panose="020B0604030504040204" pitchFamily="34" charset="-120"/>
                <a:ea typeface="微軟正黑體" panose="020B0604030504040204" pitchFamily="34" charset="-120"/>
              </a:rPr>
              <a:t>元</a:t>
            </a:r>
            <a:r>
              <a:rPr lang="en-US" altLang="zh-TW" sz="2000" b="1" dirty="0">
                <a:solidFill>
                  <a:srgbClr val="FF0000"/>
                </a:solidFill>
                <a:latin typeface="微軟正黑體" panose="020B0604030504040204" pitchFamily="34" charset="-120"/>
                <a:ea typeface="微軟正黑體" panose="020B0604030504040204" pitchFamily="34" charset="-120"/>
              </a:rPr>
              <a:t>/</a:t>
            </a:r>
            <a:r>
              <a:rPr lang="zh-TW" altLang="en-US" sz="2000" b="1" dirty="0">
                <a:solidFill>
                  <a:srgbClr val="FF0000"/>
                </a:solidFill>
                <a:latin typeface="微軟正黑體" panose="020B0604030504040204" pitchFamily="34" charset="-120"/>
                <a:ea typeface="微軟正黑體" panose="020B0604030504040204" pitchFamily="34" charset="-120"/>
              </a:rPr>
              <a:t>人</a:t>
            </a:r>
            <a:endParaRPr lang="zh-TW" altLang="en-US" sz="2000" b="1" i="0" u="none" strike="noStrike" baseline="0" dirty="0">
              <a:solidFill>
                <a:srgbClr val="FF0000"/>
              </a:solidFill>
              <a:latin typeface="微軟正黑體" panose="020B0604030504040204" pitchFamily="34" charset="-120"/>
              <a:ea typeface="微軟正黑體" panose="020B0604030504040204" pitchFamily="34" charset="-120"/>
            </a:endParaRPr>
          </a:p>
        </p:txBody>
      </p:sp>
      <p:sp>
        <p:nvSpPr>
          <p:cNvPr id="76" name="Text Box 8"/>
          <p:cNvSpPr txBox="1">
            <a:spLocks noChangeArrowheads="1"/>
          </p:cNvSpPr>
          <p:nvPr/>
        </p:nvSpPr>
        <p:spPr bwMode="auto">
          <a:xfrm>
            <a:off x="7479816" y="3368957"/>
            <a:ext cx="1664184" cy="361090"/>
          </a:xfrm>
          <a:prstGeom prst="rect">
            <a:avLst/>
          </a:prstGeom>
          <a:noFill/>
          <a:ln w="9525">
            <a:noFill/>
            <a:miter lim="800000"/>
            <a:headEnd/>
            <a:tailEnd/>
          </a:ln>
        </p:spPr>
        <p:txBody>
          <a:bodyPr wrap="square" lIns="27432" tIns="27432"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r>
              <a:rPr lang="en-US" altLang="zh-TW" sz="2000" b="1" dirty="0">
                <a:solidFill>
                  <a:srgbClr val="FF0000"/>
                </a:solidFill>
                <a:latin typeface="微軟正黑體" panose="020B0604030504040204" pitchFamily="34" charset="-120"/>
                <a:ea typeface="微軟正黑體" panose="020B0604030504040204" pitchFamily="34" charset="-120"/>
              </a:rPr>
              <a:t>110.9K</a:t>
            </a:r>
            <a:r>
              <a:rPr lang="zh-TW" altLang="en-US" sz="2000" b="1" dirty="0">
                <a:solidFill>
                  <a:srgbClr val="FF0000"/>
                </a:solidFill>
                <a:latin typeface="微軟正黑體" panose="020B0604030504040204" pitchFamily="34" charset="-120"/>
                <a:ea typeface="微軟正黑體" panose="020B0604030504040204" pitchFamily="34" charset="-120"/>
              </a:rPr>
              <a:t>元</a:t>
            </a:r>
            <a:r>
              <a:rPr lang="en-US" altLang="zh-TW" sz="2000" b="1" dirty="0">
                <a:solidFill>
                  <a:srgbClr val="FF0000"/>
                </a:solidFill>
                <a:latin typeface="微軟正黑體" panose="020B0604030504040204" pitchFamily="34" charset="-120"/>
                <a:ea typeface="微軟正黑體" panose="020B0604030504040204" pitchFamily="34" charset="-120"/>
              </a:rPr>
              <a:t>/</a:t>
            </a:r>
            <a:r>
              <a:rPr lang="zh-TW" altLang="en-US" sz="2000" b="1" dirty="0">
                <a:solidFill>
                  <a:srgbClr val="FF0000"/>
                </a:solidFill>
                <a:latin typeface="微軟正黑體" panose="020B0604030504040204" pitchFamily="34" charset="-120"/>
                <a:ea typeface="微軟正黑體" panose="020B0604030504040204" pitchFamily="34" charset="-120"/>
              </a:rPr>
              <a:t>人</a:t>
            </a:r>
            <a:endParaRPr lang="zh-TW" altLang="en-US" sz="2000" b="1" i="0" u="none" strike="noStrike" baseline="0" dirty="0">
              <a:solidFill>
                <a:srgbClr val="FF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7944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8"/>
                                        </p:tgtEl>
                                        <p:attrNameLst>
                                          <p:attrName>style.visibility</p:attrName>
                                        </p:attrNameLst>
                                      </p:cBhvr>
                                      <p:to>
                                        <p:strVal val="visible"/>
                                      </p:to>
                                    </p:set>
                                    <p:anim calcmode="lin" valueType="num">
                                      <p:cBhvr additive="base">
                                        <p:cTn id="7" dur="500" fill="hold"/>
                                        <p:tgtEl>
                                          <p:spTgt spid="138"/>
                                        </p:tgtEl>
                                        <p:attrNameLst>
                                          <p:attrName>ppt_x</p:attrName>
                                        </p:attrNameLst>
                                      </p:cBhvr>
                                      <p:tavLst>
                                        <p:tav tm="0">
                                          <p:val>
                                            <p:strVal val="#ppt_x"/>
                                          </p:val>
                                        </p:tav>
                                        <p:tav tm="100000">
                                          <p:val>
                                            <p:strVal val="#ppt_x"/>
                                          </p:val>
                                        </p:tav>
                                      </p:tavLst>
                                    </p:anim>
                                    <p:anim calcmode="lin" valueType="num">
                                      <p:cBhvr additive="base">
                                        <p:cTn id="8" dur="500" fill="hold"/>
                                        <p:tgtEl>
                                          <p:spTgt spid="13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4"/>
                                        </p:tgtEl>
                                        <p:attrNameLst>
                                          <p:attrName>style.visibility</p:attrName>
                                        </p:attrNameLst>
                                      </p:cBhvr>
                                      <p:to>
                                        <p:strVal val="visible"/>
                                      </p:to>
                                    </p:set>
                                    <p:anim calcmode="lin" valueType="num">
                                      <p:cBhvr additive="base">
                                        <p:cTn id="11" dur="500" fill="hold"/>
                                        <p:tgtEl>
                                          <p:spTgt spid="74"/>
                                        </p:tgtEl>
                                        <p:attrNameLst>
                                          <p:attrName>ppt_x</p:attrName>
                                        </p:attrNameLst>
                                      </p:cBhvr>
                                      <p:tavLst>
                                        <p:tav tm="0">
                                          <p:val>
                                            <p:strVal val="#ppt_x"/>
                                          </p:val>
                                        </p:tav>
                                        <p:tav tm="100000">
                                          <p:val>
                                            <p:strVal val="#ppt_x"/>
                                          </p:val>
                                        </p:tav>
                                      </p:tavLst>
                                    </p:anim>
                                    <p:anim calcmode="lin" valueType="num">
                                      <p:cBhvr additive="base">
                                        <p:cTn id="12" dur="500" fill="hold"/>
                                        <p:tgtEl>
                                          <p:spTgt spid="7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6"/>
                                        </p:tgtEl>
                                        <p:attrNameLst>
                                          <p:attrName>style.visibility</p:attrName>
                                        </p:attrNameLst>
                                      </p:cBhvr>
                                      <p:to>
                                        <p:strVal val="visible"/>
                                      </p:to>
                                    </p:set>
                                    <p:anim calcmode="lin" valueType="num">
                                      <p:cBhvr additive="base">
                                        <p:cTn id="15" dur="500" fill="hold"/>
                                        <p:tgtEl>
                                          <p:spTgt spid="76"/>
                                        </p:tgtEl>
                                        <p:attrNameLst>
                                          <p:attrName>ppt_x</p:attrName>
                                        </p:attrNameLst>
                                      </p:cBhvr>
                                      <p:tavLst>
                                        <p:tav tm="0">
                                          <p:val>
                                            <p:strVal val="#ppt_x"/>
                                          </p:val>
                                        </p:tav>
                                        <p:tav tm="100000">
                                          <p:val>
                                            <p:strVal val="#ppt_x"/>
                                          </p:val>
                                        </p:tav>
                                      </p:tavLst>
                                    </p:anim>
                                    <p:anim calcmode="lin" valueType="num">
                                      <p:cBhvr additive="base">
                                        <p:cTn id="16" dur="500" fill="hold"/>
                                        <p:tgtEl>
                                          <p:spTgt spid="7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1" presetClass="entr" presetSubtype="8"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8)">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8" grpId="0"/>
      <p:bldP spid="74" grpId="0"/>
      <p:bldP spid="7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直線接點 12"/>
          <p:cNvCxnSpPr/>
          <p:nvPr/>
        </p:nvCxnSpPr>
        <p:spPr>
          <a:xfrm>
            <a:off x="2742651" y="4930946"/>
            <a:ext cx="0" cy="619385"/>
          </a:xfrm>
          <a:prstGeom prst="line">
            <a:avLst/>
          </a:prstGeom>
          <a:ln w="3810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6" name="直線接點 45"/>
          <p:cNvCxnSpPr/>
          <p:nvPr/>
        </p:nvCxnSpPr>
        <p:spPr>
          <a:xfrm>
            <a:off x="4864724" y="3331510"/>
            <a:ext cx="0" cy="619385"/>
          </a:xfrm>
          <a:prstGeom prst="line">
            <a:avLst/>
          </a:prstGeom>
          <a:ln w="3810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7" name="直線接點 46"/>
          <p:cNvCxnSpPr/>
          <p:nvPr/>
        </p:nvCxnSpPr>
        <p:spPr>
          <a:xfrm>
            <a:off x="6980303" y="4902013"/>
            <a:ext cx="0" cy="619385"/>
          </a:xfrm>
          <a:prstGeom prst="line">
            <a:avLst/>
          </a:prstGeom>
          <a:ln w="3810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31" name="群組 30"/>
          <p:cNvGrpSpPr/>
          <p:nvPr/>
        </p:nvGrpSpPr>
        <p:grpSpPr>
          <a:xfrm flipH="1">
            <a:off x="928099" y="3401303"/>
            <a:ext cx="927988" cy="1560297"/>
            <a:chOff x="3457972" y="1196752"/>
            <a:chExt cx="2895227" cy="4867968"/>
          </a:xfrm>
          <a:solidFill>
            <a:srgbClr val="9C27B0"/>
          </a:solidFill>
        </p:grpSpPr>
        <p:sp>
          <p:nvSpPr>
            <p:cNvPr id="43" name="流程圖: 接點 42"/>
            <p:cNvSpPr/>
            <p:nvPr/>
          </p:nvSpPr>
          <p:spPr>
            <a:xfrm>
              <a:off x="4776583" y="1196752"/>
              <a:ext cx="936104" cy="936104"/>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8" name="圓角矩形 47"/>
            <p:cNvSpPr/>
            <p:nvPr/>
          </p:nvSpPr>
          <p:spPr>
            <a:xfrm>
              <a:off x="4776583" y="2240296"/>
              <a:ext cx="1123528" cy="1708760"/>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9" name="圓角矩形 48"/>
            <p:cNvSpPr/>
            <p:nvPr/>
          </p:nvSpPr>
          <p:spPr>
            <a:xfrm>
              <a:off x="5410379" y="3544440"/>
              <a:ext cx="489732" cy="252028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0" name="圓角矩形 49"/>
            <p:cNvSpPr/>
            <p:nvPr/>
          </p:nvSpPr>
          <p:spPr>
            <a:xfrm>
              <a:off x="4791159" y="3544439"/>
              <a:ext cx="489733" cy="2520281"/>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1" name="圓角矩形 8"/>
            <p:cNvSpPr/>
            <p:nvPr/>
          </p:nvSpPr>
          <p:spPr>
            <a:xfrm rot="21349714">
              <a:off x="5726068" y="2258357"/>
              <a:ext cx="627131" cy="1970089"/>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52" name="群組 51"/>
            <p:cNvGrpSpPr/>
            <p:nvPr/>
          </p:nvGrpSpPr>
          <p:grpSpPr>
            <a:xfrm>
              <a:off x="3457972" y="2264172"/>
              <a:ext cx="1591573" cy="453107"/>
              <a:chOff x="723609" y="2530960"/>
              <a:chExt cx="1591573" cy="453107"/>
            </a:xfrm>
            <a:grpFill/>
          </p:grpSpPr>
          <p:sp>
            <p:nvSpPr>
              <p:cNvPr id="53" name="圓角矩形 52"/>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4" name="圓角矩形 53"/>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11" name="＞形箭號 10"/>
          <p:cNvSpPr/>
          <p:nvPr/>
        </p:nvSpPr>
        <p:spPr>
          <a:xfrm>
            <a:off x="5870926" y="3851572"/>
            <a:ext cx="2398923" cy="1079374"/>
          </a:xfrm>
          <a:prstGeom prst="chevron">
            <a:avLst/>
          </a:prstGeom>
          <a:solidFill>
            <a:srgbClr val="F8BBD0"/>
          </a:solidFill>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4" name="＞形箭號 43"/>
          <p:cNvSpPr/>
          <p:nvPr/>
        </p:nvSpPr>
        <p:spPr>
          <a:xfrm>
            <a:off x="3802733" y="3851572"/>
            <a:ext cx="2398923" cy="1079374"/>
          </a:xfrm>
          <a:prstGeom prst="chevron">
            <a:avLst/>
          </a:prstGeom>
          <a:solidFill>
            <a:srgbClr val="FFE0B2"/>
          </a:solidFill>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5" name="＞形箭號 44"/>
          <p:cNvSpPr/>
          <p:nvPr/>
        </p:nvSpPr>
        <p:spPr>
          <a:xfrm>
            <a:off x="1734539" y="3851572"/>
            <a:ext cx="2398923" cy="1079374"/>
          </a:xfrm>
          <a:custGeom>
            <a:avLst/>
            <a:gdLst>
              <a:gd name="connsiteX0" fmla="*/ 0 w 2398923"/>
              <a:gd name="connsiteY0" fmla="*/ 0 h 1079374"/>
              <a:gd name="connsiteX1" fmla="*/ 1859236 w 2398923"/>
              <a:gd name="connsiteY1" fmla="*/ 0 h 1079374"/>
              <a:gd name="connsiteX2" fmla="*/ 2398923 w 2398923"/>
              <a:gd name="connsiteY2" fmla="*/ 539687 h 1079374"/>
              <a:gd name="connsiteX3" fmla="*/ 1859236 w 2398923"/>
              <a:gd name="connsiteY3" fmla="*/ 1079374 h 1079374"/>
              <a:gd name="connsiteX4" fmla="*/ 0 w 2398923"/>
              <a:gd name="connsiteY4" fmla="*/ 1079374 h 1079374"/>
              <a:gd name="connsiteX5" fmla="*/ 539687 w 2398923"/>
              <a:gd name="connsiteY5" fmla="*/ 539687 h 1079374"/>
              <a:gd name="connsiteX6" fmla="*/ 0 w 2398923"/>
              <a:gd name="connsiteY6" fmla="*/ 0 h 1079374"/>
              <a:gd name="connsiteX0" fmla="*/ 0 w 2398923"/>
              <a:gd name="connsiteY0" fmla="*/ 0 h 1079374"/>
              <a:gd name="connsiteX1" fmla="*/ 1859236 w 2398923"/>
              <a:gd name="connsiteY1" fmla="*/ 0 h 1079374"/>
              <a:gd name="connsiteX2" fmla="*/ 2398923 w 2398923"/>
              <a:gd name="connsiteY2" fmla="*/ 539687 h 1079374"/>
              <a:gd name="connsiteX3" fmla="*/ 1859236 w 2398923"/>
              <a:gd name="connsiteY3" fmla="*/ 1079374 h 1079374"/>
              <a:gd name="connsiteX4" fmla="*/ 0 w 2398923"/>
              <a:gd name="connsiteY4" fmla="*/ 1079374 h 1079374"/>
              <a:gd name="connsiteX5" fmla="*/ 1207 w 2398923"/>
              <a:gd name="connsiteY5" fmla="*/ 509207 h 1079374"/>
              <a:gd name="connsiteX6" fmla="*/ 0 w 2398923"/>
              <a:gd name="connsiteY6" fmla="*/ 0 h 107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8923" h="1079374">
                <a:moveTo>
                  <a:pt x="0" y="0"/>
                </a:moveTo>
                <a:lnTo>
                  <a:pt x="1859236" y="0"/>
                </a:lnTo>
                <a:lnTo>
                  <a:pt x="2398923" y="539687"/>
                </a:lnTo>
                <a:lnTo>
                  <a:pt x="1859236" y="1079374"/>
                </a:lnTo>
                <a:lnTo>
                  <a:pt x="0" y="1079374"/>
                </a:lnTo>
                <a:cubicBezTo>
                  <a:pt x="402" y="889318"/>
                  <a:pt x="805" y="699263"/>
                  <a:pt x="1207" y="509207"/>
                </a:cubicBezTo>
                <a:cubicBezTo>
                  <a:pt x="805" y="339471"/>
                  <a:pt x="402" y="169736"/>
                  <a:pt x="0" y="0"/>
                </a:cubicBezTo>
                <a:close/>
              </a:path>
            </a:pathLst>
          </a:custGeom>
          <a:solidFill>
            <a:srgbClr val="BBDEFB"/>
          </a:solidFill>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28" name="手繪多邊形 27"/>
          <p:cNvSpPr/>
          <p:nvPr/>
        </p:nvSpPr>
        <p:spPr bwMode="auto">
          <a:xfrm>
            <a:off x="6271043" y="4129116"/>
            <a:ext cx="1174838" cy="826330"/>
          </a:xfrm>
          <a:custGeom>
            <a:avLst/>
            <a:gdLst>
              <a:gd name="connsiteX0" fmla="*/ 0 w 2363652"/>
              <a:gd name="connsiteY0" fmla="*/ 0 h 2711474"/>
              <a:gd name="connsiteX1" fmla="*/ 2363652 w 2363652"/>
              <a:gd name="connsiteY1" fmla="*/ 0 h 2711474"/>
              <a:gd name="connsiteX2" fmla="*/ 2363652 w 2363652"/>
              <a:gd name="connsiteY2" fmla="*/ 2711474 h 2711474"/>
              <a:gd name="connsiteX3" fmla="*/ 0 w 2363652"/>
              <a:gd name="connsiteY3" fmla="*/ 2711474 h 2711474"/>
              <a:gd name="connsiteX4" fmla="*/ 0 w 2363652"/>
              <a:gd name="connsiteY4" fmla="*/ 0 h 2711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3652" h="2711474">
                <a:moveTo>
                  <a:pt x="0" y="0"/>
                </a:moveTo>
                <a:lnTo>
                  <a:pt x="2363652" y="0"/>
                </a:lnTo>
                <a:lnTo>
                  <a:pt x="2363652" y="2711474"/>
                </a:lnTo>
                <a:lnTo>
                  <a:pt x="0" y="271147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98610" tIns="0" rIns="0" bIns="0" spcCol="1270"/>
          <a:lstStyle/>
          <a:p>
            <a:pPr algn="ctr" defTabSz="1422400" fontAlgn="auto">
              <a:spcAft>
                <a:spcPts val="0"/>
              </a:spcAft>
              <a:defRPr/>
            </a:pPr>
            <a:r>
              <a:rPr lang="zh-TW" altLang="en-US" sz="3600" dirty="0">
                <a:solidFill>
                  <a:schemeClr val="tx1"/>
                </a:solidFill>
                <a:latin typeface="微軟正黑體" panose="020B0604030504040204" pitchFamily="34" charset="-120"/>
                <a:ea typeface="微軟正黑體" panose="020B0604030504040204" pitchFamily="34" charset="-120"/>
              </a:rPr>
              <a:t>精進</a:t>
            </a:r>
          </a:p>
        </p:txBody>
      </p:sp>
      <p:sp>
        <p:nvSpPr>
          <p:cNvPr id="22" name="手繪多邊形 21"/>
          <p:cNvSpPr/>
          <p:nvPr/>
        </p:nvSpPr>
        <p:spPr bwMode="auto">
          <a:xfrm>
            <a:off x="3424136" y="2532715"/>
            <a:ext cx="2922725" cy="984364"/>
          </a:xfrm>
          <a:custGeom>
            <a:avLst/>
            <a:gdLst>
              <a:gd name="connsiteX0" fmla="*/ 0 w 2363652"/>
              <a:gd name="connsiteY0" fmla="*/ 0 h 2711474"/>
              <a:gd name="connsiteX1" fmla="*/ 2363652 w 2363652"/>
              <a:gd name="connsiteY1" fmla="*/ 0 h 2711474"/>
              <a:gd name="connsiteX2" fmla="*/ 2363652 w 2363652"/>
              <a:gd name="connsiteY2" fmla="*/ 2711474 h 2711474"/>
              <a:gd name="connsiteX3" fmla="*/ 0 w 2363652"/>
              <a:gd name="connsiteY3" fmla="*/ 2711474 h 2711474"/>
              <a:gd name="connsiteX4" fmla="*/ 0 w 2363652"/>
              <a:gd name="connsiteY4" fmla="*/ 0 h 2711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3652" h="2711474">
                <a:moveTo>
                  <a:pt x="0" y="0"/>
                </a:moveTo>
                <a:lnTo>
                  <a:pt x="2363652" y="0"/>
                </a:lnTo>
                <a:lnTo>
                  <a:pt x="2363652" y="2711474"/>
                </a:lnTo>
                <a:lnTo>
                  <a:pt x="0" y="271147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98610" tIns="0" rIns="0" bIns="0" spcCol="1270"/>
          <a:lstStyle/>
          <a:p>
            <a:pPr defTabSz="1422400" fontAlgn="auto">
              <a:spcAft>
                <a:spcPts val="0"/>
              </a:spcAft>
              <a:defRPr/>
            </a:pPr>
            <a:r>
              <a:rPr lang="zh-TW" altLang="en-US" sz="2400" dirty="0">
                <a:solidFill>
                  <a:schemeClr val="tx1"/>
                </a:solidFill>
                <a:latin typeface="微軟正黑體" panose="020B0604030504040204" pitchFamily="34" charset="-120"/>
                <a:ea typeface="微軟正黑體" panose="020B0604030504040204" pitchFamily="34" charset="-120"/>
              </a:rPr>
              <a:t>檢視課程發展要素</a:t>
            </a:r>
            <a:endParaRPr lang="en-US" altLang="zh-TW" sz="2400" dirty="0">
              <a:solidFill>
                <a:schemeClr val="tx1"/>
              </a:solidFill>
              <a:latin typeface="微軟正黑體" panose="020B0604030504040204" pitchFamily="34" charset="-120"/>
              <a:ea typeface="微軟正黑體" panose="020B0604030504040204" pitchFamily="34" charset="-120"/>
            </a:endParaRPr>
          </a:p>
          <a:p>
            <a:pPr defTabSz="1422400" fontAlgn="auto">
              <a:spcAft>
                <a:spcPts val="0"/>
              </a:spcAft>
              <a:defRPr/>
            </a:pPr>
            <a:r>
              <a:rPr lang="zh-TW" altLang="en-US" sz="2400" dirty="0">
                <a:solidFill>
                  <a:schemeClr val="tx1"/>
                </a:solidFill>
                <a:latin typeface="微軟正黑體" panose="020B0604030504040204" pitchFamily="34" charset="-120"/>
                <a:ea typeface="微軟正黑體" panose="020B0604030504040204" pitchFamily="34" charset="-120"/>
              </a:rPr>
              <a:t>整合發展校訂課程</a:t>
            </a:r>
          </a:p>
        </p:txBody>
      </p:sp>
      <p:sp>
        <p:nvSpPr>
          <p:cNvPr id="29" name="手繪多邊形 28"/>
          <p:cNvSpPr/>
          <p:nvPr/>
        </p:nvSpPr>
        <p:spPr bwMode="auto">
          <a:xfrm>
            <a:off x="4254819" y="4129116"/>
            <a:ext cx="1486065" cy="677214"/>
          </a:xfrm>
          <a:custGeom>
            <a:avLst/>
            <a:gdLst>
              <a:gd name="connsiteX0" fmla="*/ 0 w 2363652"/>
              <a:gd name="connsiteY0" fmla="*/ 0 h 2711474"/>
              <a:gd name="connsiteX1" fmla="*/ 2363652 w 2363652"/>
              <a:gd name="connsiteY1" fmla="*/ 0 h 2711474"/>
              <a:gd name="connsiteX2" fmla="*/ 2363652 w 2363652"/>
              <a:gd name="connsiteY2" fmla="*/ 2711474 h 2711474"/>
              <a:gd name="connsiteX3" fmla="*/ 0 w 2363652"/>
              <a:gd name="connsiteY3" fmla="*/ 2711474 h 2711474"/>
              <a:gd name="connsiteX4" fmla="*/ 0 w 2363652"/>
              <a:gd name="connsiteY4" fmla="*/ 0 h 2711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3652" h="2711474">
                <a:moveTo>
                  <a:pt x="0" y="0"/>
                </a:moveTo>
                <a:lnTo>
                  <a:pt x="2363652" y="0"/>
                </a:lnTo>
                <a:lnTo>
                  <a:pt x="2363652" y="2711474"/>
                </a:lnTo>
                <a:lnTo>
                  <a:pt x="0" y="271147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98610" tIns="0" rIns="0" bIns="0" spcCol="1270"/>
          <a:lstStyle/>
          <a:p>
            <a:pPr defTabSz="1422400" fontAlgn="auto">
              <a:spcAft>
                <a:spcPts val="0"/>
              </a:spcAft>
              <a:defRPr/>
            </a:pPr>
            <a:r>
              <a:rPr lang="zh-TW" altLang="en-US" sz="3600" dirty="0">
                <a:solidFill>
                  <a:schemeClr val="tx1"/>
                </a:solidFill>
                <a:latin typeface="微軟正黑體" panose="020B0604030504040204" pitchFamily="34" charset="-120"/>
                <a:ea typeface="微軟正黑體" panose="020B0604030504040204" pitchFamily="34" charset="-120"/>
              </a:rPr>
              <a:t>規劃</a:t>
            </a:r>
          </a:p>
        </p:txBody>
      </p:sp>
      <p:sp>
        <p:nvSpPr>
          <p:cNvPr id="30" name="手繪多邊形 29"/>
          <p:cNvSpPr/>
          <p:nvPr/>
        </p:nvSpPr>
        <p:spPr bwMode="auto">
          <a:xfrm>
            <a:off x="1786459" y="4129116"/>
            <a:ext cx="1460783" cy="826330"/>
          </a:xfrm>
          <a:custGeom>
            <a:avLst/>
            <a:gdLst>
              <a:gd name="connsiteX0" fmla="*/ 0 w 2363652"/>
              <a:gd name="connsiteY0" fmla="*/ 0 h 2711474"/>
              <a:gd name="connsiteX1" fmla="*/ 2363652 w 2363652"/>
              <a:gd name="connsiteY1" fmla="*/ 0 h 2711474"/>
              <a:gd name="connsiteX2" fmla="*/ 2363652 w 2363652"/>
              <a:gd name="connsiteY2" fmla="*/ 2711474 h 2711474"/>
              <a:gd name="connsiteX3" fmla="*/ 0 w 2363652"/>
              <a:gd name="connsiteY3" fmla="*/ 2711474 h 2711474"/>
              <a:gd name="connsiteX4" fmla="*/ 0 w 2363652"/>
              <a:gd name="connsiteY4" fmla="*/ 0 h 2711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3652" h="2711474">
                <a:moveTo>
                  <a:pt x="0" y="0"/>
                </a:moveTo>
                <a:lnTo>
                  <a:pt x="2363652" y="0"/>
                </a:lnTo>
                <a:lnTo>
                  <a:pt x="2363652" y="2711474"/>
                </a:lnTo>
                <a:lnTo>
                  <a:pt x="0" y="271147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98610" tIns="0" rIns="0" bIns="0" spcCol="1270"/>
          <a:lstStyle/>
          <a:p>
            <a:pPr algn="ctr" defTabSz="1422400" fontAlgn="auto">
              <a:spcAft>
                <a:spcPts val="0"/>
              </a:spcAft>
              <a:defRPr/>
            </a:pPr>
            <a:r>
              <a:rPr lang="zh-TW" altLang="en-US" sz="3600" dirty="0">
                <a:solidFill>
                  <a:schemeClr val="tx1"/>
                </a:solidFill>
                <a:latin typeface="微軟正黑體" panose="020B0604030504040204" pitchFamily="34" charset="-120"/>
                <a:ea typeface="微軟正黑體" panose="020B0604030504040204" pitchFamily="34" charset="-120"/>
              </a:rPr>
              <a:t>瞭解</a:t>
            </a:r>
          </a:p>
        </p:txBody>
      </p:sp>
      <p:sp>
        <p:nvSpPr>
          <p:cNvPr id="7" name="矩形 6"/>
          <p:cNvSpPr/>
          <p:nvPr/>
        </p:nvSpPr>
        <p:spPr>
          <a:xfrm>
            <a:off x="1769166" y="5571073"/>
            <a:ext cx="2246038" cy="830997"/>
          </a:xfrm>
          <a:prstGeom prst="rect">
            <a:avLst/>
          </a:prstGeom>
        </p:spPr>
        <p:txBody>
          <a:bodyPr wrap="square">
            <a:spAutoFit/>
          </a:bodyPr>
          <a:lstStyle/>
          <a:p>
            <a:r>
              <a:rPr lang="zh-TW" altLang="en-US" sz="2400">
                <a:latin typeface="微軟正黑體" panose="020B0604030504040204" pitchFamily="34" charset="-120"/>
                <a:ea typeface="微軟正黑體" panose="020B0604030504040204" pitchFamily="34" charset="-120"/>
              </a:rPr>
              <a:t>課程綱要內涵</a:t>
            </a:r>
          </a:p>
          <a:p>
            <a:r>
              <a:rPr lang="zh-TW" altLang="en-US" sz="2400">
                <a:latin typeface="微軟正黑體" panose="020B0604030504040204" pitchFamily="34" charset="-120"/>
                <a:ea typeface="微軟正黑體" panose="020B0604030504040204" pitchFamily="34" charset="-120"/>
              </a:rPr>
              <a:t>核心素養意涵</a:t>
            </a:r>
            <a:endParaRPr lang="zh-TW" altLang="en-US"/>
          </a:p>
        </p:txBody>
      </p:sp>
      <p:sp>
        <p:nvSpPr>
          <p:cNvPr id="8" name="矩形 7"/>
          <p:cNvSpPr/>
          <p:nvPr/>
        </p:nvSpPr>
        <p:spPr>
          <a:xfrm>
            <a:off x="5669538" y="5562653"/>
            <a:ext cx="2646878" cy="461665"/>
          </a:xfrm>
          <a:prstGeom prst="rect">
            <a:avLst/>
          </a:prstGeom>
        </p:spPr>
        <p:txBody>
          <a:bodyPr wrap="none">
            <a:spAutoFit/>
          </a:bodyPr>
          <a:lstStyle/>
          <a:p>
            <a:r>
              <a:rPr lang="zh-TW" altLang="en-US" sz="2400">
                <a:latin typeface="微軟正黑體" panose="020B0604030504040204" pitchFamily="34" charset="-120"/>
                <a:ea typeface="微軟正黑體" panose="020B0604030504040204" pitchFamily="34" charset="-120"/>
              </a:rPr>
              <a:t>試行、修正、評鑑</a:t>
            </a:r>
          </a:p>
        </p:txBody>
      </p:sp>
      <p:sp>
        <p:nvSpPr>
          <p:cNvPr id="41" name="矩形 40"/>
          <p:cNvSpPr/>
          <p:nvPr/>
        </p:nvSpPr>
        <p:spPr>
          <a:xfrm>
            <a:off x="636588" y="1371608"/>
            <a:ext cx="7689246" cy="461665"/>
          </a:xfrm>
          <a:prstGeom prst="rect">
            <a:avLst/>
          </a:prstGeom>
        </p:spPr>
        <p:txBody>
          <a:bodyPr wrap="square">
            <a:spAutoFit/>
          </a:bodyPr>
          <a:lstStyle/>
          <a:p>
            <a:pPr defTabSz="1600200">
              <a:spcAft>
                <a:spcPct val="35000"/>
              </a:spcAft>
              <a:defRPr/>
            </a:pPr>
            <a:r>
              <a:rPr lang="zh-TW" altLang="en-US" sz="2400">
                <a:latin typeface="微軟正黑體" pitchFamily="34" charset="-120"/>
                <a:ea typeface="微軟正黑體" pitchFamily="34" charset="-120"/>
                <a:cs typeface="Times New Roman" pitchFamily="18" charset="0"/>
              </a:rPr>
              <a:t>（一）多元適性課程發展：學校可行的作法</a:t>
            </a:r>
          </a:p>
        </p:txBody>
      </p:sp>
      <p:grpSp>
        <p:nvGrpSpPr>
          <p:cNvPr id="6" name="群組 5"/>
          <p:cNvGrpSpPr/>
          <p:nvPr/>
        </p:nvGrpSpPr>
        <p:grpSpPr>
          <a:xfrm>
            <a:off x="3199913" y="4157206"/>
            <a:ext cx="476707" cy="476707"/>
            <a:chOff x="2869022" y="4157206"/>
            <a:chExt cx="476707" cy="476707"/>
          </a:xfrm>
        </p:grpSpPr>
        <p:sp>
          <p:nvSpPr>
            <p:cNvPr id="3" name="橢圓 2"/>
            <p:cNvSpPr/>
            <p:nvPr/>
          </p:nvSpPr>
          <p:spPr>
            <a:xfrm>
              <a:off x="2869022" y="4157206"/>
              <a:ext cx="476707" cy="476707"/>
            </a:xfrm>
            <a:prstGeom prst="ellipse">
              <a:avLst/>
            </a:prstGeom>
            <a:solidFill>
              <a:schemeClr val="bg1"/>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pic>
          <p:nvPicPr>
            <p:cNvPr id="9" name="圖片 8"/>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flipH="1">
              <a:off x="2955505" y="4224625"/>
              <a:ext cx="317863" cy="373968"/>
            </a:xfrm>
            <a:prstGeom prst="rect">
              <a:avLst/>
            </a:prstGeom>
            <a:ln>
              <a:noFill/>
            </a:ln>
          </p:spPr>
        </p:pic>
      </p:grpSp>
      <p:grpSp>
        <p:nvGrpSpPr>
          <p:cNvPr id="4" name="群組 3"/>
          <p:cNvGrpSpPr/>
          <p:nvPr/>
        </p:nvGrpSpPr>
        <p:grpSpPr>
          <a:xfrm>
            <a:off x="7495747" y="4148785"/>
            <a:ext cx="476707" cy="476707"/>
            <a:chOff x="7164856" y="4148785"/>
            <a:chExt cx="476707" cy="476707"/>
          </a:xfrm>
        </p:grpSpPr>
        <p:sp>
          <p:nvSpPr>
            <p:cNvPr id="56" name="橢圓 55"/>
            <p:cNvSpPr/>
            <p:nvPr/>
          </p:nvSpPr>
          <p:spPr>
            <a:xfrm>
              <a:off x="7164856" y="4148785"/>
              <a:ext cx="476707" cy="476707"/>
            </a:xfrm>
            <a:prstGeom prst="ellipse">
              <a:avLst/>
            </a:prstGeom>
            <a:solidFill>
              <a:schemeClr val="bg1"/>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pic>
          <p:nvPicPr>
            <p:cNvPr id="9220" name="Picture 4" descr="Left Footprint by bpcomp"/>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64946" y="4239793"/>
              <a:ext cx="281150" cy="35701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群組 4"/>
          <p:cNvGrpSpPr/>
          <p:nvPr/>
        </p:nvGrpSpPr>
        <p:grpSpPr>
          <a:xfrm>
            <a:off x="5431184" y="4148786"/>
            <a:ext cx="476707" cy="476707"/>
            <a:chOff x="5100293" y="4148786"/>
            <a:chExt cx="476707" cy="476707"/>
          </a:xfrm>
        </p:grpSpPr>
        <p:sp>
          <p:nvSpPr>
            <p:cNvPr id="55" name="橢圓 54"/>
            <p:cNvSpPr/>
            <p:nvPr/>
          </p:nvSpPr>
          <p:spPr>
            <a:xfrm>
              <a:off x="5100293" y="4148786"/>
              <a:ext cx="476707" cy="476707"/>
            </a:xfrm>
            <a:prstGeom prst="ellipse">
              <a:avLst/>
            </a:prstGeom>
            <a:solidFill>
              <a:schemeClr val="bg1"/>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pic>
          <p:nvPicPr>
            <p:cNvPr id="9218" name="Picture 2" descr="Hand Silhouette by GDJ"/>
            <p:cNvPicPr>
              <a:picLocks noChangeAspect="1" noChangeArrowheads="1"/>
            </p:cNvPicPr>
            <p:nvPr/>
          </p:nvPicPr>
          <p:blipFill>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192875" y="4189720"/>
              <a:ext cx="291544" cy="396766"/>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49</a:t>
            </a:fld>
            <a:endParaRPr lang="zh-TW" altLang="en-US"/>
          </a:p>
        </p:txBody>
      </p:sp>
      <p:sp>
        <p:nvSpPr>
          <p:cNvPr id="57" name="標題 2"/>
          <p:cNvSpPr txBox="1">
            <a:spLocks/>
          </p:cNvSpPr>
          <p:nvPr/>
        </p:nvSpPr>
        <p:spPr bwMode="auto">
          <a:xfrm>
            <a:off x="766763" y="192161"/>
            <a:ext cx="7909693"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一、學校轉化新課綱的實施原則</a:t>
            </a:r>
          </a:p>
        </p:txBody>
      </p:sp>
      <p:sp>
        <p:nvSpPr>
          <p:cNvPr id="58" name="文字方塊 57"/>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3E5F5"/>
                </a:solidFill>
              </a:rPr>
              <a:t>5-1-1</a:t>
            </a:r>
            <a:r>
              <a:rPr lang="zh-TW" altLang="en-US" sz="1200">
                <a:solidFill>
                  <a:srgbClr val="F3E5F5"/>
                </a:solidFill>
              </a:rPr>
              <a:t>   </a:t>
            </a:r>
            <a:r>
              <a:rPr lang="en-US" altLang="zh-TW" sz="1200">
                <a:solidFill>
                  <a:srgbClr val="F3E5F5"/>
                </a:solidFill>
              </a:rPr>
              <a:t>/</a:t>
            </a:r>
            <a:r>
              <a:rPr lang="zh-TW" altLang="en-US" sz="1200">
                <a:solidFill>
                  <a:srgbClr val="F3E5F5"/>
                </a:solidFill>
              </a:rPr>
              <a:t> </a:t>
            </a:r>
          </a:p>
        </p:txBody>
      </p:sp>
      <p:cxnSp>
        <p:nvCxnSpPr>
          <p:cNvPr id="59" name="直線接點 58"/>
          <p:cNvCxnSpPr/>
          <p:nvPr/>
        </p:nvCxnSpPr>
        <p:spPr>
          <a:xfrm>
            <a:off x="646047" y="2060848"/>
            <a:ext cx="8497953" cy="0"/>
          </a:xfrm>
          <a:prstGeom prst="line">
            <a:avLst/>
          </a:prstGeom>
          <a:ln w="19050">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0547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fade">
                                      <p:cBhvr>
                                        <p:cTn id="13" dur="500"/>
                                        <p:tgtEl>
                                          <p:spTgt spid="4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fade">
                                      <p:cBhvr>
                                        <p:cTn id="27" dur="500"/>
                                        <p:tgtEl>
                                          <p:spTgt spid="4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500"/>
                                        <p:tgtEl>
                                          <p:spTgt spid="4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par>
                                <p:cTn id="34" presetID="10" presetClass="entr" presetSubtype="0" fill="hold"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500"/>
                                        <p:tgtEl>
                                          <p:spTgt spid="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47"/>
                                        </p:tgtEl>
                                        <p:attrNameLst>
                                          <p:attrName>style.visibility</p:attrName>
                                        </p:attrNameLst>
                                      </p:cBhvr>
                                      <p:to>
                                        <p:strVal val="visible"/>
                                      </p:to>
                                    </p:set>
                                    <p:animEffect transition="in" filter="fade">
                                      <p:cBhvr>
                                        <p:cTn id="44" dur="500"/>
                                        <p:tgtEl>
                                          <p:spTgt spid="47"/>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500"/>
                                        <p:tgtEl>
                                          <p:spTgt spid="11"/>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fade">
                                      <p:cBhvr>
                                        <p:cTn id="50" dur="500"/>
                                        <p:tgtEl>
                                          <p:spTgt spid="28"/>
                                        </p:tgtEl>
                                      </p:cBhvr>
                                    </p:animEffect>
                                  </p:childTnLst>
                                </p:cTn>
                              </p:par>
                              <p:par>
                                <p:cTn id="51" presetID="10" presetClass="entr" presetSubtype="0" fill="hold" nodeType="withEffect">
                                  <p:stCondLst>
                                    <p:cond delay="0"/>
                                  </p:stCondLst>
                                  <p:childTnLst>
                                    <p:set>
                                      <p:cBhvr>
                                        <p:cTn id="52" dur="1" fill="hold">
                                          <p:stCondLst>
                                            <p:cond delay="0"/>
                                          </p:stCondLst>
                                        </p:cTn>
                                        <p:tgtEl>
                                          <p:spTgt spid="4"/>
                                        </p:tgtEl>
                                        <p:attrNameLst>
                                          <p:attrName>style.visibility</p:attrName>
                                        </p:attrNameLst>
                                      </p:cBhvr>
                                      <p:to>
                                        <p:strVal val="visible"/>
                                      </p:to>
                                    </p:set>
                                    <p:animEffect transition="in" filter="fade">
                                      <p:cBhvr>
                                        <p:cTn id="53" dur="500"/>
                                        <p:tgtEl>
                                          <p:spTgt spid="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fade">
                                      <p:cBhvr>
                                        <p:cTn id="5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4" grpId="0" animBg="1"/>
      <p:bldP spid="45" grpId="0" animBg="1"/>
      <p:bldP spid="28" grpId="0"/>
      <p:bldP spid="22" grpId="0"/>
      <p:bldP spid="29" grpId="0"/>
      <p:bldP spid="30" grpId="0"/>
      <p:bldP spid="7" grpId="0"/>
      <p:bldP spid="8"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2"/>
          <p:cNvGrpSpPr/>
          <p:nvPr/>
        </p:nvGrpSpPr>
        <p:grpSpPr>
          <a:xfrm>
            <a:off x="16883" y="2328777"/>
            <a:ext cx="9073710" cy="3180361"/>
            <a:chOff x="16883" y="2328777"/>
            <a:chExt cx="9073710" cy="3180361"/>
          </a:xfrm>
        </p:grpSpPr>
        <p:cxnSp>
          <p:nvCxnSpPr>
            <p:cNvPr id="69" name="直線接點 68"/>
            <p:cNvCxnSpPr/>
            <p:nvPr/>
          </p:nvCxnSpPr>
          <p:spPr>
            <a:xfrm>
              <a:off x="1004206" y="4019683"/>
              <a:ext cx="8086387" cy="16759"/>
            </a:xfrm>
            <a:prstGeom prst="line">
              <a:avLst/>
            </a:prstGeom>
            <a:ln w="38100">
              <a:solidFill>
                <a:srgbClr val="F3E5F5"/>
              </a:solidFill>
              <a:prstDash val="solid"/>
            </a:ln>
          </p:spPr>
          <p:style>
            <a:lnRef idx="1">
              <a:schemeClr val="accent1"/>
            </a:lnRef>
            <a:fillRef idx="0">
              <a:schemeClr val="accent1"/>
            </a:fillRef>
            <a:effectRef idx="0">
              <a:schemeClr val="accent1"/>
            </a:effectRef>
            <a:fontRef idx="minor">
              <a:schemeClr val="tx1"/>
            </a:fontRef>
          </p:style>
        </p:cxnSp>
        <p:cxnSp>
          <p:nvCxnSpPr>
            <p:cNvPr id="4" name="直線接點 3"/>
            <p:cNvCxnSpPr/>
            <p:nvPr/>
          </p:nvCxnSpPr>
          <p:spPr>
            <a:xfrm flipH="1">
              <a:off x="16883" y="4005139"/>
              <a:ext cx="956410" cy="1503999"/>
            </a:xfrm>
            <a:prstGeom prst="line">
              <a:avLst/>
            </a:prstGeom>
            <a:ln w="38100">
              <a:solidFill>
                <a:srgbClr val="F3E5F5"/>
              </a:solidFill>
              <a:prstDash val="solid"/>
            </a:ln>
          </p:spPr>
          <p:style>
            <a:lnRef idx="1">
              <a:schemeClr val="accent1"/>
            </a:lnRef>
            <a:fillRef idx="0">
              <a:schemeClr val="accent1"/>
            </a:fillRef>
            <a:effectRef idx="0">
              <a:schemeClr val="accent1"/>
            </a:effectRef>
            <a:fontRef idx="minor">
              <a:schemeClr val="tx1"/>
            </a:fontRef>
          </p:style>
        </p:cxnSp>
        <p:cxnSp>
          <p:nvCxnSpPr>
            <p:cNvPr id="68" name="直線接點 67"/>
            <p:cNvCxnSpPr/>
            <p:nvPr/>
          </p:nvCxnSpPr>
          <p:spPr>
            <a:xfrm flipV="1">
              <a:off x="969599" y="2328777"/>
              <a:ext cx="2039" cy="1722647"/>
            </a:xfrm>
            <a:prstGeom prst="line">
              <a:avLst/>
            </a:prstGeom>
            <a:ln w="38100">
              <a:solidFill>
                <a:srgbClr val="F3E5F5"/>
              </a:solidFill>
              <a:prstDash val="solid"/>
            </a:ln>
          </p:spPr>
          <p:style>
            <a:lnRef idx="1">
              <a:schemeClr val="accent1"/>
            </a:lnRef>
            <a:fillRef idx="0">
              <a:schemeClr val="accent1"/>
            </a:fillRef>
            <a:effectRef idx="0">
              <a:schemeClr val="accent1"/>
            </a:effectRef>
            <a:fontRef idx="minor">
              <a:schemeClr val="tx1"/>
            </a:fontRef>
          </p:style>
        </p:cxnSp>
      </p:grpSp>
      <p:grpSp>
        <p:nvGrpSpPr>
          <p:cNvPr id="79" name="群組 78"/>
          <p:cNvGrpSpPr/>
          <p:nvPr/>
        </p:nvGrpSpPr>
        <p:grpSpPr>
          <a:xfrm flipH="1">
            <a:off x="2060686" y="2614390"/>
            <a:ext cx="927988" cy="1560297"/>
            <a:chOff x="3457972" y="1196752"/>
            <a:chExt cx="2895227" cy="4867968"/>
          </a:xfrm>
          <a:solidFill>
            <a:srgbClr val="9C27B0"/>
          </a:solidFill>
        </p:grpSpPr>
        <p:sp>
          <p:nvSpPr>
            <p:cNvPr id="80" name="流程圖: 接點 79"/>
            <p:cNvSpPr/>
            <p:nvPr/>
          </p:nvSpPr>
          <p:spPr>
            <a:xfrm>
              <a:off x="4776583" y="1196752"/>
              <a:ext cx="936104" cy="936104"/>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1" name="圓角矩形 80"/>
            <p:cNvSpPr/>
            <p:nvPr/>
          </p:nvSpPr>
          <p:spPr>
            <a:xfrm>
              <a:off x="4776583" y="2240296"/>
              <a:ext cx="1123528" cy="1708760"/>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2" name="圓角矩形 81"/>
            <p:cNvSpPr/>
            <p:nvPr/>
          </p:nvSpPr>
          <p:spPr>
            <a:xfrm>
              <a:off x="5410379" y="3544440"/>
              <a:ext cx="489732" cy="252028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3" name="圓角矩形 82"/>
            <p:cNvSpPr/>
            <p:nvPr/>
          </p:nvSpPr>
          <p:spPr>
            <a:xfrm>
              <a:off x="4791159" y="3544439"/>
              <a:ext cx="489733" cy="2520281"/>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4" name="圓角矩形 8"/>
            <p:cNvSpPr/>
            <p:nvPr/>
          </p:nvSpPr>
          <p:spPr>
            <a:xfrm rot="21349714">
              <a:off x="5726068" y="2258357"/>
              <a:ext cx="627131" cy="1970089"/>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85" name="群組 84"/>
            <p:cNvGrpSpPr/>
            <p:nvPr/>
          </p:nvGrpSpPr>
          <p:grpSpPr>
            <a:xfrm>
              <a:off x="3457972" y="2264172"/>
              <a:ext cx="1591573" cy="453107"/>
              <a:chOff x="723609" y="2530960"/>
              <a:chExt cx="1591573" cy="453107"/>
            </a:xfrm>
            <a:grpFill/>
          </p:grpSpPr>
          <p:sp>
            <p:nvSpPr>
              <p:cNvPr id="86" name="圓角矩形 85"/>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7" name="圓角矩形 86"/>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57" name="矩形 56"/>
          <p:cNvSpPr/>
          <p:nvPr/>
        </p:nvSpPr>
        <p:spPr>
          <a:xfrm>
            <a:off x="1547664" y="1607202"/>
            <a:ext cx="5684157" cy="461665"/>
          </a:xfrm>
          <a:prstGeom prst="rect">
            <a:avLst/>
          </a:prstGeom>
        </p:spPr>
        <p:txBody>
          <a:bodyPr wrap="square">
            <a:spAutoFit/>
          </a:bodyPr>
          <a:lstStyle/>
          <a:p>
            <a:pPr defTabSz="1600200">
              <a:spcAft>
                <a:spcPct val="35000"/>
              </a:spcAft>
              <a:defRPr/>
            </a:pPr>
            <a:r>
              <a:rPr lang="en-US" altLang="zh-TW" sz="2400">
                <a:latin typeface="微軟正黑體" pitchFamily="34" charset="-120"/>
                <a:ea typeface="微軟正黑體" pitchFamily="34" charset="-120"/>
                <a:cs typeface="Times New Roman" pitchFamily="18" charset="0"/>
              </a:rPr>
              <a:t>1. </a:t>
            </a:r>
            <a:r>
              <a:rPr lang="zh-TW" altLang="en-US" sz="2400">
                <a:latin typeface="微軟正黑體" pitchFamily="34" charset="-120"/>
                <a:ea typeface="微軟正黑體" pitchFamily="34" charset="-120"/>
                <a:cs typeface="Times New Roman" pitchFamily="18" charset="0"/>
              </a:rPr>
              <a:t>學校課程領導人之因應作為</a:t>
            </a:r>
          </a:p>
        </p:txBody>
      </p:sp>
      <p:sp>
        <p:nvSpPr>
          <p:cNvPr id="59" name="矩形 58"/>
          <p:cNvSpPr/>
          <p:nvPr/>
        </p:nvSpPr>
        <p:spPr>
          <a:xfrm>
            <a:off x="624952" y="1178060"/>
            <a:ext cx="5223978" cy="461665"/>
          </a:xfrm>
          <a:prstGeom prst="rect">
            <a:avLst/>
          </a:prstGeom>
        </p:spPr>
        <p:txBody>
          <a:bodyPr wrap="square">
            <a:spAutoFit/>
          </a:bodyPr>
          <a:lstStyle/>
          <a:p>
            <a:pPr defTabSz="1600200">
              <a:spcAft>
                <a:spcPct val="35000"/>
              </a:spcAft>
              <a:defRPr/>
            </a:pPr>
            <a:r>
              <a:rPr lang="zh-TW" altLang="en-US" sz="2400">
                <a:latin typeface="微軟正黑體" pitchFamily="34" charset="-120"/>
                <a:ea typeface="微軟正黑體" pitchFamily="34" charset="-120"/>
                <a:cs typeface="Times New Roman" pitchFamily="18" charset="0"/>
              </a:rPr>
              <a:t>（一）多元適性課程發展</a:t>
            </a:r>
          </a:p>
        </p:txBody>
      </p:sp>
      <p:grpSp>
        <p:nvGrpSpPr>
          <p:cNvPr id="13" name="群組 12"/>
          <p:cNvGrpSpPr/>
          <p:nvPr/>
        </p:nvGrpSpPr>
        <p:grpSpPr>
          <a:xfrm>
            <a:off x="1187624" y="3486890"/>
            <a:ext cx="2529732" cy="1310262"/>
            <a:chOff x="-3143269" y="2845377"/>
            <a:chExt cx="2529732" cy="1310262"/>
          </a:xfrm>
          <a:solidFill>
            <a:schemeClr val="bg1"/>
          </a:solidFill>
        </p:grpSpPr>
        <p:sp>
          <p:nvSpPr>
            <p:cNvPr id="11" name="立方體 10"/>
            <p:cNvSpPr/>
            <p:nvPr/>
          </p:nvSpPr>
          <p:spPr>
            <a:xfrm>
              <a:off x="-3143269" y="2845377"/>
              <a:ext cx="2529732" cy="1310262"/>
            </a:xfrm>
            <a:prstGeom prst="cube">
              <a:avLst>
                <a:gd name="adj" fmla="val 10877"/>
              </a:avLst>
            </a:prstGeom>
            <a:solidFill>
              <a:srgbClr val="E3F2FD"/>
            </a:solidFill>
            <a:ln w="19050">
              <a:solidFill>
                <a:schemeClr val="bg1">
                  <a:lumMod val="50000"/>
                </a:schemeClr>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2" name="矩形 41"/>
            <p:cNvSpPr/>
            <p:nvPr/>
          </p:nvSpPr>
          <p:spPr>
            <a:xfrm>
              <a:off x="-3081392" y="3060842"/>
              <a:ext cx="2314387" cy="1015663"/>
            </a:xfrm>
            <a:prstGeom prst="rect">
              <a:avLst/>
            </a:prstGeom>
            <a:noFill/>
            <a:ln>
              <a:noFill/>
            </a:ln>
          </p:spPr>
          <p:txBody>
            <a:bodyPr wrap="square">
              <a:spAutoFit/>
            </a:bodyPr>
            <a:lstStyle/>
            <a:p>
              <a:r>
                <a:rPr lang="zh-TW" altLang="en-US" sz="2000">
                  <a:latin typeface="微軟正黑體" panose="020B0604030504040204" pitchFamily="34" charset="-120"/>
                  <a:ea typeface="微軟正黑體" panose="020B0604030504040204" pitchFamily="34" charset="-120"/>
                </a:rPr>
                <a:t>課程發展委員會</a:t>
              </a:r>
            </a:p>
            <a:p>
              <a:r>
                <a:rPr lang="zh-TW" altLang="en-US" sz="2000">
                  <a:latin typeface="微軟正黑體" panose="020B0604030504040204" pitchFamily="34" charset="-120"/>
                  <a:ea typeface="微軟正黑體" panose="020B0604030504040204" pitchFamily="34" charset="-120"/>
                </a:rPr>
                <a:t>領域教學研究會</a:t>
              </a:r>
              <a:endParaRPr lang="en-US" altLang="zh-TW" sz="2000">
                <a:latin typeface="微軟正黑體" panose="020B0604030504040204" pitchFamily="34" charset="-120"/>
                <a:ea typeface="微軟正黑體" panose="020B0604030504040204" pitchFamily="34" charset="-120"/>
              </a:endParaRPr>
            </a:p>
            <a:p>
              <a:r>
                <a:rPr lang="zh-TW" altLang="en-US" sz="2000">
                  <a:latin typeface="微軟正黑體" panose="020B0604030504040204" pitchFamily="34" charset="-120"/>
                  <a:ea typeface="微軟正黑體" panose="020B0604030504040204" pitchFamily="34" charset="-120"/>
                </a:rPr>
                <a:t>檢視學校願景目標</a:t>
              </a:r>
            </a:p>
          </p:txBody>
        </p:sp>
      </p:grpSp>
      <p:grpSp>
        <p:nvGrpSpPr>
          <p:cNvPr id="17" name="群組 16"/>
          <p:cNvGrpSpPr/>
          <p:nvPr/>
        </p:nvGrpSpPr>
        <p:grpSpPr>
          <a:xfrm>
            <a:off x="3995936" y="3480460"/>
            <a:ext cx="1994332" cy="1310262"/>
            <a:chOff x="4932390" y="4806290"/>
            <a:chExt cx="1994332" cy="1310262"/>
          </a:xfrm>
          <a:solidFill>
            <a:schemeClr val="bg1"/>
          </a:solidFill>
        </p:grpSpPr>
        <p:sp>
          <p:nvSpPr>
            <p:cNvPr id="88" name="立方體 87"/>
            <p:cNvSpPr/>
            <p:nvPr/>
          </p:nvSpPr>
          <p:spPr>
            <a:xfrm>
              <a:off x="4932390" y="4806290"/>
              <a:ext cx="1994332" cy="1310262"/>
            </a:xfrm>
            <a:prstGeom prst="cube">
              <a:avLst>
                <a:gd name="adj" fmla="val 10877"/>
              </a:avLst>
            </a:prstGeom>
            <a:solidFill>
              <a:srgbClr val="FCE4EC"/>
            </a:solidFill>
            <a:ln w="19050">
              <a:solidFill>
                <a:schemeClr val="bg1">
                  <a:lumMod val="50000"/>
                </a:schemeClr>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4" name="矩形 73"/>
            <p:cNvSpPr/>
            <p:nvPr/>
          </p:nvSpPr>
          <p:spPr>
            <a:xfrm>
              <a:off x="4976044" y="5113056"/>
              <a:ext cx="1754493" cy="707886"/>
            </a:xfrm>
            <a:prstGeom prst="rect">
              <a:avLst/>
            </a:prstGeom>
            <a:noFill/>
            <a:ln>
              <a:noFill/>
            </a:ln>
          </p:spPr>
          <p:txBody>
            <a:bodyPr wrap="square">
              <a:spAutoFit/>
            </a:bodyPr>
            <a:lstStyle/>
            <a:p>
              <a:r>
                <a:rPr lang="zh-TW" altLang="en-US" sz="2000">
                  <a:latin typeface="微軟正黑體" panose="020B0604030504040204" pitchFamily="34" charset="-120"/>
                  <a:ea typeface="微軟正黑體" panose="020B0604030504040204" pitchFamily="34" charset="-120"/>
                </a:rPr>
                <a:t>盤點師資人力</a:t>
              </a:r>
              <a:endParaRPr lang="en-US" altLang="zh-TW" sz="2000">
                <a:latin typeface="微軟正黑體" panose="020B0604030504040204" pitchFamily="34" charset="-120"/>
                <a:ea typeface="微軟正黑體" panose="020B0604030504040204" pitchFamily="34" charset="-120"/>
              </a:endParaRPr>
            </a:p>
            <a:p>
              <a:r>
                <a:rPr lang="zh-TW" altLang="en-US" sz="2000">
                  <a:latin typeface="微軟正黑體" panose="020B0604030504040204" pitchFamily="34" charset="-120"/>
                  <a:ea typeface="微軟正黑體" panose="020B0604030504040204" pitchFamily="34" charset="-120"/>
                </a:rPr>
                <a:t>鼓勵組織社群</a:t>
              </a:r>
            </a:p>
          </p:txBody>
        </p:sp>
      </p:grpSp>
      <p:grpSp>
        <p:nvGrpSpPr>
          <p:cNvPr id="19" name="群組 18"/>
          <p:cNvGrpSpPr/>
          <p:nvPr/>
        </p:nvGrpSpPr>
        <p:grpSpPr>
          <a:xfrm>
            <a:off x="6290861" y="3467245"/>
            <a:ext cx="2169571" cy="1310262"/>
            <a:chOff x="-1228749" y="2206718"/>
            <a:chExt cx="2169571" cy="1310262"/>
          </a:xfrm>
          <a:solidFill>
            <a:schemeClr val="bg1"/>
          </a:solidFill>
        </p:grpSpPr>
        <p:sp>
          <p:nvSpPr>
            <p:cNvPr id="89" name="立方體 88"/>
            <p:cNvSpPr/>
            <p:nvPr/>
          </p:nvSpPr>
          <p:spPr>
            <a:xfrm>
              <a:off x="-1228749" y="2206718"/>
              <a:ext cx="2102053" cy="1310262"/>
            </a:xfrm>
            <a:prstGeom prst="cube">
              <a:avLst>
                <a:gd name="adj" fmla="val 10877"/>
              </a:avLst>
            </a:prstGeom>
            <a:solidFill>
              <a:srgbClr val="E8F5E9"/>
            </a:solidFill>
            <a:ln w="19050">
              <a:solidFill>
                <a:schemeClr val="bg1">
                  <a:lumMod val="50000"/>
                </a:schemeClr>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5" name="矩形 74"/>
            <p:cNvSpPr/>
            <p:nvPr/>
          </p:nvSpPr>
          <p:spPr>
            <a:xfrm>
              <a:off x="-1095366" y="2448725"/>
              <a:ext cx="2036188" cy="1015663"/>
            </a:xfrm>
            <a:prstGeom prst="rect">
              <a:avLst/>
            </a:prstGeom>
            <a:noFill/>
            <a:ln>
              <a:noFill/>
            </a:ln>
          </p:spPr>
          <p:txBody>
            <a:bodyPr wrap="square">
              <a:spAutoFit/>
            </a:bodyPr>
            <a:lstStyle/>
            <a:p>
              <a:r>
                <a:rPr lang="zh-TW" altLang="en-US" sz="2000">
                  <a:latin typeface="微軟正黑體" panose="020B0604030504040204" pitchFamily="34" charset="-120"/>
                  <a:ea typeface="微軟正黑體" panose="020B0604030504040204" pitchFamily="34" charset="-120"/>
                </a:rPr>
                <a:t>學校本位課程</a:t>
              </a:r>
              <a:endParaRPr lang="en-US" altLang="zh-TW" sz="2000">
                <a:latin typeface="微軟正黑體" panose="020B0604030504040204" pitchFamily="34" charset="-120"/>
                <a:ea typeface="微軟正黑體" panose="020B0604030504040204" pitchFamily="34" charset="-120"/>
              </a:endParaRPr>
            </a:p>
            <a:p>
              <a:r>
                <a:rPr lang="zh-TW" altLang="en-US" sz="2000">
                  <a:latin typeface="微軟正黑體" panose="020B0604030504040204" pitchFamily="34" charset="-120"/>
                  <a:ea typeface="微軟正黑體" panose="020B0604030504040204" pitchFamily="34" charset="-120"/>
                </a:rPr>
                <a:t>設計適切教材</a:t>
              </a:r>
            </a:p>
            <a:p>
              <a:r>
                <a:rPr lang="zh-TW" altLang="en-US" sz="2000">
                  <a:latin typeface="微軟正黑體" panose="020B0604030504040204" pitchFamily="34" charset="-120"/>
                  <a:ea typeface="微軟正黑體" panose="020B0604030504040204" pitchFamily="34" charset="-120"/>
                </a:rPr>
                <a:t>調整安排節數</a:t>
              </a:r>
            </a:p>
          </p:txBody>
        </p:sp>
      </p:grpSp>
      <p:grpSp>
        <p:nvGrpSpPr>
          <p:cNvPr id="20" name="群組 19"/>
          <p:cNvGrpSpPr/>
          <p:nvPr/>
        </p:nvGrpSpPr>
        <p:grpSpPr>
          <a:xfrm>
            <a:off x="5181448" y="4922425"/>
            <a:ext cx="3211466" cy="1521920"/>
            <a:chOff x="-2873358" y="568546"/>
            <a:chExt cx="2764838" cy="1310262"/>
          </a:xfrm>
          <a:solidFill>
            <a:schemeClr val="bg1"/>
          </a:solidFill>
        </p:grpSpPr>
        <p:sp>
          <p:nvSpPr>
            <p:cNvPr id="90" name="立方體 89"/>
            <p:cNvSpPr/>
            <p:nvPr/>
          </p:nvSpPr>
          <p:spPr>
            <a:xfrm>
              <a:off x="-2873358" y="568546"/>
              <a:ext cx="2764838" cy="1310262"/>
            </a:xfrm>
            <a:prstGeom prst="cube">
              <a:avLst>
                <a:gd name="adj" fmla="val 10877"/>
              </a:avLst>
            </a:prstGeom>
            <a:solidFill>
              <a:srgbClr val="F3E5F5"/>
            </a:solidFill>
            <a:ln w="28575">
              <a:solidFill>
                <a:schemeClr val="bg1">
                  <a:lumMod val="50000"/>
                </a:schemeClr>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7" name="矩形 76"/>
            <p:cNvSpPr/>
            <p:nvPr/>
          </p:nvSpPr>
          <p:spPr>
            <a:xfrm>
              <a:off x="-2716118" y="987607"/>
              <a:ext cx="2369641" cy="662433"/>
            </a:xfrm>
            <a:prstGeom prst="rect">
              <a:avLst/>
            </a:prstGeom>
            <a:noFill/>
          </p:spPr>
          <p:txBody>
            <a:bodyPr wrap="square">
              <a:spAutoFit/>
            </a:bodyPr>
            <a:lstStyle/>
            <a:p>
              <a:r>
                <a:rPr lang="zh-TW" altLang="en-US" sz="2200">
                  <a:latin typeface="微軟正黑體" panose="020B0604030504040204" pitchFamily="34" charset="-120"/>
                  <a:ea typeface="微軟正黑體" panose="020B0604030504040204" pitchFamily="34" charset="-120"/>
                </a:rPr>
                <a:t>強化跨領域課程整合</a:t>
              </a:r>
              <a:endParaRPr lang="en-US" altLang="zh-TW" sz="2200">
                <a:latin typeface="微軟正黑體" panose="020B0604030504040204" pitchFamily="34" charset="-120"/>
                <a:ea typeface="微軟正黑體" panose="020B0604030504040204" pitchFamily="34" charset="-120"/>
              </a:endParaRPr>
            </a:p>
            <a:p>
              <a:r>
                <a:rPr lang="zh-TW" altLang="en-US" sz="2200">
                  <a:latin typeface="微軟正黑體" panose="020B0604030504040204" pitchFamily="34" charset="-120"/>
                  <a:ea typeface="微軟正黑體" panose="020B0604030504040204" pitchFamily="34" charset="-120"/>
                </a:rPr>
                <a:t>規劃分科或統整教學</a:t>
              </a:r>
            </a:p>
          </p:txBody>
        </p:sp>
      </p:grpSp>
      <p:grpSp>
        <p:nvGrpSpPr>
          <p:cNvPr id="18" name="群組 17"/>
          <p:cNvGrpSpPr/>
          <p:nvPr/>
        </p:nvGrpSpPr>
        <p:grpSpPr>
          <a:xfrm>
            <a:off x="1177592" y="4931416"/>
            <a:ext cx="3645099" cy="1521920"/>
            <a:chOff x="2137452" y="2139014"/>
            <a:chExt cx="3138164" cy="1310262"/>
          </a:xfrm>
          <a:solidFill>
            <a:schemeClr val="bg1"/>
          </a:solidFill>
        </p:grpSpPr>
        <p:sp>
          <p:nvSpPr>
            <p:cNvPr id="91" name="立方體 90"/>
            <p:cNvSpPr/>
            <p:nvPr/>
          </p:nvSpPr>
          <p:spPr>
            <a:xfrm>
              <a:off x="2137452" y="2139014"/>
              <a:ext cx="3138164" cy="1310262"/>
            </a:xfrm>
            <a:prstGeom prst="cube">
              <a:avLst>
                <a:gd name="adj" fmla="val 10877"/>
              </a:avLst>
            </a:prstGeom>
            <a:solidFill>
              <a:srgbClr val="FFF3E0"/>
            </a:solidFill>
            <a:ln w="28575">
              <a:solidFill>
                <a:schemeClr val="bg1">
                  <a:lumMod val="50000"/>
                </a:schemeClr>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8" name="矩形 77"/>
            <p:cNvSpPr/>
            <p:nvPr/>
          </p:nvSpPr>
          <p:spPr>
            <a:xfrm>
              <a:off x="2200683" y="2361160"/>
              <a:ext cx="3027835" cy="953904"/>
            </a:xfrm>
            <a:prstGeom prst="rect">
              <a:avLst/>
            </a:prstGeom>
            <a:noFill/>
          </p:spPr>
          <p:txBody>
            <a:bodyPr wrap="square">
              <a:spAutoFit/>
            </a:bodyPr>
            <a:lstStyle/>
            <a:p>
              <a:r>
                <a:rPr lang="zh-TW" altLang="en-US" sz="2200">
                  <a:latin typeface="微軟正黑體" panose="020B0604030504040204" pitchFamily="34" charset="-120"/>
                  <a:ea typeface="微軟正黑體" panose="020B0604030504040204" pitchFamily="34" charset="-120"/>
                </a:rPr>
                <a:t>發展素養導向教學</a:t>
              </a:r>
              <a:endParaRPr lang="en-US" altLang="zh-TW" sz="2200">
                <a:latin typeface="微軟正黑體" panose="020B0604030504040204" pitchFamily="34" charset="-120"/>
                <a:ea typeface="微軟正黑體" panose="020B0604030504040204" pitchFamily="34" charset="-120"/>
              </a:endParaRPr>
            </a:p>
            <a:p>
              <a:r>
                <a:rPr lang="zh-TW" altLang="en-US" sz="2200">
                  <a:latin typeface="微軟正黑體" panose="020B0604030504040204" pitchFamily="34" charset="-120"/>
                  <a:ea typeface="微軟正黑體" panose="020B0604030504040204" pitchFamily="34" charset="-120"/>
                </a:rPr>
                <a:t>實施公開授</a:t>
              </a:r>
              <a:r>
                <a:rPr lang="en-US" altLang="zh-TW" sz="2200">
                  <a:latin typeface="微軟正黑體" panose="020B0604030504040204" pitchFamily="34" charset="-120"/>
                  <a:ea typeface="微軟正黑體" panose="020B0604030504040204" pitchFamily="34" charset="-120"/>
                </a:rPr>
                <a:t>(</a:t>
              </a:r>
              <a:r>
                <a:rPr lang="zh-TW" altLang="en-US" sz="2200">
                  <a:latin typeface="微軟正黑體" panose="020B0604030504040204" pitchFamily="34" charset="-120"/>
                  <a:ea typeface="微軟正黑體" panose="020B0604030504040204" pitchFamily="34" charset="-120"/>
                </a:rPr>
                <a:t>觀</a:t>
              </a:r>
              <a:r>
                <a:rPr lang="en-US" altLang="zh-TW" sz="2200">
                  <a:latin typeface="微軟正黑體" panose="020B0604030504040204" pitchFamily="34" charset="-120"/>
                  <a:ea typeface="微軟正黑體" panose="020B0604030504040204" pitchFamily="34" charset="-120"/>
                </a:rPr>
                <a:t>)</a:t>
              </a:r>
              <a:r>
                <a:rPr lang="zh-TW" altLang="en-US" sz="2200">
                  <a:latin typeface="微軟正黑體" panose="020B0604030504040204" pitchFamily="34" charset="-120"/>
                  <a:ea typeface="微軟正黑體" panose="020B0604030504040204" pitchFamily="34" charset="-120"/>
                </a:rPr>
                <a:t>課、議課</a:t>
              </a:r>
            </a:p>
            <a:p>
              <a:r>
                <a:rPr lang="zh-TW" altLang="en-US" sz="2200">
                  <a:latin typeface="微軟正黑體" panose="020B0604030504040204" pitchFamily="34" charset="-120"/>
                  <a:ea typeface="微軟正黑體" panose="020B0604030504040204" pitchFamily="34" charset="-120"/>
                </a:rPr>
                <a:t>落實多元適性評量</a:t>
              </a:r>
            </a:p>
          </p:txBody>
        </p:sp>
      </p:grpSp>
      <p:sp>
        <p:nvSpPr>
          <p:cNvPr id="23" name="矩形 22"/>
          <p:cNvSpPr/>
          <p:nvPr/>
        </p:nvSpPr>
        <p:spPr>
          <a:xfrm>
            <a:off x="3094671" y="2402885"/>
            <a:ext cx="3860491" cy="954107"/>
          </a:xfrm>
          <a:prstGeom prst="rect">
            <a:avLst/>
          </a:prstGeom>
        </p:spPr>
        <p:txBody>
          <a:bodyPr wrap="square">
            <a:spAutoFit/>
          </a:bodyPr>
          <a:lstStyle/>
          <a:p>
            <a:r>
              <a:rPr lang="zh-TW" altLang="en-US" sz="2400" dirty="0">
                <a:latin typeface="微軟正黑體" panose="020B0604030504040204" pitchFamily="34" charset="-120"/>
                <a:ea typeface="微軟正黑體" panose="020B0604030504040204" pitchFamily="34" charset="-120"/>
              </a:rPr>
              <a:t>學校課程領導人</a:t>
            </a:r>
            <a:endParaRPr lang="en-US" altLang="zh-TW" sz="2400" dirty="0">
              <a:latin typeface="微軟正黑體" panose="020B0604030504040204" pitchFamily="34" charset="-120"/>
              <a:ea typeface="微軟正黑體" panose="020B0604030504040204" pitchFamily="34" charset="-120"/>
            </a:endParaRPr>
          </a:p>
          <a:p>
            <a:r>
              <a:rPr lang="en-US" altLang="zh-TW" sz="1600" dirty="0">
                <a:latin typeface="微軟正黑體" panose="020B0604030504040204" pitchFamily="34" charset="-120"/>
                <a:ea typeface="微軟正黑體" panose="020B0604030504040204" pitchFamily="34" charset="-120"/>
              </a:rPr>
              <a:t>(</a:t>
            </a:r>
            <a:r>
              <a:rPr lang="zh-TW" altLang="en-US" sz="1600" dirty="0">
                <a:latin typeface="微軟正黑體" panose="020B0604030504040204" pitchFamily="34" charset="-120"/>
                <a:ea typeface="微軟正黑體" panose="020B0604030504040204" pitchFamily="34" charset="-120"/>
              </a:rPr>
              <a:t>校長、教務主任、課程教學組長、</a:t>
            </a:r>
            <a:endParaRPr lang="en-US" altLang="zh-TW" sz="1600" dirty="0">
              <a:latin typeface="微軟正黑體" panose="020B0604030504040204" pitchFamily="34" charset="-120"/>
              <a:ea typeface="微軟正黑體" panose="020B0604030504040204" pitchFamily="34" charset="-120"/>
            </a:endParaRPr>
          </a:p>
          <a:p>
            <a:r>
              <a:rPr lang="en-US" altLang="zh-TW" sz="1600" dirty="0">
                <a:latin typeface="微軟正黑體" panose="020B0604030504040204" pitchFamily="34" charset="-120"/>
                <a:ea typeface="微軟正黑體" panose="020B0604030504040204" pitchFamily="34" charset="-120"/>
              </a:rPr>
              <a:t> </a:t>
            </a:r>
            <a:r>
              <a:rPr lang="zh-TW" altLang="en-US" sz="1600" dirty="0">
                <a:latin typeface="微軟正黑體" panose="020B0604030504040204" pitchFamily="34" charset="-120"/>
                <a:ea typeface="微軟正黑體" panose="020B0604030504040204" pitchFamily="34" charset="-120"/>
              </a:rPr>
              <a:t>領域召集人、學習社群領導人</a:t>
            </a:r>
            <a:r>
              <a:rPr lang="en-US" altLang="zh-TW" sz="1600" dirty="0">
                <a:latin typeface="微軟正黑體" panose="020B0604030504040204" pitchFamily="34" charset="-120"/>
                <a:ea typeface="微軟正黑體" panose="020B0604030504040204" pitchFamily="34" charset="-120"/>
              </a:rPr>
              <a:t>...…)</a:t>
            </a:r>
            <a:endParaRPr lang="zh-TW" altLang="en-US" sz="16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50</a:t>
            </a:fld>
            <a:endParaRPr lang="zh-TW" altLang="en-US"/>
          </a:p>
        </p:txBody>
      </p:sp>
      <p:sp>
        <p:nvSpPr>
          <p:cNvPr id="40" name="標題 2"/>
          <p:cNvSpPr txBox="1">
            <a:spLocks/>
          </p:cNvSpPr>
          <p:nvPr/>
        </p:nvSpPr>
        <p:spPr bwMode="auto">
          <a:xfrm>
            <a:off x="766763" y="192161"/>
            <a:ext cx="7909693"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一、學校轉化新課綱的實施原則</a:t>
            </a:r>
          </a:p>
        </p:txBody>
      </p:sp>
      <p:sp>
        <p:nvSpPr>
          <p:cNvPr id="41" name="文字方塊 40"/>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3E5F5"/>
                </a:solidFill>
              </a:rPr>
              <a:t>5-1-1.1</a:t>
            </a:r>
            <a:r>
              <a:rPr lang="zh-TW" altLang="en-US" sz="1200">
                <a:solidFill>
                  <a:srgbClr val="F3E5F5"/>
                </a:solidFill>
              </a:rPr>
              <a:t>   </a:t>
            </a:r>
            <a:r>
              <a:rPr lang="en-US" altLang="zh-TW" sz="1200">
                <a:solidFill>
                  <a:srgbClr val="F3E5F5"/>
                </a:solidFill>
              </a:rPr>
              <a:t>/</a:t>
            </a:r>
            <a:r>
              <a:rPr lang="zh-TW" altLang="en-US" sz="1200">
                <a:solidFill>
                  <a:srgbClr val="F3E5F5"/>
                </a:solidFill>
              </a:rPr>
              <a:t> </a:t>
            </a:r>
          </a:p>
        </p:txBody>
      </p:sp>
      <p:cxnSp>
        <p:nvCxnSpPr>
          <p:cNvPr id="43" name="直線接點 42"/>
          <p:cNvCxnSpPr/>
          <p:nvPr/>
        </p:nvCxnSpPr>
        <p:spPr>
          <a:xfrm>
            <a:off x="646047" y="2132856"/>
            <a:ext cx="8497953" cy="0"/>
          </a:xfrm>
          <a:prstGeom prst="line">
            <a:avLst/>
          </a:prstGeom>
          <a:ln w="19050">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5654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79"/>
                                        </p:tgtEl>
                                        <p:attrNameLst>
                                          <p:attrName>style.visibility</p:attrName>
                                        </p:attrNameLst>
                                      </p:cBhvr>
                                      <p:to>
                                        <p:strVal val="visible"/>
                                      </p:to>
                                    </p:set>
                                    <p:animEffect transition="in" filter="fade">
                                      <p:cBhvr>
                                        <p:cTn id="10" dur="500"/>
                                        <p:tgtEl>
                                          <p:spTgt spid="79"/>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795713" y="5733256"/>
            <a:ext cx="134719" cy="1122321"/>
          </a:xfrm>
          <a:prstGeom prst="rect">
            <a:avLst/>
          </a:prstGeom>
          <a:solidFill>
            <a:srgbClr val="F3E5F5"/>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nvGrpSpPr>
          <p:cNvPr id="6" name="群組 5"/>
          <p:cNvGrpSpPr/>
          <p:nvPr/>
        </p:nvGrpSpPr>
        <p:grpSpPr>
          <a:xfrm>
            <a:off x="68858" y="2348880"/>
            <a:ext cx="9021735" cy="4392488"/>
            <a:chOff x="68858" y="2246166"/>
            <a:chExt cx="9021735" cy="4392488"/>
          </a:xfrm>
        </p:grpSpPr>
        <p:cxnSp>
          <p:nvCxnSpPr>
            <p:cNvPr id="34" name="直線接點 33"/>
            <p:cNvCxnSpPr/>
            <p:nvPr/>
          </p:nvCxnSpPr>
          <p:spPr>
            <a:xfrm>
              <a:off x="1004206" y="5140433"/>
              <a:ext cx="8086387" cy="16759"/>
            </a:xfrm>
            <a:prstGeom prst="line">
              <a:avLst/>
            </a:prstGeom>
            <a:ln w="38100">
              <a:solidFill>
                <a:srgbClr val="F3E5F5"/>
              </a:solidFill>
              <a:prstDash val="solid"/>
            </a:ln>
          </p:spPr>
          <p:style>
            <a:lnRef idx="1">
              <a:schemeClr val="accent1"/>
            </a:lnRef>
            <a:fillRef idx="0">
              <a:schemeClr val="accent1"/>
            </a:fillRef>
            <a:effectRef idx="0">
              <a:schemeClr val="accent1"/>
            </a:effectRef>
            <a:fontRef idx="minor">
              <a:schemeClr val="tx1"/>
            </a:fontRef>
          </p:style>
        </p:cxnSp>
        <p:cxnSp>
          <p:nvCxnSpPr>
            <p:cNvPr id="35" name="直線接點 34"/>
            <p:cNvCxnSpPr/>
            <p:nvPr/>
          </p:nvCxnSpPr>
          <p:spPr>
            <a:xfrm flipH="1">
              <a:off x="68858" y="5134655"/>
              <a:ext cx="956410" cy="1503999"/>
            </a:xfrm>
            <a:prstGeom prst="line">
              <a:avLst/>
            </a:prstGeom>
            <a:ln w="38100">
              <a:solidFill>
                <a:srgbClr val="F3E5F5"/>
              </a:solidFill>
              <a:prstDash val="solid"/>
            </a:ln>
          </p:spPr>
          <p:style>
            <a:lnRef idx="1">
              <a:schemeClr val="accent1"/>
            </a:lnRef>
            <a:fillRef idx="0">
              <a:schemeClr val="accent1"/>
            </a:fillRef>
            <a:effectRef idx="0">
              <a:schemeClr val="accent1"/>
            </a:effectRef>
            <a:fontRef idx="minor">
              <a:schemeClr val="tx1"/>
            </a:fontRef>
          </p:style>
        </p:cxnSp>
        <p:cxnSp>
          <p:nvCxnSpPr>
            <p:cNvPr id="36" name="直線接點 35"/>
            <p:cNvCxnSpPr/>
            <p:nvPr/>
          </p:nvCxnSpPr>
          <p:spPr>
            <a:xfrm flipV="1">
              <a:off x="1004760" y="2246166"/>
              <a:ext cx="0" cy="2919652"/>
            </a:xfrm>
            <a:prstGeom prst="line">
              <a:avLst/>
            </a:prstGeom>
            <a:ln w="38100">
              <a:solidFill>
                <a:srgbClr val="F3E5F5"/>
              </a:solidFill>
              <a:prstDash val="solid"/>
            </a:ln>
          </p:spPr>
          <p:style>
            <a:lnRef idx="1">
              <a:schemeClr val="accent1"/>
            </a:lnRef>
            <a:fillRef idx="0">
              <a:schemeClr val="accent1"/>
            </a:fillRef>
            <a:effectRef idx="0">
              <a:schemeClr val="accent1"/>
            </a:effectRef>
            <a:fontRef idx="minor">
              <a:schemeClr val="tx1"/>
            </a:fontRef>
          </p:style>
        </p:cxnSp>
      </p:grpSp>
      <p:sp>
        <p:nvSpPr>
          <p:cNvPr id="4" name="矩形 3"/>
          <p:cNvSpPr/>
          <p:nvPr/>
        </p:nvSpPr>
        <p:spPr>
          <a:xfrm>
            <a:off x="1437516" y="2232726"/>
            <a:ext cx="7560840" cy="1938992"/>
          </a:xfrm>
          <a:prstGeom prst="rect">
            <a:avLst/>
          </a:prstGeom>
        </p:spPr>
        <p:txBody>
          <a:bodyPr wrap="square">
            <a:spAutoFit/>
          </a:bodyPr>
          <a:lstStyle/>
          <a:p>
            <a:r>
              <a:rPr lang="ja-JP" altLang="en-US" sz="2400">
                <a:latin typeface="微軟正黑體" panose="020B0604030504040204" pitchFamily="34" charset="-120"/>
                <a:ea typeface="微軟正黑體" panose="020B0604030504040204" pitchFamily="34" charset="-120"/>
              </a:rPr>
              <a:t>課程發展委員會組織要點</a:t>
            </a:r>
            <a:endParaRPr lang="en-US" altLang="ja-JP" sz="2400">
              <a:latin typeface="微軟正黑體" panose="020B0604030504040204" pitchFamily="34" charset="-120"/>
              <a:ea typeface="微軟正黑體" panose="020B0604030504040204" pitchFamily="34" charset="-120"/>
            </a:endParaRPr>
          </a:p>
          <a:p>
            <a:r>
              <a:rPr lang="ja-JP" altLang="en-US" sz="2400">
                <a:latin typeface="微軟正黑體" panose="020B0604030504040204" pitchFamily="34" charset="-120"/>
                <a:ea typeface="微軟正黑體" panose="020B0604030504040204" pitchFamily="34" charset="-120"/>
              </a:rPr>
              <a:t>→學校校務會議通過</a:t>
            </a:r>
            <a:endParaRPr lang="en-US" altLang="ja-JP" sz="2400">
              <a:latin typeface="微軟正黑體" panose="020B0604030504040204" pitchFamily="34" charset="-120"/>
              <a:ea typeface="微軟正黑體" panose="020B0604030504040204" pitchFamily="34" charset="-120"/>
            </a:endParaRPr>
          </a:p>
          <a:p>
            <a:r>
              <a:rPr lang="ja-JP" altLang="en-US" sz="2400">
                <a:latin typeface="微軟正黑體" panose="020B0604030504040204" pitchFamily="34" charset="-120"/>
                <a:ea typeface="微軟正黑體" panose="020B0604030504040204" pitchFamily="34" charset="-120"/>
              </a:rPr>
              <a:t>→成立學校課程發展委員會</a:t>
            </a:r>
            <a:endParaRPr lang="en-US" altLang="ja-JP" sz="2400">
              <a:latin typeface="微軟正黑體" panose="020B0604030504040204" pitchFamily="34" charset="-120"/>
              <a:ea typeface="微軟正黑體" panose="020B0604030504040204" pitchFamily="34" charset="-120"/>
            </a:endParaRPr>
          </a:p>
          <a:p>
            <a:r>
              <a:rPr lang="ja-JP" altLang="en-US" sz="2400">
                <a:latin typeface="微軟正黑體" panose="020B0604030504040204" pitchFamily="34" charset="-120"/>
                <a:ea typeface="微軟正黑體" panose="020B0604030504040204" pitchFamily="34" charset="-120"/>
              </a:rPr>
              <a:t>→設各領域</a:t>
            </a:r>
            <a:r>
              <a:rPr lang="en-US" altLang="ja-JP" sz="2400">
                <a:latin typeface="微軟正黑體" panose="020B0604030504040204" pitchFamily="34" charset="-120"/>
                <a:ea typeface="微軟正黑體" panose="020B0604030504040204" pitchFamily="34" charset="-120"/>
              </a:rPr>
              <a:t>/</a:t>
            </a:r>
            <a:r>
              <a:rPr lang="ja-JP" altLang="en-US" sz="2400">
                <a:latin typeface="微軟正黑體" panose="020B0604030504040204" pitchFamily="34" charset="-120"/>
                <a:ea typeface="微軟正黑體" panose="020B0604030504040204" pitchFamily="34" charset="-120"/>
              </a:rPr>
              <a:t>群科</a:t>
            </a:r>
            <a:r>
              <a:rPr lang="en-US" altLang="ja-JP" sz="2400">
                <a:latin typeface="微軟正黑體" panose="020B0604030504040204" pitchFamily="34" charset="-120"/>
                <a:ea typeface="微軟正黑體" panose="020B0604030504040204" pitchFamily="34" charset="-120"/>
              </a:rPr>
              <a:t>/</a:t>
            </a:r>
            <a:r>
              <a:rPr lang="ja-JP" altLang="en-US" sz="2400">
                <a:latin typeface="微軟正黑體" panose="020B0604030504040204" pitchFamily="34" charset="-120"/>
                <a:ea typeface="微軟正黑體" panose="020B0604030504040204" pitchFamily="34" charset="-120"/>
              </a:rPr>
              <a:t>學程</a:t>
            </a:r>
            <a:r>
              <a:rPr lang="en-US" altLang="ja-JP" sz="2400">
                <a:latin typeface="微軟正黑體" panose="020B0604030504040204" pitchFamily="34" charset="-120"/>
                <a:ea typeface="微軟正黑體" panose="020B0604030504040204" pitchFamily="34" charset="-120"/>
              </a:rPr>
              <a:t>/</a:t>
            </a:r>
            <a:r>
              <a:rPr lang="ja-JP" altLang="en-US" sz="2400">
                <a:latin typeface="微軟正黑體" panose="020B0604030504040204" pitchFamily="34" charset="-120"/>
                <a:ea typeface="微軟正黑體" panose="020B0604030504040204" pitchFamily="34" charset="-120"/>
              </a:rPr>
              <a:t>科目教學研究會</a:t>
            </a:r>
            <a:endParaRPr lang="en-US" altLang="ja-JP" sz="2400">
              <a:latin typeface="微軟正黑體" panose="020B0604030504040204" pitchFamily="34" charset="-120"/>
              <a:ea typeface="微軟正黑體" panose="020B0604030504040204" pitchFamily="34" charset="-120"/>
            </a:endParaRPr>
          </a:p>
          <a:p>
            <a:r>
              <a:rPr lang="ja-JP" altLang="en-US" sz="2400">
                <a:latin typeface="微軟正黑體" panose="020B0604030504040204" pitchFamily="34" charset="-120"/>
                <a:ea typeface="微軟正黑體" panose="020B0604030504040204" pitchFamily="34" charset="-120"/>
              </a:rPr>
              <a:t>檢視學校願景與目標</a:t>
            </a:r>
            <a:r>
              <a:rPr lang="ja-JP" altLang="en-US" sz="2000">
                <a:latin typeface="微軟正黑體" panose="020B0604030504040204" pitchFamily="34" charset="-120"/>
                <a:ea typeface="微軟正黑體" panose="020B0604030504040204" pitchFamily="34" charset="-120"/>
              </a:rPr>
              <a:t>（目標是否符應基本理念ヽ核心素養）</a:t>
            </a:r>
            <a:endParaRPr lang="ja-JP" altLang="en-US" sz="2400">
              <a:latin typeface="微軟正黑體" panose="020B0604030504040204" pitchFamily="34" charset="-120"/>
              <a:ea typeface="微軟正黑體" panose="020B0604030504040204" pitchFamily="34" charset="-120"/>
            </a:endParaRPr>
          </a:p>
        </p:txBody>
      </p:sp>
      <p:grpSp>
        <p:nvGrpSpPr>
          <p:cNvPr id="37" name="群組 36"/>
          <p:cNvGrpSpPr/>
          <p:nvPr/>
        </p:nvGrpSpPr>
        <p:grpSpPr>
          <a:xfrm flipH="1">
            <a:off x="2101341" y="4397568"/>
            <a:ext cx="1393977" cy="2343800"/>
            <a:chOff x="3457972" y="1196752"/>
            <a:chExt cx="2895227" cy="4867968"/>
          </a:xfrm>
          <a:solidFill>
            <a:srgbClr val="9C27B0"/>
          </a:solidFill>
        </p:grpSpPr>
        <p:sp>
          <p:nvSpPr>
            <p:cNvPr id="38" name="流程圖: 接點 37"/>
            <p:cNvSpPr/>
            <p:nvPr/>
          </p:nvSpPr>
          <p:spPr>
            <a:xfrm>
              <a:off x="4776583" y="1196752"/>
              <a:ext cx="936104" cy="936104"/>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9" name="圓角矩形 38"/>
            <p:cNvSpPr/>
            <p:nvPr/>
          </p:nvSpPr>
          <p:spPr>
            <a:xfrm>
              <a:off x="4776583" y="2240296"/>
              <a:ext cx="1123528" cy="1708760"/>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0" name="圓角矩形 39"/>
            <p:cNvSpPr/>
            <p:nvPr/>
          </p:nvSpPr>
          <p:spPr>
            <a:xfrm>
              <a:off x="5410379" y="3544440"/>
              <a:ext cx="489732" cy="252028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1" name="圓角矩形 40"/>
            <p:cNvSpPr/>
            <p:nvPr/>
          </p:nvSpPr>
          <p:spPr>
            <a:xfrm>
              <a:off x="4791159" y="3544439"/>
              <a:ext cx="489733" cy="2520281"/>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2" name="圓角矩形 8"/>
            <p:cNvSpPr/>
            <p:nvPr/>
          </p:nvSpPr>
          <p:spPr>
            <a:xfrm rot="21349714">
              <a:off x="5726068" y="2258357"/>
              <a:ext cx="627131" cy="1970089"/>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43" name="群組 42"/>
            <p:cNvGrpSpPr/>
            <p:nvPr/>
          </p:nvGrpSpPr>
          <p:grpSpPr>
            <a:xfrm>
              <a:off x="3457972" y="2264172"/>
              <a:ext cx="1591573" cy="453107"/>
              <a:chOff x="723609" y="2530960"/>
              <a:chExt cx="1591573" cy="453107"/>
            </a:xfrm>
            <a:grpFill/>
          </p:grpSpPr>
          <p:sp>
            <p:nvSpPr>
              <p:cNvPr id="44" name="圓角矩形 43"/>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5" name="圓角矩形 44"/>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3" name="圓角矩形 2"/>
          <p:cNvSpPr/>
          <p:nvPr/>
        </p:nvSpPr>
        <p:spPr>
          <a:xfrm>
            <a:off x="3779912" y="4289991"/>
            <a:ext cx="4674927" cy="1957909"/>
          </a:xfrm>
          <a:prstGeom prst="roundRect">
            <a:avLst>
              <a:gd name="adj" fmla="val 6289"/>
            </a:avLst>
          </a:prstGeom>
          <a:solidFill>
            <a:srgbClr val="F3E5F5"/>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6" name="矩形 45"/>
          <p:cNvSpPr/>
          <p:nvPr/>
        </p:nvSpPr>
        <p:spPr>
          <a:xfrm>
            <a:off x="8313013" y="5753326"/>
            <a:ext cx="134719" cy="1122321"/>
          </a:xfrm>
          <a:prstGeom prst="rect">
            <a:avLst/>
          </a:prstGeom>
          <a:solidFill>
            <a:srgbClr val="F3E5F5"/>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5" name="矩形 4"/>
          <p:cNvSpPr/>
          <p:nvPr/>
        </p:nvSpPr>
        <p:spPr>
          <a:xfrm>
            <a:off x="3962992" y="4484116"/>
            <a:ext cx="4224233" cy="1569660"/>
          </a:xfrm>
          <a:prstGeom prst="rect">
            <a:avLst/>
          </a:prstGeom>
        </p:spPr>
        <p:txBody>
          <a:bodyPr wrap="none">
            <a:spAutoFit/>
          </a:bodyPr>
          <a:lstStyle/>
          <a:p>
            <a:r>
              <a:rPr lang="zh-TW" altLang="en-US" sz="2400">
                <a:latin typeface="微軟正黑體" panose="020B0604030504040204" pitchFamily="34" charset="-120"/>
                <a:ea typeface="微軟正黑體" panose="020B0604030504040204" pitchFamily="34" charset="-120"/>
              </a:rPr>
              <a:t>部定課程：領域學習</a:t>
            </a:r>
          </a:p>
          <a:p>
            <a:pPr marL="342900" indent="-342900">
              <a:buFont typeface="Arial" panose="020B0604020202020204" pitchFamily="34" charset="0"/>
              <a:buChar char="•"/>
            </a:pPr>
            <a:r>
              <a:rPr lang="zh-TW" altLang="en-US" sz="2400">
                <a:latin typeface="微軟正黑體" panose="020B0604030504040204" pitchFamily="34" charset="-120"/>
                <a:ea typeface="微軟正黑體" panose="020B0604030504040204" pitchFamily="34" charset="-120"/>
              </a:rPr>
              <a:t>每節分鐘數是否調整</a:t>
            </a:r>
            <a:endParaRPr lang="en-US" altLang="zh-TW" sz="2400">
              <a:latin typeface="微軟正黑體" panose="020B0604030504040204" pitchFamily="34" charset="-120"/>
              <a:ea typeface="微軟正黑體" panose="020B0604030504040204" pitchFamily="34" charset="-120"/>
            </a:endParaRPr>
          </a:p>
          <a:p>
            <a:pPr marL="342900" indent="-342900">
              <a:buFont typeface="Arial" panose="020B0604020202020204" pitchFamily="34" charset="0"/>
              <a:buChar char="•"/>
            </a:pPr>
            <a:r>
              <a:rPr lang="zh-TW" altLang="en-US" sz="2400">
                <a:latin typeface="微軟正黑體" panose="020B0604030504040204" pitchFamily="34" charset="-120"/>
                <a:ea typeface="微軟正黑體" panose="020B0604030504040204" pitchFamily="34" charset="-120"/>
              </a:rPr>
              <a:t>第四階段領域是否分科</a:t>
            </a:r>
          </a:p>
          <a:p>
            <a:pPr marL="342900" indent="-342900">
              <a:buFont typeface="Arial" panose="020B0604020202020204" pitchFamily="34" charset="0"/>
              <a:buChar char="•"/>
            </a:pPr>
            <a:r>
              <a:rPr lang="ja-JP" altLang="en-US" sz="2400">
                <a:latin typeface="微軟正黑體" panose="020B0604030504040204" pitchFamily="34" charset="-120"/>
                <a:ea typeface="微軟正黑體" panose="020B0604030504040204" pitchFamily="34" charset="-120"/>
              </a:rPr>
              <a:t>英語文二ヽ三階段是否調整</a:t>
            </a:r>
            <a:endParaRPr lang="zh-TW" altLang="en-US" sz="2400">
              <a:latin typeface="微軟正黑體" panose="020B0604030504040204" pitchFamily="34" charset="-120"/>
              <a:ea typeface="微軟正黑體" panose="020B0604030504040204" pitchFamily="34" charset="-120"/>
            </a:endParaRPr>
          </a:p>
        </p:txBody>
      </p:sp>
      <p:sp>
        <p:nvSpPr>
          <p:cNvPr id="2" name="矩形 1"/>
          <p:cNvSpPr/>
          <p:nvPr/>
        </p:nvSpPr>
        <p:spPr>
          <a:xfrm>
            <a:off x="7147252" y="4365104"/>
            <a:ext cx="1313180" cy="1446550"/>
          </a:xfrm>
          <a:prstGeom prst="rect">
            <a:avLst/>
          </a:prstGeom>
        </p:spPr>
        <p:txBody>
          <a:bodyPr wrap="none">
            <a:spAutoFit/>
          </a:bodyPr>
          <a:lstStyle/>
          <a:p>
            <a:r>
              <a:rPr lang="zh-TW" altLang="en-US" sz="8800" b="1">
                <a:solidFill>
                  <a:srgbClr val="64B5F6"/>
                </a:solidFill>
                <a:latin typeface="微軟正黑體" panose="020B0604030504040204" pitchFamily="34" charset="-120"/>
                <a:ea typeface="微軟正黑體" panose="020B0604030504040204" pitchFamily="34" charset="-120"/>
              </a:rPr>
              <a:t>？</a:t>
            </a:r>
            <a:endParaRPr lang="en-US" altLang="zh-TW" sz="8800" b="1">
              <a:solidFill>
                <a:srgbClr val="64B5F6"/>
              </a:solidFill>
              <a:latin typeface="微軟正黑體" panose="020B0604030504040204" pitchFamily="34" charset="-120"/>
              <a:ea typeface="微軟正黑體" panose="020B0604030504040204" pitchFamily="34" charset="-120"/>
            </a:endParaRPr>
          </a:p>
        </p:txBody>
      </p:sp>
      <p:sp>
        <p:nvSpPr>
          <p:cNvPr id="47" name="矩形 46"/>
          <p:cNvSpPr/>
          <p:nvPr/>
        </p:nvSpPr>
        <p:spPr>
          <a:xfrm rot="16200000">
            <a:off x="6078258" y="3882360"/>
            <a:ext cx="89419" cy="4674927"/>
          </a:xfrm>
          <a:prstGeom prst="rect">
            <a:avLst/>
          </a:prstGeom>
          <a:solidFill>
            <a:srgbClr val="CE93D8"/>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8" name="投影片編號版面配置區 7"/>
          <p:cNvSpPr>
            <a:spLocks noGrp="1"/>
          </p:cNvSpPr>
          <p:nvPr>
            <p:ph type="sldNum" sz="quarter" idx="12"/>
          </p:nvPr>
        </p:nvSpPr>
        <p:spPr/>
        <p:txBody>
          <a:bodyPr/>
          <a:lstStyle/>
          <a:p>
            <a:pPr>
              <a:defRPr/>
            </a:pPr>
            <a:fld id="{8598CAF7-0B11-4355-B351-D1350E429BEE}" type="slidenum">
              <a:rPr lang="zh-TW" altLang="en-US" smtClean="0"/>
              <a:pPr>
                <a:defRPr/>
              </a:pPr>
              <a:t>51</a:t>
            </a:fld>
            <a:endParaRPr lang="zh-TW" altLang="en-US"/>
          </a:p>
        </p:txBody>
      </p:sp>
      <p:sp>
        <p:nvSpPr>
          <p:cNvPr id="51" name="標題 2"/>
          <p:cNvSpPr txBox="1">
            <a:spLocks/>
          </p:cNvSpPr>
          <p:nvPr/>
        </p:nvSpPr>
        <p:spPr bwMode="auto">
          <a:xfrm>
            <a:off x="766763" y="192161"/>
            <a:ext cx="7909693"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一、學校轉化新課綱的實施原則</a:t>
            </a:r>
          </a:p>
        </p:txBody>
      </p:sp>
      <p:sp>
        <p:nvSpPr>
          <p:cNvPr id="52" name="文字方塊 51"/>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3E5F5"/>
                </a:solidFill>
              </a:rPr>
              <a:t>5-1-1.2</a:t>
            </a:r>
            <a:r>
              <a:rPr lang="zh-TW" altLang="en-US" sz="1200">
                <a:solidFill>
                  <a:srgbClr val="F3E5F5"/>
                </a:solidFill>
              </a:rPr>
              <a:t>   </a:t>
            </a:r>
            <a:r>
              <a:rPr lang="en-US" altLang="zh-TW" sz="1200">
                <a:solidFill>
                  <a:srgbClr val="F3E5F5"/>
                </a:solidFill>
              </a:rPr>
              <a:t>/</a:t>
            </a:r>
            <a:r>
              <a:rPr lang="zh-TW" altLang="en-US" sz="1200">
                <a:solidFill>
                  <a:srgbClr val="F3E5F5"/>
                </a:solidFill>
              </a:rPr>
              <a:t> </a:t>
            </a:r>
          </a:p>
        </p:txBody>
      </p:sp>
      <p:sp>
        <p:nvSpPr>
          <p:cNvPr id="53" name="矩形 52"/>
          <p:cNvSpPr/>
          <p:nvPr/>
        </p:nvSpPr>
        <p:spPr>
          <a:xfrm>
            <a:off x="1547664" y="1607202"/>
            <a:ext cx="6336704" cy="461665"/>
          </a:xfrm>
          <a:prstGeom prst="rect">
            <a:avLst/>
          </a:prstGeom>
        </p:spPr>
        <p:txBody>
          <a:bodyPr wrap="square">
            <a:spAutoFit/>
          </a:bodyPr>
          <a:lstStyle/>
          <a:p>
            <a:pPr defTabSz="1600200">
              <a:spcAft>
                <a:spcPct val="35000"/>
              </a:spcAft>
              <a:defRPr/>
            </a:pPr>
            <a:r>
              <a:rPr lang="en-US" altLang="zh-TW" sz="2400">
                <a:latin typeface="微軟正黑體" pitchFamily="34" charset="-120"/>
                <a:ea typeface="微軟正黑體" pitchFamily="34" charset="-120"/>
                <a:cs typeface="Times New Roman" pitchFamily="18" charset="0"/>
              </a:rPr>
              <a:t>2. </a:t>
            </a:r>
            <a:r>
              <a:rPr lang="zh-TW" altLang="en-US" sz="2400">
                <a:latin typeface="微軟正黑體" pitchFamily="34" charset="-120"/>
                <a:ea typeface="微軟正黑體" pitchFamily="34" charset="-120"/>
                <a:cs typeface="Times New Roman" pitchFamily="18" charset="0"/>
              </a:rPr>
              <a:t>學校課程發展委員會因應新課綱注意事項</a:t>
            </a:r>
          </a:p>
        </p:txBody>
      </p:sp>
      <p:sp>
        <p:nvSpPr>
          <p:cNvPr id="54" name="矩形 53"/>
          <p:cNvSpPr/>
          <p:nvPr/>
        </p:nvSpPr>
        <p:spPr>
          <a:xfrm>
            <a:off x="624952" y="1178060"/>
            <a:ext cx="5223978" cy="461665"/>
          </a:xfrm>
          <a:prstGeom prst="rect">
            <a:avLst/>
          </a:prstGeom>
        </p:spPr>
        <p:txBody>
          <a:bodyPr wrap="square">
            <a:spAutoFit/>
          </a:bodyPr>
          <a:lstStyle/>
          <a:p>
            <a:pPr defTabSz="1600200">
              <a:spcAft>
                <a:spcPct val="35000"/>
              </a:spcAft>
              <a:defRPr/>
            </a:pPr>
            <a:r>
              <a:rPr lang="zh-TW" altLang="en-US" sz="2400">
                <a:latin typeface="微軟正黑體" pitchFamily="34" charset="-120"/>
                <a:ea typeface="微軟正黑體" pitchFamily="34" charset="-120"/>
                <a:cs typeface="Times New Roman" pitchFamily="18" charset="0"/>
              </a:rPr>
              <a:t>（一）多元適性課程發展</a:t>
            </a:r>
          </a:p>
        </p:txBody>
      </p:sp>
      <p:cxnSp>
        <p:nvCxnSpPr>
          <p:cNvPr id="55" name="直線接點 54"/>
          <p:cNvCxnSpPr/>
          <p:nvPr/>
        </p:nvCxnSpPr>
        <p:spPr>
          <a:xfrm>
            <a:off x="646047" y="2132856"/>
            <a:ext cx="8497953" cy="0"/>
          </a:xfrm>
          <a:prstGeom prst="line">
            <a:avLst/>
          </a:prstGeom>
          <a:ln w="19050">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9150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6"/>
                                        </p:tgtEl>
                                        <p:attrNameLst>
                                          <p:attrName>style.visibility</p:attrName>
                                        </p:attrNameLst>
                                      </p:cBhvr>
                                      <p:to>
                                        <p:strVal val="visible"/>
                                      </p:to>
                                    </p:set>
                                    <p:animEffect transition="in" filter="fade">
                                      <p:cBhvr>
                                        <p:cTn id="24" dur="500"/>
                                        <p:tgtEl>
                                          <p:spTgt spid="4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500"/>
                                        <p:tgtEl>
                                          <p:spTgt spid="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fade">
                                      <p:cBhvr>
                                        <p:cTn id="33"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p:bldP spid="3" grpId="0" animBg="1"/>
      <p:bldP spid="46" grpId="0" animBg="1"/>
      <p:bldP spid="5" grpId="0"/>
      <p:bldP spid="2" grpId="0"/>
      <p:bldP spid="4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2"/>
          <p:cNvGrpSpPr/>
          <p:nvPr/>
        </p:nvGrpSpPr>
        <p:grpSpPr>
          <a:xfrm>
            <a:off x="1729320" y="2643062"/>
            <a:ext cx="7091152" cy="4238735"/>
            <a:chOff x="3707904" y="4289991"/>
            <a:chExt cx="4325649" cy="2585656"/>
          </a:xfrm>
        </p:grpSpPr>
        <p:sp>
          <p:nvSpPr>
            <p:cNvPr id="20" name="矩形 19"/>
            <p:cNvSpPr/>
            <p:nvPr/>
          </p:nvSpPr>
          <p:spPr>
            <a:xfrm>
              <a:off x="3723705" y="5733256"/>
              <a:ext cx="134719" cy="1122321"/>
            </a:xfrm>
            <a:prstGeom prst="rect">
              <a:avLst/>
            </a:prstGeom>
            <a:solidFill>
              <a:srgbClr val="F3E5F5"/>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21" name="矩形 20"/>
            <p:cNvSpPr/>
            <p:nvPr/>
          </p:nvSpPr>
          <p:spPr>
            <a:xfrm>
              <a:off x="7889689" y="5753326"/>
              <a:ext cx="134719" cy="1122321"/>
            </a:xfrm>
            <a:prstGeom prst="rect">
              <a:avLst/>
            </a:prstGeom>
            <a:solidFill>
              <a:srgbClr val="F3E5F5"/>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22" name="圓角矩形 21"/>
            <p:cNvSpPr/>
            <p:nvPr/>
          </p:nvSpPr>
          <p:spPr>
            <a:xfrm>
              <a:off x="3707904" y="4289991"/>
              <a:ext cx="4320480" cy="1957909"/>
            </a:xfrm>
            <a:prstGeom prst="roundRect">
              <a:avLst>
                <a:gd name="adj" fmla="val 6289"/>
              </a:avLst>
            </a:prstGeom>
            <a:solidFill>
              <a:srgbClr val="F3E5F5"/>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23" name="矩形 22"/>
            <p:cNvSpPr/>
            <p:nvPr/>
          </p:nvSpPr>
          <p:spPr>
            <a:xfrm>
              <a:off x="3890984" y="4484116"/>
              <a:ext cx="4052026" cy="1633388"/>
            </a:xfrm>
            <a:prstGeom prst="rect">
              <a:avLst/>
            </a:prstGeom>
          </p:spPr>
          <p:txBody>
            <a:bodyPr wrap="square">
              <a:spAutoFit/>
            </a:bodyPr>
            <a:lstStyle/>
            <a:p>
              <a:r>
                <a:rPr lang="zh-TW" altLang="en-US" sz="2400" dirty="0">
                  <a:latin typeface="微軟正黑體" panose="020B0604030504040204" pitchFamily="34" charset="-120"/>
                  <a:ea typeface="微軟正黑體" panose="020B0604030504040204" pitchFamily="34" charset="-120"/>
                </a:rPr>
                <a:t>「②在符合教育部教學正常化之相關規定及領域學習節數之原則下，</a:t>
              </a:r>
            </a:p>
            <a:p>
              <a:r>
                <a:rPr lang="zh-TW" altLang="en-US" sz="2400" dirty="0">
                  <a:latin typeface="微軟正黑體" panose="020B0604030504040204" pitchFamily="34" charset="-120"/>
                  <a:ea typeface="微軟正黑體" panose="020B0604030504040204" pitchFamily="34" charset="-120"/>
                </a:rPr>
                <a:t>學校得彈性調整或重組部定課程之領域學習節數，實施各種學習型式的</a:t>
              </a:r>
              <a:r>
                <a:rPr lang="zh-TW" altLang="en-US" sz="2400" dirty="0">
                  <a:solidFill>
                    <a:srgbClr val="FF0000"/>
                  </a:solidFill>
                  <a:latin typeface="微軟正黑體" panose="020B0604030504040204" pitchFamily="34" charset="-120"/>
                  <a:ea typeface="微軟正黑體" panose="020B0604030504040204" pitchFamily="34" charset="-120"/>
                </a:rPr>
                <a:t>跨領域統整課程</a:t>
              </a:r>
              <a:r>
                <a:rPr lang="zh-TW" altLang="en-US" sz="2400" dirty="0">
                  <a:latin typeface="微軟正黑體" panose="020B0604030504040204" pitchFamily="34" charset="-120"/>
                  <a:ea typeface="微軟正黑體" panose="020B0604030504040204" pitchFamily="34" charset="-120"/>
                </a:rPr>
                <a:t>。</a:t>
              </a:r>
            </a:p>
            <a:p>
              <a:r>
                <a:rPr lang="zh-TW" altLang="en-US" sz="2400" dirty="0">
                  <a:latin typeface="微軟正黑體" panose="020B0604030504040204" pitchFamily="34" charset="-120"/>
                  <a:ea typeface="微軟正黑體" panose="020B0604030504040204" pitchFamily="34" charset="-120"/>
                </a:rPr>
                <a:t>跨領域統整課程最多佔領域學習課程總節數</a:t>
              </a:r>
              <a:r>
                <a:rPr lang="zh-TW" altLang="en-US" sz="2400" dirty="0">
                  <a:solidFill>
                    <a:srgbClr val="FF0000"/>
                  </a:solidFill>
                  <a:latin typeface="微軟正黑體" panose="020B0604030504040204" pitchFamily="34" charset="-120"/>
                  <a:ea typeface="微軟正黑體" panose="020B0604030504040204" pitchFamily="34" charset="-120"/>
                </a:rPr>
                <a:t>五分之一</a:t>
              </a:r>
              <a:r>
                <a:rPr lang="zh-TW" altLang="en-US" sz="2400" dirty="0">
                  <a:latin typeface="微軟正黑體" panose="020B0604030504040204" pitchFamily="34" charset="-120"/>
                  <a:ea typeface="微軟正黑體" panose="020B0604030504040204" pitchFamily="34" charset="-120"/>
                </a:rPr>
                <a:t>，其學習節數得分開計入相關學習領域，並可進行</a:t>
              </a:r>
              <a:r>
                <a:rPr lang="zh-TW" altLang="en-US" sz="2400" dirty="0">
                  <a:solidFill>
                    <a:srgbClr val="FF0000"/>
                  </a:solidFill>
                  <a:latin typeface="微軟正黑體" panose="020B0604030504040204" pitchFamily="34" charset="-120"/>
                  <a:ea typeface="微軟正黑體" panose="020B0604030504040204" pitchFamily="34" charset="-120"/>
                </a:rPr>
                <a:t>協同教學</a:t>
              </a:r>
              <a:r>
                <a:rPr lang="zh-TW" altLang="en-US" sz="2400" dirty="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p:txBody>
        </p:sp>
        <p:sp>
          <p:nvSpPr>
            <p:cNvPr id="24" name="矩形 23"/>
            <p:cNvSpPr/>
            <p:nvPr/>
          </p:nvSpPr>
          <p:spPr>
            <a:xfrm rot="16200000">
              <a:off x="5828603" y="4059583"/>
              <a:ext cx="89419" cy="4320480"/>
            </a:xfrm>
            <a:prstGeom prst="rect">
              <a:avLst/>
            </a:prstGeom>
            <a:solidFill>
              <a:srgbClr val="E1BEE7"/>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nvGrpSpPr>
          <p:cNvPr id="26" name="群組 25"/>
          <p:cNvGrpSpPr/>
          <p:nvPr/>
        </p:nvGrpSpPr>
        <p:grpSpPr>
          <a:xfrm flipH="1">
            <a:off x="638306" y="4190186"/>
            <a:ext cx="1393977" cy="2343801"/>
            <a:chOff x="3457972" y="1196752"/>
            <a:chExt cx="2895227" cy="4867970"/>
          </a:xfrm>
          <a:solidFill>
            <a:srgbClr val="9C27B0"/>
          </a:solidFill>
        </p:grpSpPr>
        <p:sp>
          <p:nvSpPr>
            <p:cNvPr id="33" name="流程圖: 接點 32"/>
            <p:cNvSpPr/>
            <p:nvPr/>
          </p:nvSpPr>
          <p:spPr>
            <a:xfrm>
              <a:off x="4776583" y="1196752"/>
              <a:ext cx="936104" cy="936104"/>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4" name="圓角矩形 33"/>
            <p:cNvSpPr/>
            <p:nvPr/>
          </p:nvSpPr>
          <p:spPr>
            <a:xfrm>
              <a:off x="4776583" y="2240296"/>
              <a:ext cx="1123528" cy="1708760"/>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5" name="圓角矩形 34"/>
            <p:cNvSpPr/>
            <p:nvPr/>
          </p:nvSpPr>
          <p:spPr>
            <a:xfrm>
              <a:off x="5410379" y="3544440"/>
              <a:ext cx="489732" cy="252028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6" name="圓角矩形 35"/>
            <p:cNvSpPr/>
            <p:nvPr/>
          </p:nvSpPr>
          <p:spPr>
            <a:xfrm>
              <a:off x="4770960" y="3544441"/>
              <a:ext cx="489733" cy="2520281"/>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7" name="圓角矩形 8"/>
            <p:cNvSpPr/>
            <p:nvPr/>
          </p:nvSpPr>
          <p:spPr>
            <a:xfrm rot="21349714">
              <a:off x="5726068" y="2258357"/>
              <a:ext cx="627131" cy="1970089"/>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38" name="群組 37"/>
            <p:cNvGrpSpPr/>
            <p:nvPr/>
          </p:nvGrpSpPr>
          <p:grpSpPr>
            <a:xfrm>
              <a:off x="3457972" y="2264172"/>
              <a:ext cx="1591573" cy="453107"/>
              <a:chOff x="723609" y="2530960"/>
              <a:chExt cx="1591573" cy="453107"/>
            </a:xfrm>
            <a:grpFill/>
          </p:grpSpPr>
          <p:sp>
            <p:nvSpPr>
              <p:cNvPr id="39" name="圓角矩形 38"/>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0" name="圓角矩形 39"/>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nvGrpSpPr>
          <p:cNvPr id="8" name="群組 7"/>
          <p:cNvGrpSpPr/>
          <p:nvPr/>
        </p:nvGrpSpPr>
        <p:grpSpPr>
          <a:xfrm>
            <a:off x="7782401" y="2152928"/>
            <a:ext cx="730788" cy="507432"/>
            <a:chOff x="4187222" y="395028"/>
            <a:chExt cx="1944212" cy="1349989"/>
          </a:xfrm>
          <a:solidFill>
            <a:srgbClr val="92D050"/>
          </a:solidFill>
        </p:grpSpPr>
        <p:sp>
          <p:nvSpPr>
            <p:cNvPr id="9"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0"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1"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41" name="矩形 40"/>
          <p:cNvSpPr/>
          <p:nvPr/>
        </p:nvSpPr>
        <p:spPr>
          <a:xfrm>
            <a:off x="1098098" y="1830981"/>
            <a:ext cx="7511546" cy="461665"/>
          </a:xfrm>
          <a:prstGeom prst="rect">
            <a:avLst/>
          </a:prstGeom>
        </p:spPr>
        <p:txBody>
          <a:bodyPr wrap="square">
            <a:spAutoFit/>
          </a:bodyPr>
          <a:lstStyle/>
          <a:p>
            <a:pPr defTabSz="1600200">
              <a:spcAft>
                <a:spcPct val="35000"/>
              </a:spcAft>
              <a:defRPr/>
            </a:pPr>
            <a:r>
              <a:rPr lang="en-US" altLang="zh-TW" sz="2400">
                <a:latin typeface="微軟正黑體" pitchFamily="34" charset="-120"/>
                <a:ea typeface="微軟正黑體" pitchFamily="34" charset="-120"/>
                <a:cs typeface="Times New Roman" pitchFamily="18" charset="0"/>
              </a:rPr>
              <a:t>3. </a:t>
            </a:r>
            <a:r>
              <a:rPr lang="zh-TW" altLang="en-US" sz="2400">
                <a:latin typeface="微軟正黑體" pitchFamily="34" charset="-120"/>
                <a:ea typeface="微軟正黑體" pitchFamily="34" charset="-120"/>
                <a:cs typeface="Times New Roman" pitchFamily="18" charset="0"/>
              </a:rPr>
              <a:t>「領域學習」中的跨領域統整課程</a:t>
            </a:r>
          </a:p>
        </p:txBody>
      </p:sp>
      <p:sp>
        <p:nvSpPr>
          <p:cNvPr id="43" name="矩形 42"/>
          <p:cNvSpPr/>
          <p:nvPr/>
        </p:nvSpPr>
        <p:spPr>
          <a:xfrm>
            <a:off x="960766" y="1300983"/>
            <a:ext cx="5223978" cy="523220"/>
          </a:xfrm>
          <a:prstGeom prst="rect">
            <a:avLst/>
          </a:prstGeom>
        </p:spPr>
        <p:txBody>
          <a:bodyPr wrap="square">
            <a:spAutoFit/>
          </a:bodyPr>
          <a:lstStyle/>
          <a:p>
            <a:pPr defTabSz="1600200">
              <a:spcAft>
                <a:spcPct val="35000"/>
              </a:spcAft>
              <a:defRPr/>
            </a:pPr>
            <a:r>
              <a:rPr lang="zh-TW" altLang="en-US" sz="2800">
                <a:latin typeface="微軟正黑體" pitchFamily="34" charset="-120"/>
                <a:ea typeface="微軟正黑體" pitchFamily="34" charset="-120"/>
                <a:cs typeface="Times New Roman" pitchFamily="18" charset="0"/>
              </a:rPr>
              <a:t>（一）多元適性課程發展</a:t>
            </a:r>
          </a:p>
        </p:txBody>
      </p:sp>
      <p:sp>
        <p:nvSpPr>
          <p:cNvPr id="44" name="標題 2"/>
          <p:cNvSpPr txBox="1">
            <a:spLocks/>
          </p:cNvSpPr>
          <p:nvPr/>
        </p:nvSpPr>
        <p:spPr bwMode="auto">
          <a:xfrm>
            <a:off x="1109104" y="110763"/>
            <a:ext cx="6929206"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一、學校轉化新課綱的實施原則</a:t>
            </a:r>
          </a:p>
        </p:txBody>
      </p:sp>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52</a:t>
            </a:fld>
            <a:endParaRPr lang="zh-TW" altLang="en-US"/>
          </a:p>
        </p:txBody>
      </p:sp>
      <p:sp>
        <p:nvSpPr>
          <p:cNvPr id="27" name="文字方塊 26"/>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3E5F5"/>
                </a:solidFill>
              </a:rPr>
              <a:t>5-1-1.3</a:t>
            </a:r>
            <a:r>
              <a:rPr lang="zh-TW" altLang="en-US" sz="1200">
                <a:solidFill>
                  <a:srgbClr val="F3E5F5"/>
                </a:solidFill>
              </a:rPr>
              <a:t>   </a:t>
            </a:r>
            <a:r>
              <a:rPr lang="en-US" altLang="zh-TW" sz="1200">
                <a:solidFill>
                  <a:srgbClr val="F3E5F5"/>
                </a:solidFill>
              </a:rPr>
              <a:t>/</a:t>
            </a:r>
            <a:r>
              <a:rPr lang="zh-TW" altLang="en-US" sz="1200">
                <a:solidFill>
                  <a:srgbClr val="F3E5F5"/>
                </a:solidFill>
              </a:rPr>
              <a:t> </a:t>
            </a:r>
          </a:p>
        </p:txBody>
      </p:sp>
    </p:spTree>
    <p:extLst>
      <p:ext uri="{BB962C8B-B14F-4D97-AF65-F5344CB8AC3E}">
        <p14:creationId xmlns:p14="http://schemas.microsoft.com/office/powerpoint/2010/main" val="923930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900"/>
                                        <p:tgtEl>
                                          <p:spTgt spid="26"/>
                                        </p:tgtEl>
                                      </p:cBhvr>
                                    </p:animEffect>
                                  </p:childTnLst>
                                </p:cTn>
                              </p:par>
                            </p:childTnLst>
                          </p:cTn>
                        </p:par>
                        <p:par>
                          <p:cTn id="8" fill="hold">
                            <p:stCondLst>
                              <p:cond delay="9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2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圓角矩形 9"/>
          <p:cNvSpPr/>
          <p:nvPr/>
        </p:nvSpPr>
        <p:spPr>
          <a:xfrm>
            <a:off x="1243653" y="3783314"/>
            <a:ext cx="1784036" cy="1025587"/>
          </a:xfrm>
          <a:prstGeom prst="roundRect">
            <a:avLst>
              <a:gd name="adj" fmla="val 8256"/>
            </a:avLst>
          </a:prstGeom>
          <a:solidFill>
            <a:schemeClr val="bg1">
              <a:lumMod val="95000"/>
            </a:schemeClr>
          </a:solidFill>
          <a:ln w="38100" cap="rnd">
            <a:noFill/>
          </a:ln>
        </p:spPr>
        <p:txBody>
          <a:bodyPr rtlCol="0" anchor="ctr"/>
          <a:lstStyle/>
          <a:p>
            <a:pPr algn="ctr"/>
            <a:endParaRPr lang="zh-TW" altLang="en-US"/>
          </a:p>
        </p:txBody>
      </p:sp>
      <p:sp>
        <p:nvSpPr>
          <p:cNvPr id="86" name="圓角矩形 85"/>
          <p:cNvSpPr/>
          <p:nvPr/>
        </p:nvSpPr>
        <p:spPr>
          <a:xfrm>
            <a:off x="1243653" y="2408051"/>
            <a:ext cx="1784036" cy="1025587"/>
          </a:xfrm>
          <a:prstGeom prst="roundRect">
            <a:avLst>
              <a:gd name="adj" fmla="val 8256"/>
            </a:avLst>
          </a:prstGeom>
          <a:solidFill>
            <a:schemeClr val="bg1">
              <a:lumMod val="95000"/>
            </a:schemeClr>
          </a:solidFill>
          <a:ln w="38100" cap="rnd">
            <a:noFill/>
          </a:ln>
        </p:spPr>
        <p:txBody>
          <a:bodyPr rtlCol="0" anchor="ctr"/>
          <a:lstStyle/>
          <a:p>
            <a:pPr algn="ctr"/>
            <a:endParaRPr lang="zh-TW" altLang="en-US"/>
          </a:p>
        </p:txBody>
      </p:sp>
      <p:sp>
        <p:nvSpPr>
          <p:cNvPr id="87" name="圓角矩形 86"/>
          <p:cNvSpPr/>
          <p:nvPr/>
        </p:nvSpPr>
        <p:spPr>
          <a:xfrm>
            <a:off x="1243653" y="5158577"/>
            <a:ext cx="1784036" cy="1025587"/>
          </a:xfrm>
          <a:prstGeom prst="roundRect">
            <a:avLst>
              <a:gd name="adj" fmla="val 8256"/>
            </a:avLst>
          </a:prstGeom>
          <a:solidFill>
            <a:schemeClr val="bg1">
              <a:lumMod val="95000"/>
            </a:schemeClr>
          </a:solidFill>
          <a:ln w="38100" cap="rnd">
            <a:noFill/>
          </a:ln>
        </p:spPr>
        <p:txBody>
          <a:bodyPr rtlCol="0" anchor="ctr"/>
          <a:lstStyle/>
          <a:p>
            <a:pPr algn="ctr"/>
            <a:endParaRPr lang="zh-TW" altLang="en-US"/>
          </a:p>
        </p:txBody>
      </p:sp>
      <p:sp>
        <p:nvSpPr>
          <p:cNvPr id="3" name="矩形 2"/>
          <p:cNvSpPr/>
          <p:nvPr/>
        </p:nvSpPr>
        <p:spPr>
          <a:xfrm>
            <a:off x="1413520" y="2913663"/>
            <a:ext cx="1415772" cy="461665"/>
          </a:xfrm>
          <a:prstGeom prst="rect">
            <a:avLst/>
          </a:prstGeom>
        </p:spPr>
        <p:txBody>
          <a:bodyPr wrap="none">
            <a:spAutoFit/>
          </a:bodyPr>
          <a:lstStyle/>
          <a:p>
            <a:r>
              <a:rPr lang="zh-TW" altLang="en-US" sz="2400" b="1">
                <a:latin typeface="微軟正黑體" panose="020B0604030504040204" pitchFamily="34" charset="-120"/>
                <a:ea typeface="微軟正黑體" panose="020B0604030504040204" pitchFamily="34" charset="-120"/>
              </a:rPr>
              <a:t>本土語文</a:t>
            </a:r>
          </a:p>
        </p:txBody>
      </p:sp>
      <p:sp>
        <p:nvSpPr>
          <p:cNvPr id="4" name="矩形 3"/>
          <p:cNvSpPr/>
          <p:nvPr/>
        </p:nvSpPr>
        <p:spPr>
          <a:xfrm>
            <a:off x="1259632" y="4392327"/>
            <a:ext cx="1723549" cy="424732"/>
          </a:xfrm>
          <a:prstGeom prst="rect">
            <a:avLst/>
          </a:prstGeom>
        </p:spPr>
        <p:txBody>
          <a:bodyPr wrap="none">
            <a:spAutoFit/>
          </a:bodyPr>
          <a:lstStyle/>
          <a:p>
            <a:pPr algn="ctr" defTabSz="1822450" eaLnBrk="0" hangingPunct="0">
              <a:lnSpc>
                <a:spcPct val="90000"/>
              </a:lnSpc>
              <a:spcAft>
                <a:spcPct val="35000"/>
              </a:spcAft>
              <a:defRPr/>
            </a:pPr>
            <a:r>
              <a:rPr lang="zh-TW" altLang="en-US" sz="2400" b="1">
                <a:latin typeface="微軟正黑體" panose="020B0604030504040204" pitchFamily="34" charset="-120"/>
                <a:ea typeface="微軟正黑體" panose="020B0604030504040204" pitchFamily="34" charset="-120"/>
              </a:rPr>
              <a:t>新住民語文</a:t>
            </a:r>
            <a:endParaRPr lang="zh-TW" altLang="en-US" sz="2400" b="1" dirty="0">
              <a:latin typeface="微軟正黑體" panose="020B0604030504040204" pitchFamily="34" charset="-120"/>
              <a:ea typeface="微軟正黑體" panose="020B0604030504040204" pitchFamily="34" charset="-120"/>
            </a:endParaRPr>
          </a:p>
        </p:txBody>
      </p:sp>
      <p:sp>
        <p:nvSpPr>
          <p:cNvPr id="5" name="矩形 4"/>
          <p:cNvSpPr/>
          <p:nvPr/>
        </p:nvSpPr>
        <p:spPr>
          <a:xfrm>
            <a:off x="1413520" y="5668564"/>
            <a:ext cx="1415772" cy="424732"/>
          </a:xfrm>
          <a:prstGeom prst="rect">
            <a:avLst/>
          </a:prstGeom>
        </p:spPr>
        <p:txBody>
          <a:bodyPr wrap="none">
            <a:spAutoFit/>
          </a:bodyPr>
          <a:lstStyle/>
          <a:p>
            <a:pPr algn="ctr" defTabSz="1822450" eaLnBrk="0" hangingPunct="0">
              <a:lnSpc>
                <a:spcPct val="90000"/>
              </a:lnSpc>
              <a:spcAft>
                <a:spcPct val="35000"/>
              </a:spcAft>
              <a:defRPr/>
            </a:pPr>
            <a:r>
              <a:rPr lang="zh-TW" altLang="en-US" sz="2400" b="1">
                <a:latin typeface="微軟正黑體" panose="020B0604030504040204" pitchFamily="34" charset="-120"/>
                <a:ea typeface="微軟正黑體" panose="020B0604030504040204" pitchFamily="34" charset="-120"/>
              </a:rPr>
              <a:t>科技領域</a:t>
            </a:r>
            <a:endParaRPr lang="zh-TW" altLang="en-US" sz="2400" b="1" dirty="0">
              <a:latin typeface="微軟正黑體" panose="020B0604030504040204" pitchFamily="34" charset="-120"/>
              <a:ea typeface="微軟正黑體" panose="020B0604030504040204" pitchFamily="34" charset="-120"/>
            </a:endParaRPr>
          </a:p>
        </p:txBody>
      </p:sp>
      <p:sp>
        <p:nvSpPr>
          <p:cNvPr id="26" name="矩形 25"/>
          <p:cNvSpPr/>
          <p:nvPr/>
        </p:nvSpPr>
        <p:spPr>
          <a:xfrm>
            <a:off x="3456384" y="2492896"/>
            <a:ext cx="4572000" cy="830997"/>
          </a:xfrm>
          <a:prstGeom prst="rect">
            <a:avLst/>
          </a:prstGeom>
        </p:spPr>
        <p:txBody>
          <a:bodyPr>
            <a:spAutoFit/>
          </a:bodyPr>
          <a:lstStyle/>
          <a:p>
            <a:r>
              <a:rPr lang="zh-TW" altLang="en-US" sz="2400">
                <a:latin typeface="微軟正黑體" panose="020B0604030504040204" pitchFamily="34" charset="-120"/>
                <a:ea typeface="微軟正黑體" panose="020B0604030504040204" pitchFamily="34" charset="-120"/>
              </a:rPr>
              <a:t>通過本土語言能力認證</a:t>
            </a:r>
          </a:p>
          <a:p>
            <a:r>
              <a:rPr lang="zh-TW" altLang="en-US" sz="2400">
                <a:latin typeface="微軟正黑體" panose="020B0604030504040204" pitchFamily="34" charset="-120"/>
                <a:ea typeface="微軟正黑體" panose="020B0604030504040204" pitchFamily="34" charset="-120"/>
              </a:rPr>
              <a:t>取得中高級以上證書</a:t>
            </a:r>
          </a:p>
        </p:txBody>
      </p:sp>
      <p:sp>
        <p:nvSpPr>
          <p:cNvPr id="27" name="矩形 26"/>
          <p:cNvSpPr/>
          <p:nvPr/>
        </p:nvSpPr>
        <p:spPr>
          <a:xfrm>
            <a:off x="3456716" y="3860456"/>
            <a:ext cx="4139620" cy="830997"/>
          </a:xfrm>
          <a:prstGeom prst="rect">
            <a:avLst/>
          </a:prstGeom>
        </p:spPr>
        <p:txBody>
          <a:bodyPr wrap="square">
            <a:spAutoFit/>
          </a:bodyPr>
          <a:lstStyle/>
          <a:p>
            <a:r>
              <a:rPr lang="zh-TW" altLang="en-US" sz="2400">
                <a:latin typeface="微軟正黑體" panose="020B0604030504040204" pitchFamily="34" charset="-120"/>
                <a:ea typeface="微軟正黑體" panose="020B0604030504040204" pitchFamily="34" charset="-120"/>
              </a:rPr>
              <a:t>鼓勵取得第二外語教師證書</a:t>
            </a:r>
          </a:p>
          <a:p>
            <a:r>
              <a:rPr lang="zh-TW" altLang="en-US" sz="2400">
                <a:latin typeface="微軟正黑體" panose="020B0604030504040204" pitchFamily="34" charset="-120"/>
                <a:ea typeface="微軟正黑體" panose="020B0604030504040204" pitchFamily="34" charset="-120"/>
              </a:rPr>
              <a:t>鼓勵參與第二專長學分班</a:t>
            </a:r>
          </a:p>
        </p:txBody>
      </p:sp>
      <p:sp>
        <p:nvSpPr>
          <p:cNvPr id="28" name="矩形 27"/>
          <p:cNvSpPr/>
          <p:nvPr/>
        </p:nvSpPr>
        <p:spPr>
          <a:xfrm>
            <a:off x="3456716" y="5262299"/>
            <a:ext cx="2954655" cy="830997"/>
          </a:xfrm>
          <a:prstGeom prst="rect">
            <a:avLst/>
          </a:prstGeom>
        </p:spPr>
        <p:txBody>
          <a:bodyPr wrap="none">
            <a:spAutoFit/>
          </a:bodyPr>
          <a:lstStyle/>
          <a:p>
            <a:r>
              <a:rPr lang="zh-TW" altLang="en-US" sz="2400">
                <a:latin typeface="微軟正黑體" panose="020B0604030504040204" pitchFamily="34" charset="-120"/>
                <a:ea typeface="微軟正黑體" panose="020B0604030504040204" pitchFamily="34" charset="-120"/>
              </a:rPr>
              <a:t>積極參與增能學分班</a:t>
            </a:r>
            <a:endParaRPr lang="en-US" altLang="zh-TW" sz="2400">
              <a:latin typeface="微軟正黑體" panose="020B0604030504040204" pitchFamily="34" charset="-120"/>
              <a:ea typeface="微軟正黑體" panose="020B0604030504040204" pitchFamily="34" charset="-120"/>
            </a:endParaRPr>
          </a:p>
          <a:p>
            <a:r>
              <a:rPr lang="zh-TW" altLang="en-US" sz="2400">
                <a:latin typeface="微軟正黑體" panose="020B0604030504040204" pitchFamily="34" charset="-120"/>
                <a:ea typeface="微軟正黑體" panose="020B0604030504040204" pitchFamily="34" charset="-120"/>
              </a:rPr>
              <a:t>或第二專長學分班</a:t>
            </a:r>
          </a:p>
        </p:txBody>
      </p:sp>
      <p:grpSp>
        <p:nvGrpSpPr>
          <p:cNvPr id="19" name="群組 18"/>
          <p:cNvGrpSpPr/>
          <p:nvPr/>
        </p:nvGrpSpPr>
        <p:grpSpPr>
          <a:xfrm>
            <a:off x="1880257" y="5234408"/>
            <a:ext cx="415181" cy="415401"/>
            <a:chOff x="-4178867" y="3013599"/>
            <a:chExt cx="2609904" cy="2611287"/>
          </a:xfrm>
        </p:grpSpPr>
        <p:sp>
          <p:nvSpPr>
            <p:cNvPr id="6" name="流程圖: 接點 5"/>
            <p:cNvSpPr/>
            <p:nvPr/>
          </p:nvSpPr>
          <p:spPr>
            <a:xfrm>
              <a:off x="-4178867" y="3013599"/>
              <a:ext cx="2609904" cy="2609904"/>
            </a:xfrm>
            <a:prstGeom prst="flowChartConnector">
              <a:avLst/>
            </a:prstGeom>
            <a:noFill/>
            <a:ln w="19050">
              <a:solidFill>
                <a:srgbClr val="2196F3"/>
              </a:solidFill>
            </a:ln>
          </p:spPr>
          <p:txBody>
            <a:bodyPr wrap="non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 name="手繪多邊形 6"/>
            <p:cNvSpPr/>
            <p:nvPr/>
          </p:nvSpPr>
          <p:spPr>
            <a:xfrm>
              <a:off x="-3649291" y="3013912"/>
              <a:ext cx="815501" cy="2610974"/>
            </a:xfrm>
            <a:custGeom>
              <a:avLst/>
              <a:gdLst>
                <a:gd name="connsiteX0" fmla="*/ 368616 w 368616"/>
                <a:gd name="connsiteY0" fmla="*/ 0 h 1016000"/>
                <a:gd name="connsiteX1" fmla="*/ 316 w 368616"/>
                <a:gd name="connsiteY1" fmla="*/ 469900 h 1016000"/>
                <a:gd name="connsiteX2" fmla="*/ 317816 w 368616"/>
                <a:gd name="connsiteY2" fmla="*/ 1016000 h 1016000"/>
                <a:gd name="connsiteX0" fmla="*/ 314173 w 314173"/>
                <a:gd name="connsiteY0" fmla="*/ 0 h 1016000"/>
                <a:gd name="connsiteX1" fmla="*/ 464 w 314173"/>
                <a:gd name="connsiteY1" fmla="*/ 474449 h 1016000"/>
                <a:gd name="connsiteX2" fmla="*/ 263373 w 314173"/>
                <a:gd name="connsiteY2" fmla="*/ 1016000 h 1016000"/>
                <a:gd name="connsiteX0" fmla="*/ 314173 w 314173"/>
                <a:gd name="connsiteY0" fmla="*/ 0 h 1016000"/>
                <a:gd name="connsiteX1" fmla="*/ 464 w 314173"/>
                <a:gd name="connsiteY1" fmla="*/ 474449 h 1016000"/>
                <a:gd name="connsiteX2" fmla="*/ 263373 w 314173"/>
                <a:gd name="connsiteY2" fmla="*/ 1016000 h 1016000"/>
                <a:gd name="connsiteX0" fmla="*/ 318703 w 318703"/>
                <a:gd name="connsiteY0" fmla="*/ 0 h 1016000"/>
                <a:gd name="connsiteX1" fmla="*/ 445 w 318703"/>
                <a:gd name="connsiteY1" fmla="*/ 506294 h 1016000"/>
                <a:gd name="connsiteX2" fmla="*/ 267903 w 318703"/>
                <a:gd name="connsiteY2" fmla="*/ 1016000 h 1016000"/>
                <a:gd name="connsiteX0" fmla="*/ 318361 w 318361"/>
                <a:gd name="connsiteY0" fmla="*/ 0 h 1016000"/>
                <a:gd name="connsiteX1" fmla="*/ 103 w 318361"/>
                <a:gd name="connsiteY1" fmla="*/ 506294 h 1016000"/>
                <a:gd name="connsiteX2" fmla="*/ 267561 w 318361"/>
                <a:gd name="connsiteY2" fmla="*/ 1016000 h 1016000"/>
                <a:gd name="connsiteX0" fmla="*/ 318261 w 318261"/>
                <a:gd name="connsiteY0" fmla="*/ 0 h 1016000"/>
                <a:gd name="connsiteX1" fmla="*/ 3 w 318261"/>
                <a:gd name="connsiteY1" fmla="*/ 506294 h 1016000"/>
                <a:gd name="connsiteX2" fmla="*/ 267461 w 318261"/>
                <a:gd name="connsiteY2" fmla="*/ 1016000 h 1016000"/>
                <a:gd name="connsiteX0" fmla="*/ 318618 w 318618"/>
                <a:gd name="connsiteY0" fmla="*/ 0 h 1016000"/>
                <a:gd name="connsiteX1" fmla="*/ 360 w 318618"/>
                <a:gd name="connsiteY1" fmla="*/ 506294 h 1016000"/>
                <a:gd name="connsiteX2" fmla="*/ 272367 w 318618"/>
                <a:gd name="connsiteY2" fmla="*/ 1016000 h 1016000"/>
                <a:gd name="connsiteX0" fmla="*/ 318262 w 318262"/>
                <a:gd name="connsiteY0" fmla="*/ 0 h 1038747"/>
                <a:gd name="connsiteX1" fmla="*/ 4 w 318262"/>
                <a:gd name="connsiteY1" fmla="*/ 506294 h 1038747"/>
                <a:gd name="connsiteX2" fmla="*/ 312954 w 318262"/>
                <a:gd name="connsiteY2" fmla="*/ 1038747 h 1038747"/>
                <a:gd name="connsiteX0" fmla="*/ 318261 w 322626"/>
                <a:gd name="connsiteY0" fmla="*/ 0 h 1032944"/>
                <a:gd name="connsiteX1" fmla="*/ 3 w 322626"/>
                <a:gd name="connsiteY1" fmla="*/ 506294 h 1032944"/>
                <a:gd name="connsiteX2" fmla="*/ 322626 w 322626"/>
                <a:gd name="connsiteY2" fmla="*/ 1032944 h 1032944"/>
              </a:gdLst>
              <a:ahLst/>
              <a:cxnLst>
                <a:cxn ang="0">
                  <a:pos x="connsiteX0" y="connsiteY0"/>
                </a:cxn>
                <a:cxn ang="0">
                  <a:pos x="connsiteX1" y="connsiteY1"/>
                </a:cxn>
                <a:cxn ang="0">
                  <a:pos x="connsiteX2" y="connsiteY2"/>
                </a:cxn>
              </a:cxnLst>
              <a:rect l="l" t="t" r="r" b="b"/>
              <a:pathLst>
                <a:path w="322626" h="1032944">
                  <a:moveTo>
                    <a:pt x="318261" y="0"/>
                  </a:moveTo>
                  <a:cubicBezTo>
                    <a:pt x="138344" y="150283"/>
                    <a:pt x="-724" y="334137"/>
                    <a:pt x="3" y="506294"/>
                  </a:cubicBezTo>
                  <a:cubicBezTo>
                    <a:pt x="730" y="678451"/>
                    <a:pt x="159642" y="844560"/>
                    <a:pt x="322626" y="1032944"/>
                  </a:cubicBezTo>
                </a:path>
              </a:pathLst>
            </a:custGeom>
            <a:noFill/>
            <a:ln w="19050">
              <a:solidFill>
                <a:srgbClr val="2196F3"/>
              </a:solidFill>
            </a:ln>
          </p:spPr>
          <p:txBody>
            <a:bodyPr rtlCol="0" anchor="ctr"/>
            <a:lstStyle/>
            <a:p>
              <a:pPr algn="ctr"/>
              <a:endParaRPr lang="zh-TW" altLang="en-US"/>
            </a:p>
          </p:txBody>
        </p:sp>
        <p:sp>
          <p:nvSpPr>
            <p:cNvPr id="32" name="手繪多邊形 31"/>
            <p:cNvSpPr/>
            <p:nvPr/>
          </p:nvSpPr>
          <p:spPr>
            <a:xfrm flipH="1">
              <a:off x="-2857230" y="3034478"/>
              <a:ext cx="804494" cy="2568144"/>
            </a:xfrm>
            <a:custGeom>
              <a:avLst/>
              <a:gdLst>
                <a:gd name="connsiteX0" fmla="*/ 368616 w 368616"/>
                <a:gd name="connsiteY0" fmla="*/ 0 h 1016000"/>
                <a:gd name="connsiteX1" fmla="*/ 316 w 368616"/>
                <a:gd name="connsiteY1" fmla="*/ 469900 h 1016000"/>
                <a:gd name="connsiteX2" fmla="*/ 317816 w 368616"/>
                <a:gd name="connsiteY2" fmla="*/ 1016000 h 1016000"/>
                <a:gd name="connsiteX0" fmla="*/ 314173 w 314173"/>
                <a:gd name="connsiteY0" fmla="*/ 0 h 1016000"/>
                <a:gd name="connsiteX1" fmla="*/ 464 w 314173"/>
                <a:gd name="connsiteY1" fmla="*/ 474449 h 1016000"/>
                <a:gd name="connsiteX2" fmla="*/ 263373 w 314173"/>
                <a:gd name="connsiteY2" fmla="*/ 1016000 h 1016000"/>
                <a:gd name="connsiteX0" fmla="*/ 314173 w 314173"/>
                <a:gd name="connsiteY0" fmla="*/ 0 h 1016000"/>
                <a:gd name="connsiteX1" fmla="*/ 464 w 314173"/>
                <a:gd name="connsiteY1" fmla="*/ 474449 h 1016000"/>
                <a:gd name="connsiteX2" fmla="*/ 263373 w 314173"/>
                <a:gd name="connsiteY2" fmla="*/ 1016000 h 1016000"/>
                <a:gd name="connsiteX0" fmla="*/ 318703 w 318703"/>
                <a:gd name="connsiteY0" fmla="*/ 0 h 1016000"/>
                <a:gd name="connsiteX1" fmla="*/ 445 w 318703"/>
                <a:gd name="connsiteY1" fmla="*/ 506294 h 1016000"/>
                <a:gd name="connsiteX2" fmla="*/ 267903 w 318703"/>
                <a:gd name="connsiteY2" fmla="*/ 1016000 h 1016000"/>
                <a:gd name="connsiteX0" fmla="*/ 318361 w 318361"/>
                <a:gd name="connsiteY0" fmla="*/ 0 h 1016000"/>
                <a:gd name="connsiteX1" fmla="*/ 103 w 318361"/>
                <a:gd name="connsiteY1" fmla="*/ 506294 h 1016000"/>
                <a:gd name="connsiteX2" fmla="*/ 267561 w 318361"/>
                <a:gd name="connsiteY2" fmla="*/ 1016000 h 1016000"/>
                <a:gd name="connsiteX0" fmla="*/ 318261 w 318261"/>
                <a:gd name="connsiteY0" fmla="*/ 0 h 1016000"/>
                <a:gd name="connsiteX1" fmla="*/ 3 w 318261"/>
                <a:gd name="connsiteY1" fmla="*/ 506294 h 1016000"/>
                <a:gd name="connsiteX2" fmla="*/ 267461 w 318261"/>
                <a:gd name="connsiteY2" fmla="*/ 1016000 h 1016000"/>
                <a:gd name="connsiteX0" fmla="*/ 318271 w 318271"/>
                <a:gd name="connsiteY0" fmla="*/ 0 h 1016000"/>
                <a:gd name="connsiteX1" fmla="*/ 13 w 318271"/>
                <a:gd name="connsiteY1" fmla="*/ 506294 h 1016000"/>
                <a:gd name="connsiteX2" fmla="*/ 308414 w 318271"/>
                <a:gd name="connsiteY2" fmla="*/ 1016000 h 1016000"/>
              </a:gdLst>
              <a:ahLst/>
              <a:cxnLst>
                <a:cxn ang="0">
                  <a:pos x="connsiteX0" y="connsiteY0"/>
                </a:cxn>
                <a:cxn ang="0">
                  <a:pos x="connsiteX1" y="connsiteY1"/>
                </a:cxn>
                <a:cxn ang="0">
                  <a:pos x="connsiteX2" y="connsiteY2"/>
                </a:cxn>
              </a:cxnLst>
              <a:rect l="l" t="t" r="r" b="b"/>
              <a:pathLst>
                <a:path w="318271" h="1016000">
                  <a:moveTo>
                    <a:pt x="318271" y="0"/>
                  </a:moveTo>
                  <a:cubicBezTo>
                    <a:pt x="138354" y="150283"/>
                    <a:pt x="1656" y="336961"/>
                    <a:pt x="13" y="506294"/>
                  </a:cubicBezTo>
                  <a:cubicBezTo>
                    <a:pt x="-1630" y="675627"/>
                    <a:pt x="145430" y="827616"/>
                    <a:pt x="308414" y="1016000"/>
                  </a:cubicBezTo>
                </a:path>
              </a:pathLst>
            </a:custGeom>
            <a:noFill/>
            <a:ln w="19050">
              <a:solidFill>
                <a:srgbClr val="2196F3"/>
              </a:solidFill>
            </a:ln>
          </p:spPr>
          <p:txBody>
            <a:bodyPr rtlCol="0" anchor="ctr"/>
            <a:lstStyle/>
            <a:p>
              <a:pPr algn="ctr"/>
              <a:endParaRPr lang="zh-TW" altLang="en-US"/>
            </a:p>
          </p:txBody>
        </p:sp>
        <p:cxnSp>
          <p:nvCxnSpPr>
            <p:cNvPr id="9" name="直線接點 8"/>
            <p:cNvCxnSpPr>
              <a:stCxn id="6" idx="0"/>
              <a:endCxn id="32" idx="2"/>
            </p:cNvCxnSpPr>
            <p:nvPr/>
          </p:nvCxnSpPr>
          <p:spPr>
            <a:xfrm>
              <a:off x="-2873915" y="3013599"/>
              <a:ext cx="41601" cy="2589023"/>
            </a:xfrm>
            <a:prstGeom prst="line">
              <a:avLst/>
            </a:prstGeom>
            <a:ln w="19050">
              <a:solidFill>
                <a:srgbClr val="2196F3"/>
              </a:solidFill>
              <a:prstDash val="solid"/>
            </a:ln>
          </p:spPr>
          <p:style>
            <a:lnRef idx="1">
              <a:schemeClr val="accent1"/>
            </a:lnRef>
            <a:fillRef idx="0">
              <a:schemeClr val="accent1"/>
            </a:fillRef>
            <a:effectRef idx="0">
              <a:schemeClr val="accent1"/>
            </a:effectRef>
            <a:fontRef idx="minor">
              <a:schemeClr val="tx1"/>
            </a:fontRef>
          </p:style>
        </p:cxnSp>
        <p:cxnSp>
          <p:nvCxnSpPr>
            <p:cNvPr id="36" name="直線接點 35"/>
            <p:cNvCxnSpPr/>
            <p:nvPr/>
          </p:nvCxnSpPr>
          <p:spPr>
            <a:xfrm rot="5400000" flipH="1" flipV="1">
              <a:off x="-2902709" y="3060060"/>
              <a:ext cx="36710" cy="2589023"/>
            </a:xfrm>
            <a:prstGeom prst="line">
              <a:avLst/>
            </a:prstGeom>
            <a:ln w="19050">
              <a:solidFill>
                <a:srgbClr val="2196F3"/>
              </a:solidFill>
              <a:prstDash val="solid"/>
            </a:ln>
          </p:spPr>
          <p:style>
            <a:lnRef idx="1">
              <a:schemeClr val="accent1"/>
            </a:lnRef>
            <a:fillRef idx="0">
              <a:schemeClr val="accent1"/>
            </a:fillRef>
            <a:effectRef idx="0">
              <a:schemeClr val="accent1"/>
            </a:effectRef>
            <a:fontRef idx="minor">
              <a:schemeClr val="tx1"/>
            </a:fontRef>
          </p:style>
        </p:cxnSp>
        <p:cxnSp>
          <p:nvCxnSpPr>
            <p:cNvPr id="37" name="直線接點 36"/>
            <p:cNvCxnSpPr/>
            <p:nvPr/>
          </p:nvCxnSpPr>
          <p:spPr>
            <a:xfrm flipV="1">
              <a:off x="-3983624" y="3609719"/>
              <a:ext cx="2209140" cy="31325"/>
            </a:xfrm>
            <a:prstGeom prst="line">
              <a:avLst/>
            </a:prstGeom>
            <a:ln w="19050">
              <a:solidFill>
                <a:srgbClr val="2196F3"/>
              </a:solidFill>
              <a:prstDash val="solid"/>
            </a:ln>
          </p:spPr>
          <p:style>
            <a:lnRef idx="1">
              <a:schemeClr val="accent1"/>
            </a:lnRef>
            <a:fillRef idx="0">
              <a:schemeClr val="accent1"/>
            </a:fillRef>
            <a:effectRef idx="0">
              <a:schemeClr val="accent1"/>
            </a:effectRef>
            <a:fontRef idx="minor">
              <a:schemeClr val="tx1"/>
            </a:fontRef>
          </p:style>
        </p:cxnSp>
        <p:cxnSp>
          <p:nvCxnSpPr>
            <p:cNvPr id="42" name="直線接點 41"/>
            <p:cNvCxnSpPr/>
            <p:nvPr/>
          </p:nvCxnSpPr>
          <p:spPr>
            <a:xfrm flipV="1">
              <a:off x="-3977392" y="4998506"/>
              <a:ext cx="2209140" cy="31325"/>
            </a:xfrm>
            <a:prstGeom prst="line">
              <a:avLst/>
            </a:prstGeom>
            <a:ln w="19050">
              <a:solidFill>
                <a:srgbClr val="2196F3"/>
              </a:solidFill>
              <a:prstDash val="solid"/>
            </a:ln>
          </p:spPr>
          <p:style>
            <a:lnRef idx="1">
              <a:schemeClr val="accent1"/>
            </a:lnRef>
            <a:fillRef idx="0">
              <a:schemeClr val="accent1"/>
            </a:fillRef>
            <a:effectRef idx="0">
              <a:schemeClr val="accent1"/>
            </a:effectRef>
            <a:fontRef idx="minor">
              <a:schemeClr val="tx1"/>
            </a:fontRef>
          </p:style>
        </p:cxnSp>
      </p:grpSp>
      <p:sp>
        <p:nvSpPr>
          <p:cNvPr id="43" name="手繪多邊形 42"/>
          <p:cNvSpPr/>
          <p:nvPr/>
        </p:nvSpPr>
        <p:spPr>
          <a:xfrm rot="6296753">
            <a:off x="1805866" y="2591342"/>
            <a:ext cx="531975" cy="256467"/>
          </a:xfrm>
          <a:custGeom>
            <a:avLst/>
            <a:gdLst>
              <a:gd name="connsiteX0" fmla="*/ 521208 w 9272016"/>
              <a:gd name="connsiteY0" fmla="*/ 18288 h 3538728"/>
              <a:gd name="connsiteX1" fmla="*/ 438912 w 9272016"/>
              <a:gd name="connsiteY1" fmla="*/ 73152 h 3538728"/>
              <a:gd name="connsiteX2" fmla="*/ 466344 w 9272016"/>
              <a:gd name="connsiteY2" fmla="*/ 210312 h 3538728"/>
              <a:gd name="connsiteX3" fmla="*/ 356616 w 9272016"/>
              <a:gd name="connsiteY3" fmla="*/ 265176 h 3538728"/>
              <a:gd name="connsiteX4" fmla="*/ 246888 w 9272016"/>
              <a:gd name="connsiteY4" fmla="*/ 411480 h 3538728"/>
              <a:gd name="connsiteX5" fmla="*/ 301752 w 9272016"/>
              <a:gd name="connsiteY5" fmla="*/ 594360 h 3538728"/>
              <a:gd name="connsiteX6" fmla="*/ 265176 w 9272016"/>
              <a:gd name="connsiteY6" fmla="*/ 640080 h 3538728"/>
              <a:gd name="connsiteX7" fmla="*/ 292608 w 9272016"/>
              <a:gd name="connsiteY7" fmla="*/ 850392 h 3538728"/>
              <a:gd name="connsiteX8" fmla="*/ 164592 w 9272016"/>
              <a:gd name="connsiteY8" fmla="*/ 941832 h 3538728"/>
              <a:gd name="connsiteX9" fmla="*/ 164592 w 9272016"/>
              <a:gd name="connsiteY9" fmla="*/ 1078992 h 3538728"/>
              <a:gd name="connsiteX10" fmla="*/ 0 w 9272016"/>
              <a:gd name="connsiteY10" fmla="*/ 1188720 h 3538728"/>
              <a:gd name="connsiteX11" fmla="*/ 82296 w 9272016"/>
              <a:gd name="connsiteY11" fmla="*/ 1399032 h 3538728"/>
              <a:gd name="connsiteX12" fmla="*/ 201168 w 9272016"/>
              <a:gd name="connsiteY12" fmla="*/ 1481328 h 3538728"/>
              <a:gd name="connsiteX13" fmla="*/ 228600 w 9272016"/>
              <a:gd name="connsiteY13" fmla="*/ 1581912 h 3538728"/>
              <a:gd name="connsiteX14" fmla="*/ 338328 w 9272016"/>
              <a:gd name="connsiteY14" fmla="*/ 1591056 h 3538728"/>
              <a:gd name="connsiteX15" fmla="*/ 493776 w 9272016"/>
              <a:gd name="connsiteY15" fmla="*/ 1572768 h 3538728"/>
              <a:gd name="connsiteX16" fmla="*/ 603504 w 9272016"/>
              <a:gd name="connsiteY16" fmla="*/ 1682496 h 3538728"/>
              <a:gd name="connsiteX17" fmla="*/ 603504 w 9272016"/>
              <a:gd name="connsiteY17" fmla="*/ 1773936 h 3538728"/>
              <a:gd name="connsiteX18" fmla="*/ 694944 w 9272016"/>
              <a:gd name="connsiteY18" fmla="*/ 1847088 h 3538728"/>
              <a:gd name="connsiteX19" fmla="*/ 722376 w 9272016"/>
              <a:gd name="connsiteY19" fmla="*/ 1947672 h 3538728"/>
              <a:gd name="connsiteX20" fmla="*/ 932688 w 9272016"/>
              <a:gd name="connsiteY20" fmla="*/ 2148840 h 3538728"/>
              <a:gd name="connsiteX21" fmla="*/ 987552 w 9272016"/>
              <a:gd name="connsiteY21" fmla="*/ 2249424 h 3538728"/>
              <a:gd name="connsiteX22" fmla="*/ 1197864 w 9272016"/>
              <a:gd name="connsiteY22" fmla="*/ 2414016 h 3538728"/>
              <a:gd name="connsiteX23" fmla="*/ 1316736 w 9272016"/>
              <a:gd name="connsiteY23" fmla="*/ 2404872 h 3538728"/>
              <a:gd name="connsiteX24" fmla="*/ 1362456 w 9272016"/>
              <a:gd name="connsiteY24" fmla="*/ 2459736 h 3538728"/>
              <a:gd name="connsiteX25" fmla="*/ 1453896 w 9272016"/>
              <a:gd name="connsiteY25" fmla="*/ 2478024 h 3538728"/>
              <a:gd name="connsiteX26" fmla="*/ 1517904 w 9272016"/>
              <a:gd name="connsiteY26" fmla="*/ 2441448 h 3538728"/>
              <a:gd name="connsiteX27" fmla="*/ 1609344 w 9272016"/>
              <a:gd name="connsiteY27" fmla="*/ 2505456 h 3538728"/>
              <a:gd name="connsiteX28" fmla="*/ 1783080 w 9272016"/>
              <a:gd name="connsiteY28" fmla="*/ 2532888 h 3538728"/>
              <a:gd name="connsiteX29" fmla="*/ 1892808 w 9272016"/>
              <a:gd name="connsiteY29" fmla="*/ 2505456 h 3538728"/>
              <a:gd name="connsiteX30" fmla="*/ 2020824 w 9272016"/>
              <a:gd name="connsiteY30" fmla="*/ 2578608 h 3538728"/>
              <a:gd name="connsiteX31" fmla="*/ 2157984 w 9272016"/>
              <a:gd name="connsiteY31" fmla="*/ 2578608 h 3538728"/>
              <a:gd name="connsiteX32" fmla="*/ 2212848 w 9272016"/>
              <a:gd name="connsiteY32" fmla="*/ 2706624 h 3538728"/>
              <a:gd name="connsiteX33" fmla="*/ 2221992 w 9272016"/>
              <a:gd name="connsiteY33" fmla="*/ 2798064 h 3538728"/>
              <a:gd name="connsiteX34" fmla="*/ 2313432 w 9272016"/>
              <a:gd name="connsiteY34" fmla="*/ 2798064 h 3538728"/>
              <a:gd name="connsiteX35" fmla="*/ 2414016 w 9272016"/>
              <a:gd name="connsiteY35" fmla="*/ 2816352 h 3538728"/>
              <a:gd name="connsiteX36" fmla="*/ 2724912 w 9272016"/>
              <a:gd name="connsiteY36" fmla="*/ 2880360 h 3538728"/>
              <a:gd name="connsiteX37" fmla="*/ 2843784 w 9272016"/>
              <a:gd name="connsiteY37" fmla="*/ 2926080 h 3538728"/>
              <a:gd name="connsiteX38" fmla="*/ 3108960 w 9272016"/>
              <a:gd name="connsiteY38" fmla="*/ 3017520 h 3538728"/>
              <a:gd name="connsiteX39" fmla="*/ 3236976 w 9272016"/>
              <a:gd name="connsiteY39" fmla="*/ 3008376 h 3538728"/>
              <a:gd name="connsiteX40" fmla="*/ 3419856 w 9272016"/>
              <a:gd name="connsiteY40" fmla="*/ 3099816 h 3538728"/>
              <a:gd name="connsiteX41" fmla="*/ 3630168 w 9272016"/>
              <a:gd name="connsiteY41" fmla="*/ 3063240 h 3538728"/>
              <a:gd name="connsiteX42" fmla="*/ 3776472 w 9272016"/>
              <a:gd name="connsiteY42" fmla="*/ 3227832 h 3538728"/>
              <a:gd name="connsiteX43" fmla="*/ 3959352 w 9272016"/>
              <a:gd name="connsiteY43" fmla="*/ 3236976 h 3538728"/>
              <a:gd name="connsiteX44" fmla="*/ 4178808 w 9272016"/>
              <a:gd name="connsiteY44" fmla="*/ 3337560 h 3538728"/>
              <a:gd name="connsiteX45" fmla="*/ 4288536 w 9272016"/>
              <a:gd name="connsiteY45" fmla="*/ 3273552 h 3538728"/>
              <a:gd name="connsiteX46" fmla="*/ 4407408 w 9272016"/>
              <a:gd name="connsiteY46" fmla="*/ 3364992 h 3538728"/>
              <a:gd name="connsiteX47" fmla="*/ 4599432 w 9272016"/>
              <a:gd name="connsiteY47" fmla="*/ 3346704 h 3538728"/>
              <a:gd name="connsiteX48" fmla="*/ 4718304 w 9272016"/>
              <a:gd name="connsiteY48" fmla="*/ 3447288 h 3538728"/>
              <a:gd name="connsiteX49" fmla="*/ 4882896 w 9272016"/>
              <a:gd name="connsiteY49" fmla="*/ 3429000 h 3538728"/>
              <a:gd name="connsiteX50" fmla="*/ 5257800 w 9272016"/>
              <a:gd name="connsiteY50" fmla="*/ 3538728 h 3538728"/>
              <a:gd name="connsiteX51" fmla="*/ 5568696 w 9272016"/>
              <a:gd name="connsiteY51" fmla="*/ 3529584 h 3538728"/>
              <a:gd name="connsiteX52" fmla="*/ 5687568 w 9272016"/>
              <a:gd name="connsiteY52" fmla="*/ 3429000 h 3538728"/>
              <a:gd name="connsiteX53" fmla="*/ 6025896 w 9272016"/>
              <a:gd name="connsiteY53" fmla="*/ 3337560 h 3538728"/>
              <a:gd name="connsiteX54" fmla="*/ 6080760 w 9272016"/>
              <a:gd name="connsiteY54" fmla="*/ 3364992 h 3538728"/>
              <a:gd name="connsiteX55" fmla="*/ 6217920 w 9272016"/>
              <a:gd name="connsiteY55" fmla="*/ 3255264 h 3538728"/>
              <a:gd name="connsiteX56" fmla="*/ 6373368 w 9272016"/>
              <a:gd name="connsiteY56" fmla="*/ 3346704 h 3538728"/>
              <a:gd name="connsiteX57" fmla="*/ 6519672 w 9272016"/>
              <a:gd name="connsiteY57" fmla="*/ 3310128 h 3538728"/>
              <a:gd name="connsiteX58" fmla="*/ 6702552 w 9272016"/>
              <a:gd name="connsiteY58" fmla="*/ 3310128 h 3538728"/>
              <a:gd name="connsiteX59" fmla="*/ 6775704 w 9272016"/>
              <a:gd name="connsiteY59" fmla="*/ 3154680 h 3538728"/>
              <a:gd name="connsiteX60" fmla="*/ 6885432 w 9272016"/>
              <a:gd name="connsiteY60" fmla="*/ 3127248 h 3538728"/>
              <a:gd name="connsiteX61" fmla="*/ 6830568 w 9272016"/>
              <a:gd name="connsiteY61" fmla="*/ 3044952 h 3538728"/>
              <a:gd name="connsiteX62" fmla="*/ 7068312 w 9272016"/>
              <a:gd name="connsiteY62" fmla="*/ 2980944 h 3538728"/>
              <a:gd name="connsiteX63" fmla="*/ 7223760 w 9272016"/>
              <a:gd name="connsiteY63" fmla="*/ 2834640 h 3538728"/>
              <a:gd name="connsiteX64" fmla="*/ 7296912 w 9272016"/>
              <a:gd name="connsiteY64" fmla="*/ 2724912 h 3538728"/>
              <a:gd name="connsiteX65" fmla="*/ 7397496 w 9272016"/>
              <a:gd name="connsiteY65" fmla="*/ 2724912 h 3538728"/>
              <a:gd name="connsiteX66" fmla="*/ 7552944 w 9272016"/>
              <a:gd name="connsiteY66" fmla="*/ 2587752 h 3538728"/>
              <a:gd name="connsiteX67" fmla="*/ 7827264 w 9272016"/>
              <a:gd name="connsiteY67" fmla="*/ 2514600 h 3538728"/>
              <a:gd name="connsiteX68" fmla="*/ 7900416 w 9272016"/>
              <a:gd name="connsiteY68" fmla="*/ 2313432 h 3538728"/>
              <a:gd name="connsiteX69" fmla="*/ 8046720 w 9272016"/>
              <a:gd name="connsiteY69" fmla="*/ 2148840 h 3538728"/>
              <a:gd name="connsiteX70" fmla="*/ 8147304 w 9272016"/>
              <a:gd name="connsiteY70" fmla="*/ 1828800 h 3538728"/>
              <a:gd name="connsiteX71" fmla="*/ 8202168 w 9272016"/>
              <a:gd name="connsiteY71" fmla="*/ 1682496 h 3538728"/>
              <a:gd name="connsiteX72" fmla="*/ 8247888 w 9272016"/>
              <a:gd name="connsiteY72" fmla="*/ 1453896 h 3538728"/>
              <a:gd name="connsiteX73" fmla="*/ 8311896 w 9272016"/>
              <a:gd name="connsiteY73" fmla="*/ 1325880 h 3538728"/>
              <a:gd name="connsiteX74" fmla="*/ 8494776 w 9272016"/>
              <a:gd name="connsiteY74" fmla="*/ 1243584 h 3538728"/>
              <a:gd name="connsiteX75" fmla="*/ 8650224 w 9272016"/>
              <a:gd name="connsiteY75" fmla="*/ 1088136 h 3538728"/>
              <a:gd name="connsiteX76" fmla="*/ 8778240 w 9272016"/>
              <a:gd name="connsiteY76" fmla="*/ 1069848 h 3538728"/>
              <a:gd name="connsiteX77" fmla="*/ 8951976 w 9272016"/>
              <a:gd name="connsiteY77" fmla="*/ 1014984 h 3538728"/>
              <a:gd name="connsiteX78" fmla="*/ 9180576 w 9272016"/>
              <a:gd name="connsiteY78" fmla="*/ 868680 h 3538728"/>
              <a:gd name="connsiteX79" fmla="*/ 9235440 w 9272016"/>
              <a:gd name="connsiteY79" fmla="*/ 813816 h 3538728"/>
              <a:gd name="connsiteX80" fmla="*/ 9198864 w 9272016"/>
              <a:gd name="connsiteY80" fmla="*/ 740664 h 3538728"/>
              <a:gd name="connsiteX81" fmla="*/ 9198864 w 9272016"/>
              <a:gd name="connsiteY81" fmla="*/ 630936 h 3538728"/>
              <a:gd name="connsiteX82" fmla="*/ 9226296 w 9272016"/>
              <a:gd name="connsiteY82" fmla="*/ 566928 h 3538728"/>
              <a:gd name="connsiteX83" fmla="*/ 9272016 w 9272016"/>
              <a:gd name="connsiteY83" fmla="*/ 448056 h 3538728"/>
              <a:gd name="connsiteX84" fmla="*/ 9262872 w 9272016"/>
              <a:gd name="connsiteY84" fmla="*/ 411480 h 3538728"/>
              <a:gd name="connsiteX85" fmla="*/ 9171432 w 9272016"/>
              <a:gd name="connsiteY85" fmla="*/ 411480 h 3538728"/>
              <a:gd name="connsiteX86" fmla="*/ 9134856 w 9272016"/>
              <a:gd name="connsiteY86" fmla="*/ 502920 h 3538728"/>
              <a:gd name="connsiteX87" fmla="*/ 9079992 w 9272016"/>
              <a:gd name="connsiteY87" fmla="*/ 548640 h 3538728"/>
              <a:gd name="connsiteX88" fmla="*/ 8961120 w 9272016"/>
              <a:gd name="connsiteY88" fmla="*/ 557784 h 3538728"/>
              <a:gd name="connsiteX89" fmla="*/ 8924544 w 9272016"/>
              <a:gd name="connsiteY89" fmla="*/ 502920 h 3538728"/>
              <a:gd name="connsiteX90" fmla="*/ 8842248 w 9272016"/>
              <a:gd name="connsiteY90" fmla="*/ 457200 h 3538728"/>
              <a:gd name="connsiteX91" fmla="*/ 8705088 w 9272016"/>
              <a:gd name="connsiteY91" fmla="*/ 521208 h 3538728"/>
              <a:gd name="connsiteX92" fmla="*/ 8567928 w 9272016"/>
              <a:gd name="connsiteY92" fmla="*/ 603504 h 3538728"/>
              <a:gd name="connsiteX93" fmla="*/ 8366760 w 9272016"/>
              <a:gd name="connsiteY93" fmla="*/ 667512 h 3538728"/>
              <a:gd name="connsiteX94" fmla="*/ 8147304 w 9272016"/>
              <a:gd name="connsiteY94" fmla="*/ 658368 h 3538728"/>
              <a:gd name="connsiteX95" fmla="*/ 7982712 w 9272016"/>
              <a:gd name="connsiteY95" fmla="*/ 722376 h 3538728"/>
              <a:gd name="connsiteX96" fmla="*/ 7827264 w 9272016"/>
              <a:gd name="connsiteY96" fmla="*/ 694944 h 3538728"/>
              <a:gd name="connsiteX97" fmla="*/ 7754112 w 9272016"/>
              <a:gd name="connsiteY97" fmla="*/ 630936 h 3538728"/>
              <a:gd name="connsiteX98" fmla="*/ 7534656 w 9272016"/>
              <a:gd name="connsiteY98" fmla="*/ 704088 h 3538728"/>
              <a:gd name="connsiteX99" fmla="*/ 7187184 w 9272016"/>
              <a:gd name="connsiteY99" fmla="*/ 658368 h 3538728"/>
              <a:gd name="connsiteX100" fmla="*/ 7077456 w 9272016"/>
              <a:gd name="connsiteY100" fmla="*/ 566928 h 3538728"/>
              <a:gd name="connsiteX101" fmla="*/ 6793992 w 9272016"/>
              <a:gd name="connsiteY101" fmla="*/ 420624 h 3538728"/>
              <a:gd name="connsiteX102" fmla="*/ 6693408 w 9272016"/>
              <a:gd name="connsiteY102" fmla="*/ 475488 h 3538728"/>
              <a:gd name="connsiteX103" fmla="*/ 6574536 w 9272016"/>
              <a:gd name="connsiteY103" fmla="*/ 420624 h 3538728"/>
              <a:gd name="connsiteX104" fmla="*/ 6556248 w 9272016"/>
              <a:gd name="connsiteY104" fmla="*/ 329184 h 3538728"/>
              <a:gd name="connsiteX105" fmla="*/ 6336792 w 9272016"/>
              <a:gd name="connsiteY105" fmla="*/ 329184 h 3538728"/>
              <a:gd name="connsiteX106" fmla="*/ 6254496 w 9272016"/>
              <a:gd name="connsiteY106" fmla="*/ 356616 h 3538728"/>
              <a:gd name="connsiteX107" fmla="*/ 6117336 w 9272016"/>
              <a:gd name="connsiteY107" fmla="*/ 237744 h 3538728"/>
              <a:gd name="connsiteX108" fmla="*/ 5934456 w 9272016"/>
              <a:gd name="connsiteY108" fmla="*/ 219456 h 3538728"/>
              <a:gd name="connsiteX109" fmla="*/ 5788152 w 9272016"/>
              <a:gd name="connsiteY109" fmla="*/ 173736 h 3538728"/>
              <a:gd name="connsiteX110" fmla="*/ 5431536 w 9272016"/>
              <a:gd name="connsiteY110" fmla="*/ 246888 h 3538728"/>
              <a:gd name="connsiteX111" fmla="*/ 5184648 w 9272016"/>
              <a:gd name="connsiteY111" fmla="*/ 155448 h 3538728"/>
              <a:gd name="connsiteX112" fmla="*/ 5056632 w 9272016"/>
              <a:gd name="connsiteY112" fmla="*/ 173736 h 3538728"/>
              <a:gd name="connsiteX113" fmla="*/ 4892040 w 9272016"/>
              <a:gd name="connsiteY113" fmla="*/ 237744 h 3538728"/>
              <a:gd name="connsiteX114" fmla="*/ 4736592 w 9272016"/>
              <a:gd name="connsiteY114" fmla="*/ 173736 h 3538728"/>
              <a:gd name="connsiteX115" fmla="*/ 4663440 w 9272016"/>
              <a:gd name="connsiteY115" fmla="*/ 173736 h 3538728"/>
              <a:gd name="connsiteX116" fmla="*/ 4572000 w 9272016"/>
              <a:gd name="connsiteY116" fmla="*/ 237744 h 3538728"/>
              <a:gd name="connsiteX117" fmla="*/ 4398264 w 9272016"/>
              <a:gd name="connsiteY117" fmla="*/ 219456 h 3538728"/>
              <a:gd name="connsiteX118" fmla="*/ 4215384 w 9272016"/>
              <a:gd name="connsiteY118" fmla="*/ 173736 h 3538728"/>
              <a:gd name="connsiteX119" fmla="*/ 4014216 w 9272016"/>
              <a:gd name="connsiteY119" fmla="*/ 210312 h 3538728"/>
              <a:gd name="connsiteX120" fmla="*/ 3831336 w 9272016"/>
              <a:gd name="connsiteY120" fmla="*/ 256032 h 3538728"/>
              <a:gd name="connsiteX121" fmla="*/ 3685032 w 9272016"/>
              <a:gd name="connsiteY121" fmla="*/ 201168 h 3538728"/>
              <a:gd name="connsiteX122" fmla="*/ 3621024 w 9272016"/>
              <a:gd name="connsiteY122" fmla="*/ 182880 h 3538728"/>
              <a:gd name="connsiteX123" fmla="*/ 3520440 w 9272016"/>
              <a:gd name="connsiteY123" fmla="*/ 283464 h 3538728"/>
              <a:gd name="connsiteX124" fmla="*/ 3419856 w 9272016"/>
              <a:gd name="connsiteY124" fmla="*/ 219456 h 3538728"/>
              <a:gd name="connsiteX125" fmla="*/ 3328416 w 9272016"/>
              <a:gd name="connsiteY125" fmla="*/ 210312 h 3538728"/>
              <a:gd name="connsiteX126" fmla="*/ 3236976 w 9272016"/>
              <a:gd name="connsiteY126" fmla="*/ 274320 h 3538728"/>
              <a:gd name="connsiteX127" fmla="*/ 3090672 w 9272016"/>
              <a:gd name="connsiteY127" fmla="*/ 301752 h 3538728"/>
              <a:gd name="connsiteX128" fmla="*/ 3017520 w 9272016"/>
              <a:gd name="connsiteY128" fmla="*/ 228600 h 3538728"/>
              <a:gd name="connsiteX129" fmla="*/ 2907792 w 9272016"/>
              <a:gd name="connsiteY129" fmla="*/ 283464 h 3538728"/>
              <a:gd name="connsiteX130" fmla="*/ 2651760 w 9272016"/>
              <a:gd name="connsiteY130" fmla="*/ 128016 h 3538728"/>
              <a:gd name="connsiteX131" fmla="*/ 2542032 w 9272016"/>
              <a:gd name="connsiteY131" fmla="*/ 155448 h 3538728"/>
              <a:gd name="connsiteX132" fmla="*/ 2304288 w 9272016"/>
              <a:gd name="connsiteY132" fmla="*/ 164592 h 3538728"/>
              <a:gd name="connsiteX133" fmla="*/ 2139696 w 9272016"/>
              <a:gd name="connsiteY133" fmla="*/ 128016 h 3538728"/>
              <a:gd name="connsiteX134" fmla="*/ 1993392 w 9272016"/>
              <a:gd name="connsiteY134" fmla="*/ 18288 h 3538728"/>
              <a:gd name="connsiteX135" fmla="*/ 1874520 w 9272016"/>
              <a:gd name="connsiteY135" fmla="*/ 100584 h 3538728"/>
              <a:gd name="connsiteX136" fmla="*/ 1847088 w 9272016"/>
              <a:gd name="connsiteY136" fmla="*/ 18288 h 3538728"/>
              <a:gd name="connsiteX137" fmla="*/ 1810512 w 9272016"/>
              <a:gd name="connsiteY137" fmla="*/ 0 h 3538728"/>
              <a:gd name="connsiteX138" fmla="*/ 1645920 w 9272016"/>
              <a:gd name="connsiteY138" fmla="*/ 45720 h 3538728"/>
              <a:gd name="connsiteX139" fmla="*/ 1581912 w 9272016"/>
              <a:gd name="connsiteY139" fmla="*/ 164592 h 3538728"/>
              <a:gd name="connsiteX140" fmla="*/ 1508760 w 9272016"/>
              <a:gd name="connsiteY140" fmla="*/ 228600 h 3538728"/>
              <a:gd name="connsiteX141" fmla="*/ 1298448 w 9272016"/>
              <a:gd name="connsiteY141" fmla="*/ 192024 h 3538728"/>
              <a:gd name="connsiteX142" fmla="*/ 1188720 w 9272016"/>
              <a:gd name="connsiteY142" fmla="*/ 301752 h 3538728"/>
              <a:gd name="connsiteX143" fmla="*/ 1024128 w 9272016"/>
              <a:gd name="connsiteY143" fmla="*/ 356616 h 3538728"/>
              <a:gd name="connsiteX144" fmla="*/ 868680 w 9272016"/>
              <a:gd name="connsiteY144" fmla="*/ 310896 h 3538728"/>
              <a:gd name="connsiteX145" fmla="*/ 621792 w 9272016"/>
              <a:gd name="connsiteY145" fmla="*/ 146304 h 3538728"/>
              <a:gd name="connsiteX146" fmla="*/ 521208 w 9272016"/>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198864 w 9300678"/>
              <a:gd name="connsiteY80" fmla="*/ 740664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236920 w 9300678"/>
              <a:gd name="connsiteY80" fmla="*/ 718917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166245 w 9300678"/>
              <a:gd name="connsiteY80" fmla="*/ 751536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166245 w 9300678"/>
              <a:gd name="connsiteY80" fmla="*/ 751536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9300678" h="3538728">
                <a:moveTo>
                  <a:pt x="521208" y="18288"/>
                </a:moveTo>
                <a:lnTo>
                  <a:pt x="438912" y="73152"/>
                </a:lnTo>
                <a:lnTo>
                  <a:pt x="466344" y="210312"/>
                </a:lnTo>
                <a:lnTo>
                  <a:pt x="356616" y="265176"/>
                </a:lnTo>
                <a:lnTo>
                  <a:pt x="246888" y="411480"/>
                </a:lnTo>
                <a:lnTo>
                  <a:pt x="301752" y="594360"/>
                </a:lnTo>
                <a:lnTo>
                  <a:pt x="265176" y="640080"/>
                </a:lnTo>
                <a:lnTo>
                  <a:pt x="292608" y="850392"/>
                </a:lnTo>
                <a:lnTo>
                  <a:pt x="164592" y="941832"/>
                </a:lnTo>
                <a:lnTo>
                  <a:pt x="164592" y="1078992"/>
                </a:lnTo>
                <a:lnTo>
                  <a:pt x="0" y="1188720"/>
                </a:lnTo>
                <a:lnTo>
                  <a:pt x="82296" y="1399032"/>
                </a:lnTo>
                <a:lnTo>
                  <a:pt x="201168" y="1481328"/>
                </a:lnTo>
                <a:lnTo>
                  <a:pt x="228600" y="1581912"/>
                </a:lnTo>
                <a:lnTo>
                  <a:pt x="338328" y="1591056"/>
                </a:lnTo>
                <a:lnTo>
                  <a:pt x="493776" y="1572768"/>
                </a:lnTo>
                <a:lnTo>
                  <a:pt x="603504" y="1682496"/>
                </a:lnTo>
                <a:lnTo>
                  <a:pt x="603504" y="1773936"/>
                </a:lnTo>
                <a:lnTo>
                  <a:pt x="694944" y="1847088"/>
                </a:lnTo>
                <a:lnTo>
                  <a:pt x="722376" y="1947672"/>
                </a:lnTo>
                <a:lnTo>
                  <a:pt x="932688" y="2148840"/>
                </a:lnTo>
                <a:lnTo>
                  <a:pt x="987552" y="2249424"/>
                </a:lnTo>
                <a:lnTo>
                  <a:pt x="1197864" y="2414016"/>
                </a:lnTo>
                <a:lnTo>
                  <a:pt x="1316736" y="2404872"/>
                </a:lnTo>
                <a:lnTo>
                  <a:pt x="1362456" y="2459736"/>
                </a:lnTo>
                <a:lnTo>
                  <a:pt x="1453896" y="2478024"/>
                </a:lnTo>
                <a:lnTo>
                  <a:pt x="1517904" y="2441448"/>
                </a:lnTo>
                <a:lnTo>
                  <a:pt x="1609344" y="2505456"/>
                </a:lnTo>
                <a:lnTo>
                  <a:pt x="1783080" y="2532888"/>
                </a:lnTo>
                <a:lnTo>
                  <a:pt x="1892808" y="2505456"/>
                </a:lnTo>
                <a:lnTo>
                  <a:pt x="2020824" y="2578608"/>
                </a:lnTo>
                <a:lnTo>
                  <a:pt x="2157984" y="2578608"/>
                </a:lnTo>
                <a:lnTo>
                  <a:pt x="2212848" y="2706624"/>
                </a:lnTo>
                <a:lnTo>
                  <a:pt x="2221992" y="2798064"/>
                </a:lnTo>
                <a:lnTo>
                  <a:pt x="2313432" y="2798064"/>
                </a:lnTo>
                <a:lnTo>
                  <a:pt x="2414016" y="2816352"/>
                </a:lnTo>
                <a:lnTo>
                  <a:pt x="2724912" y="2880360"/>
                </a:lnTo>
                <a:lnTo>
                  <a:pt x="2843784" y="2926080"/>
                </a:lnTo>
                <a:lnTo>
                  <a:pt x="3108960" y="3017520"/>
                </a:lnTo>
                <a:lnTo>
                  <a:pt x="3236976" y="3008376"/>
                </a:lnTo>
                <a:lnTo>
                  <a:pt x="3419856" y="3099816"/>
                </a:lnTo>
                <a:lnTo>
                  <a:pt x="3630168" y="3063240"/>
                </a:lnTo>
                <a:lnTo>
                  <a:pt x="3776472" y="3227832"/>
                </a:lnTo>
                <a:lnTo>
                  <a:pt x="3959352" y="3236976"/>
                </a:lnTo>
                <a:lnTo>
                  <a:pt x="4178808" y="3337560"/>
                </a:lnTo>
                <a:lnTo>
                  <a:pt x="4288536" y="3273552"/>
                </a:lnTo>
                <a:lnTo>
                  <a:pt x="4407408" y="3364992"/>
                </a:lnTo>
                <a:lnTo>
                  <a:pt x="4599432" y="3346704"/>
                </a:lnTo>
                <a:lnTo>
                  <a:pt x="4718304" y="3447288"/>
                </a:lnTo>
                <a:lnTo>
                  <a:pt x="4882896" y="3429000"/>
                </a:lnTo>
                <a:lnTo>
                  <a:pt x="5257800" y="3538728"/>
                </a:lnTo>
                <a:lnTo>
                  <a:pt x="5568696" y="3529584"/>
                </a:lnTo>
                <a:lnTo>
                  <a:pt x="5687568" y="3429000"/>
                </a:lnTo>
                <a:lnTo>
                  <a:pt x="6025896" y="3337560"/>
                </a:lnTo>
                <a:lnTo>
                  <a:pt x="6080760" y="3364992"/>
                </a:lnTo>
                <a:lnTo>
                  <a:pt x="6217920" y="3255264"/>
                </a:lnTo>
                <a:lnTo>
                  <a:pt x="6373368" y="3346704"/>
                </a:lnTo>
                <a:lnTo>
                  <a:pt x="6519672" y="3310128"/>
                </a:lnTo>
                <a:lnTo>
                  <a:pt x="6702552" y="3310128"/>
                </a:lnTo>
                <a:lnTo>
                  <a:pt x="6775704" y="3154680"/>
                </a:lnTo>
                <a:lnTo>
                  <a:pt x="6885432" y="3127248"/>
                </a:lnTo>
                <a:lnTo>
                  <a:pt x="6830568" y="3044952"/>
                </a:lnTo>
                <a:lnTo>
                  <a:pt x="7068312" y="2980944"/>
                </a:lnTo>
                <a:lnTo>
                  <a:pt x="7223760" y="2834640"/>
                </a:lnTo>
                <a:lnTo>
                  <a:pt x="7296912" y="2724912"/>
                </a:lnTo>
                <a:lnTo>
                  <a:pt x="7397496" y="2724912"/>
                </a:lnTo>
                <a:lnTo>
                  <a:pt x="7552944" y="2587752"/>
                </a:lnTo>
                <a:lnTo>
                  <a:pt x="7827264" y="2514600"/>
                </a:lnTo>
                <a:lnTo>
                  <a:pt x="7900416" y="2313432"/>
                </a:lnTo>
                <a:lnTo>
                  <a:pt x="8046720" y="2148840"/>
                </a:lnTo>
                <a:lnTo>
                  <a:pt x="8147304" y="1828800"/>
                </a:lnTo>
                <a:lnTo>
                  <a:pt x="8202168" y="1682496"/>
                </a:lnTo>
                <a:lnTo>
                  <a:pt x="8247888" y="1453896"/>
                </a:lnTo>
                <a:lnTo>
                  <a:pt x="8311896" y="1325880"/>
                </a:lnTo>
                <a:lnTo>
                  <a:pt x="8494776" y="1243584"/>
                </a:lnTo>
                <a:lnTo>
                  <a:pt x="8650224" y="1088136"/>
                </a:lnTo>
                <a:lnTo>
                  <a:pt x="8778240" y="1069848"/>
                </a:lnTo>
                <a:lnTo>
                  <a:pt x="8951976" y="1014984"/>
                </a:lnTo>
                <a:lnTo>
                  <a:pt x="9180576" y="868680"/>
                </a:lnTo>
                <a:lnTo>
                  <a:pt x="9300678" y="813816"/>
                </a:lnTo>
                <a:cubicBezTo>
                  <a:pt x="9255867" y="793056"/>
                  <a:pt x="9287166" y="734241"/>
                  <a:pt x="9166245" y="751536"/>
                </a:cubicBezTo>
                <a:lnTo>
                  <a:pt x="9198864" y="630936"/>
                </a:lnTo>
                <a:lnTo>
                  <a:pt x="9226296" y="566928"/>
                </a:lnTo>
                <a:lnTo>
                  <a:pt x="9272016" y="448056"/>
                </a:lnTo>
                <a:lnTo>
                  <a:pt x="9262872" y="411480"/>
                </a:lnTo>
                <a:lnTo>
                  <a:pt x="9171432" y="411480"/>
                </a:lnTo>
                <a:lnTo>
                  <a:pt x="9134856" y="502920"/>
                </a:lnTo>
                <a:lnTo>
                  <a:pt x="9079992" y="548640"/>
                </a:lnTo>
                <a:lnTo>
                  <a:pt x="8961120" y="557784"/>
                </a:lnTo>
                <a:lnTo>
                  <a:pt x="8924544" y="502920"/>
                </a:lnTo>
                <a:lnTo>
                  <a:pt x="8842248" y="457200"/>
                </a:lnTo>
                <a:lnTo>
                  <a:pt x="8705088" y="521208"/>
                </a:lnTo>
                <a:lnTo>
                  <a:pt x="8567928" y="603504"/>
                </a:lnTo>
                <a:lnTo>
                  <a:pt x="8366760" y="667512"/>
                </a:lnTo>
                <a:lnTo>
                  <a:pt x="8147304" y="658368"/>
                </a:lnTo>
                <a:lnTo>
                  <a:pt x="7982712" y="722376"/>
                </a:lnTo>
                <a:lnTo>
                  <a:pt x="7827264" y="694944"/>
                </a:lnTo>
                <a:lnTo>
                  <a:pt x="7754112" y="630936"/>
                </a:lnTo>
                <a:lnTo>
                  <a:pt x="7534656" y="704088"/>
                </a:lnTo>
                <a:lnTo>
                  <a:pt x="7187184" y="658368"/>
                </a:lnTo>
                <a:lnTo>
                  <a:pt x="7077456" y="566928"/>
                </a:lnTo>
                <a:lnTo>
                  <a:pt x="6793992" y="420624"/>
                </a:lnTo>
                <a:lnTo>
                  <a:pt x="6693408" y="475488"/>
                </a:lnTo>
                <a:lnTo>
                  <a:pt x="6574536" y="420624"/>
                </a:lnTo>
                <a:lnTo>
                  <a:pt x="6556248" y="329184"/>
                </a:lnTo>
                <a:lnTo>
                  <a:pt x="6336792" y="329184"/>
                </a:lnTo>
                <a:lnTo>
                  <a:pt x="6254496" y="356616"/>
                </a:lnTo>
                <a:lnTo>
                  <a:pt x="6117336" y="237744"/>
                </a:lnTo>
                <a:lnTo>
                  <a:pt x="5934456" y="219456"/>
                </a:lnTo>
                <a:lnTo>
                  <a:pt x="5788152" y="173736"/>
                </a:lnTo>
                <a:lnTo>
                  <a:pt x="5431536" y="246888"/>
                </a:lnTo>
                <a:lnTo>
                  <a:pt x="5184648" y="155448"/>
                </a:lnTo>
                <a:lnTo>
                  <a:pt x="5056632" y="173736"/>
                </a:lnTo>
                <a:lnTo>
                  <a:pt x="4892040" y="237744"/>
                </a:lnTo>
                <a:lnTo>
                  <a:pt x="4736592" y="173736"/>
                </a:lnTo>
                <a:lnTo>
                  <a:pt x="4663440" y="173736"/>
                </a:lnTo>
                <a:lnTo>
                  <a:pt x="4572000" y="237744"/>
                </a:lnTo>
                <a:lnTo>
                  <a:pt x="4398264" y="219456"/>
                </a:lnTo>
                <a:lnTo>
                  <a:pt x="4215384" y="173736"/>
                </a:lnTo>
                <a:lnTo>
                  <a:pt x="4014216" y="210312"/>
                </a:lnTo>
                <a:lnTo>
                  <a:pt x="3831336" y="256032"/>
                </a:lnTo>
                <a:lnTo>
                  <a:pt x="3685032" y="201168"/>
                </a:lnTo>
                <a:lnTo>
                  <a:pt x="3621024" y="182880"/>
                </a:lnTo>
                <a:lnTo>
                  <a:pt x="3520440" y="283464"/>
                </a:lnTo>
                <a:lnTo>
                  <a:pt x="3419856" y="219456"/>
                </a:lnTo>
                <a:lnTo>
                  <a:pt x="3328416" y="210312"/>
                </a:lnTo>
                <a:lnTo>
                  <a:pt x="3236976" y="274320"/>
                </a:lnTo>
                <a:lnTo>
                  <a:pt x="3090672" y="301752"/>
                </a:lnTo>
                <a:lnTo>
                  <a:pt x="3017520" y="228600"/>
                </a:lnTo>
                <a:lnTo>
                  <a:pt x="2907792" y="283464"/>
                </a:lnTo>
                <a:lnTo>
                  <a:pt x="2651760" y="128016"/>
                </a:lnTo>
                <a:lnTo>
                  <a:pt x="2542032" y="155448"/>
                </a:lnTo>
                <a:lnTo>
                  <a:pt x="2304288" y="164592"/>
                </a:lnTo>
                <a:lnTo>
                  <a:pt x="2139696" y="128016"/>
                </a:lnTo>
                <a:lnTo>
                  <a:pt x="1993392" y="18288"/>
                </a:lnTo>
                <a:lnTo>
                  <a:pt x="1874520" y="100584"/>
                </a:lnTo>
                <a:lnTo>
                  <a:pt x="1847088" y="18288"/>
                </a:lnTo>
                <a:lnTo>
                  <a:pt x="1810512" y="0"/>
                </a:lnTo>
                <a:lnTo>
                  <a:pt x="1645920" y="45720"/>
                </a:lnTo>
                <a:lnTo>
                  <a:pt x="1581912" y="164592"/>
                </a:lnTo>
                <a:lnTo>
                  <a:pt x="1508760" y="228600"/>
                </a:lnTo>
                <a:lnTo>
                  <a:pt x="1298448" y="192024"/>
                </a:lnTo>
                <a:lnTo>
                  <a:pt x="1188720" y="301752"/>
                </a:lnTo>
                <a:lnTo>
                  <a:pt x="1024128" y="356616"/>
                </a:lnTo>
                <a:lnTo>
                  <a:pt x="868680" y="310896"/>
                </a:lnTo>
                <a:lnTo>
                  <a:pt x="621792" y="146304"/>
                </a:lnTo>
                <a:lnTo>
                  <a:pt x="521208" y="18288"/>
                </a:lnTo>
                <a:close/>
              </a:path>
            </a:pathLst>
          </a:custGeom>
          <a:noFill/>
          <a:ln w="19050">
            <a:solidFill>
              <a:schemeClr val="tx1">
                <a:lumMod val="50000"/>
                <a:lumOff val="50000"/>
              </a:schemeClr>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 name="矩形 7"/>
          <p:cNvSpPr/>
          <p:nvPr/>
        </p:nvSpPr>
        <p:spPr>
          <a:xfrm>
            <a:off x="3315691" y="2567106"/>
            <a:ext cx="121673" cy="648072"/>
          </a:xfrm>
          <a:prstGeom prst="rect">
            <a:avLst/>
          </a:prstGeom>
          <a:solidFill>
            <a:srgbClr val="E91E63"/>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82" name="矩形 81"/>
          <p:cNvSpPr/>
          <p:nvPr/>
        </p:nvSpPr>
        <p:spPr>
          <a:xfrm>
            <a:off x="3316023" y="3961125"/>
            <a:ext cx="121673" cy="648072"/>
          </a:xfrm>
          <a:prstGeom prst="rect">
            <a:avLst/>
          </a:prstGeom>
          <a:solidFill>
            <a:srgbClr val="FF9800"/>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83" name="矩形 82"/>
          <p:cNvSpPr/>
          <p:nvPr/>
        </p:nvSpPr>
        <p:spPr>
          <a:xfrm>
            <a:off x="3316023" y="5347053"/>
            <a:ext cx="121673" cy="648072"/>
          </a:xfrm>
          <a:prstGeom prst="rect">
            <a:avLst/>
          </a:prstGeom>
          <a:solidFill>
            <a:srgbClr val="2196F3"/>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nvGrpSpPr>
          <p:cNvPr id="144" name="群組 143"/>
          <p:cNvGrpSpPr/>
          <p:nvPr/>
        </p:nvGrpSpPr>
        <p:grpSpPr>
          <a:xfrm>
            <a:off x="1683059" y="3861048"/>
            <a:ext cx="912666" cy="521791"/>
            <a:chOff x="1238709" y="2696902"/>
            <a:chExt cx="4583132" cy="2925401"/>
          </a:xfrm>
          <a:solidFill>
            <a:srgbClr val="FF9800"/>
          </a:solidFill>
        </p:grpSpPr>
        <p:grpSp>
          <p:nvGrpSpPr>
            <p:cNvPr id="145" name="群組 144"/>
            <p:cNvGrpSpPr/>
            <p:nvPr/>
          </p:nvGrpSpPr>
          <p:grpSpPr>
            <a:xfrm>
              <a:off x="2942243" y="2696902"/>
              <a:ext cx="821176" cy="1861363"/>
              <a:chOff x="9890871" y="2661512"/>
              <a:chExt cx="1591112" cy="3606576"/>
            </a:xfrm>
            <a:grpFill/>
          </p:grpSpPr>
          <p:sp>
            <p:nvSpPr>
              <p:cNvPr id="188" name="流程圖: 接點 187"/>
              <p:cNvSpPr/>
              <p:nvPr/>
            </p:nvSpPr>
            <p:spPr>
              <a:xfrm>
                <a:off x="10485225" y="2942835"/>
                <a:ext cx="639442" cy="639442"/>
              </a:xfrm>
              <a:prstGeom prst="flowChartConnector">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89" name="圓角矩形 188"/>
              <p:cNvSpPr/>
              <p:nvPr/>
            </p:nvSpPr>
            <p:spPr>
              <a:xfrm>
                <a:off x="10405015" y="3655668"/>
                <a:ext cx="767469" cy="1167234"/>
              </a:xfrm>
              <a:prstGeom prst="roundRect">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90" name="圓角矩形 189"/>
              <p:cNvSpPr/>
              <p:nvPr/>
            </p:nvSpPr>
            <p:spPr>
              <a:xfrm>
                <a:off x="10837953" y="4546514"/>
                <a:ext cx="334530" cy="1721574"/>
              </a:xfrm>
              <a:prstGeom prst="roundRect">
                <a:avLst>
                  <a:gd name="adj" fmla="val 50000"/>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91" name="圓角矩形 190"/>
              <p:cNvSpPr/>
              <p:nvPr/>
            </p:nvSpPr>
            <p:spPr>
              <a:xfrm>
                <a:off x="10420380" y="4546513"/>
                <a:ext cx="334531" cy="1721575"/>
              </a:xfrm>
              <a:prstGeom prst="roundRect">
                <a:avLst>
                  <a:gd name="adj" fmla="val 50000"/>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92" name="圓角矩形 8"/>
              <p:cNvSpPr/>
              <p:nvPr/>
            </p:nvSpPr>
            <p:spPr>
              <a:xfrm rot="21349714">
                <a:off x="11053597" y="3668005"/>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93" name="圓角矩形 8"/>
              <p:cNvSpPr/>
              <p:nvPr/>
            </p:nvSpPr>
            <p:spPr>
              <a:xfrm rot="19961763" flipH="1" flipV="1">
                <a:off x="9890871" y="266151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146" name="群組 145"/>
            <p:cNvGrpSpPr/>
            <p:nvPr/>
          </p:nvGrpSpPr>
          <p:grpSpPr>
            <a:xfrm flipH="1">
              <a:off x="3862735" y="2709058"/>
              <a:ext cx="1102371" cy="1881607"/>
              <a:chOff x="7780203" y="2597447"/>
              <a:chExt cx="2135954" cy="3645801"/>
            </a:xfrm>
            <a:grpFill/>
          </p:grpSpPr>
          <p:sp>
            <p:nvSpPr>
              <p:cNvPr id="182" name="流程圖: 接點 181"/>
              <p:cNvSpPr/>
              <p:nvPr/>
            </p:nvSpPr>
            <p:spPr>
              <a:xfrm>
                <a:off x="8159889" y="2917995"/>
                <a:ext cx="639442" cy="639442"/>
              </a:xfrm>
              <a:prstGeom prst="flowChartConnector">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83" name="圓角矩形 182"/>
              <p:cNvSpPr/>
              <p:nvPr/>
            </p:nvSpPr>
            <p:spPr>
              <a:xfrm>
                <a:off x="8079679" y="3630828"/>
                <a:ext cx="767469" cy="1167234"/>
              </a:xfrm>
              <a:prstGeom prst="roundRect">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84" name="圓角矩形 183"/>
              <p:cNvSpPr/>
              <p:nvPr/>
            </p:nvSpPr>
            <p:spPr>
              <a:xfrm>
                <a:off x="8512617" y="4521674"/>
                <a:ext cx="334530" cy="1721574"/>
              </a:xfrm>
              <a:prstGeom prst="roundRect">
                <a:avLst>
                  <a:gd name="adj" fmla="val 50000"/>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85" name="圓角矩形 184"/>
              <p:cNvSpPr/>
              <p:nvPr/>
            </p:nvSpPr>
            <p:spPr>
              <a:xfrm>
                <a:off x="8095044" y="4521673"/>
                <a:ext cx="334531" cy="1721575"/>
              </a:xfrm>
              <a:prstGeom prst="roundRect">
                <a:avLst>
                  <a:gd name="adj" fmla="val 50000"/>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86" name="圓角矩形 8"/>
              <p:cNvSpPr/>
              <p:nvPr/>
            </p:nvSpPr>
            <p:spPr>
              <a:xfrm rot="4496340" flipV="1">
                <a:off x="9029092" y="302338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87" name="圓角矩形 8"/>
              <p:cNvSpPr/>
              <p:nvPr/>
            </p:nvSpPr>
            <p:spPr>
              <a:xfrm rot="20960152" flipH="1" flipV="1">
                <a:off x="7780203" y="2597447"/>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147" name="群組 146"/>
            <p:cNvGrpSpPr/>
            <p:nvPr/>
          </p:nvGrpSpPr>
          <p:grpSpPr>
            <a:xfrm>
              <a:off x="3659382" y="3885908"/>
              <a:ext cx="707756" cy="1716170"/>
              <a:chOff x="374107" y="3411408"/>
              <a:chExt cx="175257" cy="424964"/>
            </a:xfrm>
            <a:grpFill/>
          </p:grpSpPr>
          <p:sp>
            <p:nvSpPr>
              <p:cNvPr id="176" name="流程圖: 接點 175"/>
              <p:cNvSpPr/>
              <p:nvPr/>
            </p:nvSpPr>
            <p:spPr>
              <a:xfrm flipH="1">
                <a:off x="419772" y="3411408"/>
                <a:ext cx="81720" cy="81720"/>
              </a:xfrm>
              <a:prstGeom prst="flowChartConnector">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7" name="圓角矩形 176"/>
              <p:cNvSpPr/>
              <p:nvPr/>
            </p:nvSpPr>
            <p:spPr>
              <a:xfrm flipH="1">
                <a:off x="413661" y="3502507"/>
                <a:ext cx="98082" cy="149171"/>
              </a:xfrm>
              <a:prstGeom prst="roundRect">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8" name="圓角矩形 177"/>
              <p:cNvSpPr/>
              <p:nvPr/>
            </p:nvSpPr>
            <p:spPr>
              <a:xfrm flipH="1">
                <a:off x="413661" y="3616356"/>
                <a:ext cx="42752" cy="220016"/>
              </a:xfrm>
              <a:prstGeom prst="roundRect">
                <a:avLst>
                  <a:gd name="adj" fmla="val 50000"/>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9" name="圓角矩形 178"/>
              <p:cNvSpPr/>
              <p:nvPr/>
            </p:nvSpPr>
            <p:spPr>
              <a:xfrm flipH="1">
                <a:off x="467026" y="3616356"/>
                <a:ext cx="42753" cy="220016"/>
              </a:xfrm>
              <a:prstGeom prst="roundRect">
                <a:avLst>
                  <a:gd name="adj" fmla="val 50000"/>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80" name="圓角矩形 8"/>
              <p:cNvSpPr/>
              <p:nvPr/>
            </p:nvSpPr>
            <p:spPr>
              <a:xfrm rot="250286" flipH="1">
                <a:off x="374107" y="3504084"/>
                <a:ext cx="54747" cy="17198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81" name="圓角矩形 8"/>
              <p:cNvSpPr/>
              <p:nvPr/>
            </p:nvSpPr>
            <p:spPr>
              <a:xfrm rot="21349714">
                <a:off x="494617" y="3502807"/>
                <a:ext cx="54747" cy="17198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148" name="群組 147"/>
            <p:cNvGrpSpPr/>
            <p:nvPr/>
          </p:nvGrpSpPr>
          <p:grpSpPr>
            <a:xfrm flipH="1">
              <a:off x="1752024" y="2708920"/>
              <a:ext cx="821174" cy="1861362"/>
              <a:chOff x="9890871" y="2661512"/>
              <a:chExt cx="1591112" cy="3606576"/>
            </a:xfrm>
            <a:grpFill/>
          </p:grpSpPr>
          <p:sp>
            <p:nvSpPr>
              <p:cNvPr id="170" name="流程圖: 接點 169"/>
              <p:cNvSpPr/>
              <p:nvPr/>
            </p:nvSpPr>
            <p:spPr>
              <a:xfrm>
                <a:off x="10485225" y="2942835"/>
                <a:ext cx="639442" cy="639442"/>
              </a:xfrm>
              <a:prstGeom prst="flowChartConnector">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1" name="圓角矩形 170"/>
              <p:cNvSpPr/>
              <p:nvPr/>
            </p:nvSpPr>
            <p:spPr>
              <a:xfrm>
                <a:off x="10405015" y="3655668"/>
                <a:ext cx="767469" cy="1167234"/>
              </a:xfrm>
              <a:prstGeom prst="roundRect">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2" name="圓角矩形 171"/>
              <p:cNvSpPr/>
              <p:nvPr/>
            </p:nvSpPr>
            <p:spPr>
              <a:xfrm>
                <a:off x="10837953" y="4546514"/>
                <a:ext cx="334530" cy="1721574"/>
              </a:xfrm>
              <a:prstGeom prst="roundRect">
                <a:avLst>
                  <a:gd name="adj" fmla="val 50000"/>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3" name="圓角矩形 172"/>
              <p:cNvSpPr/>
              <p:nvPr/>
            </p:nvSpPr>
            <p:spPr>
              <a:xfrm>
                <a:off x="10420380" y="4546513"/>
                <a:ext cx="334531" cy="1721575"/>
              </a:xfrm>
              <a:prstGeom prst="roundRect">
                <a:avLst>
                  <a:gd name="adj" fmla="val 50000"/>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4" name="圓角矩形 8"/>
              <p:cNvSpPr/>
              <p:nvPr/>
            </p:nvSpPr>
            <p:spPr>
              <a:xfrm rot="21349714">
                <a:off x="11053597" y="3668005"/>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5" name="圓角矩形 8"/>
              <p:cNvSpPr/>
              <p:nvPr/>
            </p:nvSpPr>
            <p:spPr>
              <a:xfrm rot="19961763" flipH="1" flipV="1">
                <a:off x="9890871" y="266151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149" name="群組 148"/>
            <p:cNvGrpSpPr/>
            <p:nvPr/>
          </p:nvGrpSpPr>
          <p:grpSpPr>
            <a:xfrm>
              <a:off x="2127265" y="3863971"/>
              <a:ext cx="1438174" cy="1716171"/>
              <a:chOff x="1643973" y="2801738"/>
              <a:chExt cx="2786609" cy="3325253"/>
            </a:xfrm>
            <a:grpFill/>
          </p:grpSpPr>
          <p:sp>
            <p:nvSpPr>
              <p:cNvPr id="164" name="流程圖: 接點 163"/>
              <p:cNvSpPr/>
              <p:nvPr/>
            </p:nvSpPr>
            <p:spPr>
              <a:xfrm>
                <a:off x="2703082" y="2801738"/>
                <a:ext cx="639442" cy="639442"/>
              </a:xfrm>
              <a:prstGeom prst="flowChartConnector">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5" name="圓角矩形 164"/>
              <p:cNvSpPr/>
              <p:nvPr/>
            </p:nvSpPr>
            <p:spPr>
              <a:xfrm>
                <a:off x="2622872" y="3514571"/>
                <a:ext cx="767469" cy="1167234"/>
              </a:xfrm>
              <a:prstGeom prst="roundRect">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6" name="圓角矩形 165"/>
              <p:cNvSpPr/>
              <p:nvPr/>
            </p:nvSpPr>
            <p:spPr>
              <a:xfrm>
                <a:off x="3055810" y="4405417"/>
                <a:ext cx="334530" cy="1721574"/>
              </a:xfrm>
              <a:prstGeom prst="roundRect">
                <a:avLst>
                  <a:gd name="adj" fmla="val 50000"/>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7" name="圓角矩形 166"/>
              <p:cNvSpPr/>
              <p:nvPr/>
            </p:nvSpPr>
            <p:spPr>
              <a:xfrm>
                <a:off x="2638237" y="4405416"/>
                <a:ext cx="334531" cy="1721575"/>
              </a:xfrm>
              <a:prstGeom prst="roundRect">
                <a:avLst>
                  <a:gd name="adj" fmla="val 50000"/>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8" name="圓角矩形 8"/>
              <p:cNvSpPr/>
              <p:nvPr/>
            </p:nvSpPr>
            <p:spPr>
              <a:xfrm rot="3013210" flipH="1">
                <a:off x="2102653" y="3232190"/>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9" name="圓角矩形 8"/>
              <p:cNvSpPr/>
              <p:nvPr/>
            </p:nvSpPr>
            <p:spPr>
              <a:xfrm rot="18586790">
                <a:off x="3543517" y="3234214"/>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150" name="群組 149"/>
            <p:cNvGrpSpPr/>
            <p:nvPr/>
          </p:nvGrpSpPr>
          <p:grpSpPr>
            <a:xfrm>
              <a:off x="4383667" y="3906132"/>
              <a:ext cx="1438174" cy="1716171"/>
              <a:chOff x="4402968" y="2809913"/>
              <a:chExt cx="2786609" cy="3325253"/>
            </a:xfrm>
            <a:grpFill/>
          </p:grpSpPr>
          <p:sp>
            <p:nvSpPr>
              <p:cNvPr id="158" name="流程圖: 接點 157"/>
              <p:cNvSpPr/>
              <p:nvPr/>
            </p:nvSpPr>
            <p:spPr>
              <a:xfrm>
                <a:off x="5462077" y="2809913"/>
                <a:ext cx="639442" cy="639442"/>
              </a:xfrm>
              <a:prstGeom prst="flowChartConnector">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9" name="圓角矩形 158"/>
              <p:cNvSpPr/>
              <p:nvPr/>
            </p:nvSpPr>
            <p:spPr>
              <a:xfrm>
                <a:off x="5381867" y="3522746"/>
                <a:ext cx="767469" cy="1167234"/>
              </a:xfrm>
              <a:prstGeom prst="roundRect">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0" name="圓角矩形 159"/>
              <p:cNvSpPr/>
              <p:nvPr/>
            </p:nvSpPr>
            <p:spPr>
              <a:xfrm>
                <a:off x="5814805" y="4413592"/>
                <a:ext cx="334530" cy="1721574"/>
              </a:xfrm>
              <a:prstGeom prst="roundRect">
                <a:avLst>
                  <a:gd name="adj" fmla="val 50000"/>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1" name="圓角矩形 160"/>
              <p:cNvSpPr/>
              <p:nvPr/>
            </p:nvSpPr>
            <p:spPr>
              <a:xfrm>
                <a:off x="5397232" y="4413591"/>
                <a:ext cx="334531" cy="1721575"/>
              </a:xfrm>
              <a:prstGeom prst="roundRect">
                <a:avLst>
                  <a:gd name="adj" fmla="val 50000"/>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2" name="圓角矩形 8"/>
              <p:cNvSpPr/>
              <p:nvPr/>
            </p:nvSpPr>
            <p:spPr>
              <a:xfrm rot="18586790" flipH="1" flipV="1">
                <a:off x="4861648" y="2703195"/>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3" name="圓角矩形 8"/>
              <p:cNvSpPr/>
              <p:nvPr/>
            </p:nvSpPr>
            <p:spPr>
              <a:xfrm rot="3013210" flipV="1">
                <a:off x="6302512" y="2705219"/>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151" name="群組 150"/>
            <p:cNvGrpSpPr/>
            <p:nvPr/>
          </p:nvGrpSpPr>
          <p:grpSpPr>
            <a:xfrm>
              <a:off x="1238709" y="3720471"/>
              <a:ext cx="1102370" cy="1881607"/>
              <a:chOff x="7780203" y="2597447"/>
              <a:chExt cx="2135954" cy="3645801"/>
            </a:xfrm>
            <a:grpFill/>
          </p:grpSpPr>
          <p:sp>
            <p:nvSpPr>
              <p:cNvPr id="152" name="流程圖: 接點 151"/>
              <p:cNvSpPr/>
              <p:nvPr/>
            </p:nvSpPr>
            <p:spPr>
              <a:xfrm>
                <a:off x="8159889" y="2917995"/>
                <a:ext cx="639442" cy="639442"/>
              </a:xfrm>
              <a:prstGeom prst="flowChartConnector">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3" name="圓角矩形 152"/>
              <p:cNvSpPr/>
              <p:nvPr/>
            </p:nvSpPr>
            <p:spPr>
              <a:xfrm>
                <a:off x="8079679" y="3630828"/>
                <a:ext cx="767469" cy="1167234"/>
              </a:xfrm>
              <a:prstGeom prst="roundRect">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4" name="圓角矩形 153"/>
              <p:cNvSpPr/>
              <p:nvPr/>
            </p:nvSpPr>
            <p:spPr>
              <a:xfrm>
                <a:off x="8512617" y="4521674"/>
                <a:ext cx="334530" cy="1721574"/>
              </a:xfrm>
              <a:prstGeom prst="roundRect">
                <a:avLst>
                  <a:gd name="adj" fmla="val 50000"/>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5" name="圓角矩形 154"/>
              <p:cNvSpPr/>
              <p:nvPr/>
            </p:nvSpPr>
            <p:spPr>
              <a:xfrm>
                <a:off x="8095044" y="4521673"/>
                <a:ext cx="334531" cy="1721575"/>
              </a:xfrm>
              <a:prstGeom prst="roundRect">
                <a:avLst>
                  <a:gd name="adj" fmla="val 50000"/>
                </a:avLst>
              </a:pr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6" name="圓角矩形 8"/>
              <p:cNvSpPr/>
              <p:nvPr/>
            </p:nvSpPr>
            <p:spPr>
              <a:xfrm rot="4496340" flipV="1">
                <a:off x="9029092" y="302338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7" name="圓角矩形 8"/>
              <p:cNvSpPr/>
              <p:nvPr/>
            </p:nvSpPr>
            <p:spPr>
              <a:xfrm rot="20960152" flipH="1" flipV="1">
                <a:off x="7780203" y="2597447"/>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a:ln w="12700">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53</a:t>
            </a:fld>
            <a:endParaRPr lang="zh-TW" altLang="en-US"/>
          </a:p>
        </p:txBody>
      </p:sp>
      <p:sp>
        <p:nvSpPr>
          <p:cNvPr id="89" name="標題 2"/>
          <p:cNvSpPr txBox="1">
            <a:spLocks/>
          </p:cNvSpPr>
          <p:nvPr/>
        </p:nvSpPr>
        <p:spPr bwMode="auto">
          <a:xfrm>
            <a:off x="766763" y="192161"/>
            <a:ext cx="7909693"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一、學校轉化新課綱的實施原則</a:t>
            </a:r>
          </a:p>
        </p:txBody>
      </p:sp>
      <p:sp>
        <p:nvSpPr>
          <p:cNvPr id="90" name="文字方塊 89"/>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3E5F5"/>
                </a:solidFill>
              </a:rPr>
              <a:t>5-1-1.4</a:t>
            </a:r>
            <a:r>
              <a:rPr lang="zh-TW" altLang="en-US" sz="1200">
                <a:solidFill>
                  <a:srgbClr val="F3E5F5"/>
                </a:solidFill>
              </a:rPr>
              <a:t>   </a:t>
            </a:r>
            <a:r>
              <a:rPr lang="en-US" altLang="zh-TW" sz="1200">
                <a:solidFill>
                  <a:srgbClr val="F3E5F5"/>
                </a:solidFill>
              </a:rPr>
              <a:t>/</a:t>
            </a:r>
            <a:r>
              <a:rPr lang="zh-TW" altLang="en-US" sz="1200">
                <a:solidFill>
                  <a:srgbClr val="F3E5F5"/>
                </a:solidFill>
              </a:rPr>
              <a:t> </a:t>
            </a:r>
          </a:p>
        </p:txBody>
      </p:sp>
      <p:sp>
        <p:nvSpPr>
          <p:cNvPr id="91" name="矩形 90"/>
          <p:cNvSpPr/>
          <p:nvPr/>
        </p:nvSpPr>
        <p:spPr>
          <a:xfrm>
            <a:off x="1547664" y="1607202"/>
            <a:ext cx="6336704" cy="461665"/>
          </a:xfrm>
          <a:prstGeom prst="rect">
            <a:avLst/>
          </a:prstGeom>
        </p:spPr>
        <p:txBody>
          <a:bodyPr wrap="square">
            <a:spAutoFit/>
          </a:bodyPr>
          <a:lstStyle/>
          <a:p>
            <a:pPr defTabSz="1600200">
              <a:spcAft>
                <a:spcPct val="35000"/>
              </a:spcAft>
              <a:defRPr/>
            </a:pPr>
            <a:r>
              <a:rPr lang="en-US" altLang="zh-TW" sz="2400">
                <a:latin typeface="微軟正黑體" pitchFamily="34" charset="-120"/>
                <a:ea typeface="微軟正黑體" pitchFamily="34" charset="-120"/>
                <a:cs typeface="Times New Roman" pitchFamily="18" charset="0"/>
              </a:rPr>
              <a:t>4. </a:t>
            </a:r>
            <a:r>
              <a:rPr lang="zh-TW" altLang="en-US" sz="2400">
                <a:latin typeface="微軟正黑體" pitchFamily="34" charset="-120"/>
                <a:ea typeface="微軟正黑體" pitchFamily="34" charset="-120"/>
                <a:cs typeface="Times New Roman" pitchFamily="18" charset="0"/>
              </a:rPr>
              <a:t>檢視既有師資</a:t>
            </a:r>
          </a:p>
        </p:txBody>
      </p:sp>
      <p:sp>
        <p:nvSpPr>
          <p:cNvPr id="92" name="矩形 91"/>
          <p:cNvSpPr/>
          <p:nvPr/>
        </p:nvSpPr>
        <p:spPr>
          <a:xfrm>
            <a:off x="624952" y="1178060"/>
            <a:ext cx="5223978" cy="461665"/>
          </a:xfrm>
          <a:prstGeom prst="rect">
            <a:avLst/>
          </a:prstGeom>
        </p:spPr>
        <p:txBody>
          <a:bodyPr wrap="square">
            <a:spAutoFit/>
          </a:bodyPr>
          <a:lstStyle/>
          <a:p>
            <a:pPr defTabSz="1600200">
              <a:spcAft>
                <a:spcPct val="35000"/>
              </a:spcAft>
              <a:defRPr/>
            </a:pPr>
            <a:r>
              <a:rPr lang="zh-TW" altLang="en-US" sz="2400">
                <a:latin typeface="微軟正黑體" pitchFamily="34" charset="-120"/>
                <a:ea typeface="微軟正黑體" pitchFamily="34" charset="-120"/>
                <a:cs typeface="Times New Roman" pitchFamily="18" charset="0"/>
              </a:rPr>
              <a:t>（一）多元適性課程發展</a:t>
            </a:r>
          </a:p>
        </p:txBody>
      </p:sp>
      <p:cxnSp>
        <p:nvCxnSpPr>
          <p:cNvPr id="93" name="直線接點 92"/>
          <p:cNvCxnSpPr/>
          <p:nvPr/>
        </p:nvCxnSpPr>
        <p:spPr>
          <a:xfrm>
            <a:off x="646047" y="2132856"/>
            <a:ext cx="8497953" cy="0"/>
          </a:xfrm>
          <a:prstGeom prst="line">
            <a:avLst/>
          </a:prstGeom>
          <a:ln w="19050">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95" name="直線接點 94"/>
          <p:cNvCxnSpPr/>
          <p:nvPr/>
        </p:nvCxnSpPr>
        <p:spPr>
          <a:xfrm>
            <a:off x="3615193" y="3617437"/>
            <a:ext cx="3712061" cy="28232"/>
          </a:xfrm>
          <a:prstGeom prst="line">
            <a:avLst/>
          </a:prstGeom>
          <a:ln w="19050">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96" name="直線接點 95"/>
          <p:cNvCxnSpPr/>
          <p:nvPr/>
        </p:nvCxnSpPr>
        <p:spPr>
          <a:xfrm>
            <a:off x="3615194" y="4962465"/>
            <a:ext cx="3712061" cy="28232"/>
          </a:xfrm>
          <a:prstGeom prst="line">
            <a:avLst/>
          </a:prstGeom>
          <a:ln w="19050">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73" name="群組 72"/>
          <p:cNvGrpSpPr/>
          <p:nvPr/>
        </p:nvGrpSpPr>
        <p:grpSpPr>
          <a:xfrm>
            <a:off x="7076060" y="4422479"/>
            <a:ext cx="1078591" cy="1813518"/>
            <a:chOff x="3457972" y="1196752"/>
            <a:chExt cx="2895227" cy="4867968"/>
          </a:xfrm>
          <a:solidFill>
            <a:srgbClr val="9C27B0"/>
          </a:solidFill>
        </p:grpSpPr>
        <p:sp>
          <p:nvSpPr>
            <p:cNvPr id="74" name="流程圖: 接點 73"/>
            <p:cNvSpPr/>
            <p:nvPr/>
          </p:nvSpPr>
          <p:spPr>
            <a:xfrm>
              <a:off x="4776583" y="1196752"/>
              <a:ext cx="936104" cy="936104"/>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5" name="圓角矩形 74"/>
            <p:cNvSpPr/>
            <p:nvPr/>
          </p:nvSpPr>
          <p:spPr>
            <a:xfrm>
              <a:off x="4776583" y="2240296"/>
              <a:ext cx="1123528" cy="1708760"/>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6" name="圓角矩形 75"/>
            <p:cNvSpPr/>
            <p:nvPr/>
          </p:nvSpPr>
          <p:spPr>
            <a:xfrm>
              <a:off x="5410379" y="3544440"/>
              <a:ext cx="489732" cy="252028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7" name="圓角矩形 76"/>
            <p:cNvSpPr/>
            <p:nvPr/>
          </p:nvSpPr>
          <p:spPr>
            <a:xfrm>
              <a:off x="4791159" y="3544439"/>
              <a:ext cx="489733" cy="2520281"/>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8" name="圓角矩形 8"/>
            <p:cNvSpPr/>
            <p:nvPr/>
          </p:nvSpPr>
          <p:spPr>
            <a:xfrm rot="21349714">
              <a:off x="5726068" y="2258357"/>
              <a:ext cx="627131" cy="1970089"/>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79" name="群組 78"/>
            <p:cNvGrpSpPr/>
            <p:nvPr/>
          </p:nvGrpSpPr>
          <p:grpSpPr>
            <a:xfrm>
              <a:off x="3457972" y="2264172"/>
              <a:ext cx="1591573" cy="453107"/>
              <a:chOff x="723609" y="2530960"/>
              <a:chExt cx="1591573" cy="453107"/>
            </a:xfrm>
            <a:grpFill/>
          </p:grpSpPr>
          <p:sp>
            <p:nvSpPr>
              <p:cNvPr id="80" name="圓角矩形 79"/>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1" name="圓角矩形 80"/>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Tree>
    <p:extLst>
      <p:ext uri="{BB962C8B-B14F-4D97-AF65-F5344CB8AC3E}">
        <p14:creationId xmlns:p14="http://schemas.microsoft.com/office/powerpoint/2010/main" val="3803959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fade">
                                      <p:cBhvr>
                                        <p:cTn id="16" dur="500"/>
                                        <p:tgtEl>
                                          <p:spTgt spid="4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nodeType="withEffect">
                                  <p:stCondLst>
                                    <p:cond delay="0"/>
                                  </p:stCondLst>
                                  <p:childTnLst>
                                    <p:set>
                                      <p:cBhvr>
                                        <p:cTn id="21" dur="1" fill="hold">
                                          <p:stCondLst>
                                            <p:cond delay="0"/>
                                          </p:stCondLst>
                                        </p:cTn>
                                        <p:tgtEl>
                                          <p:spTgt spid="95"/>
                                        </p:tgtEl>
                                        <p:attrNameLst>
                                          <p:attrName>style.visibility</p:attrName>
                                        </p:attrNameLst>
                                      </p:cBhvr>
                                      <p:to>
                                        <p:strVal val="visible"/>
                                      </p:to>
                                    </p:set>
                                    <p:animEffect transition="in" filter="fade">
                                      <p:cBhvr>
                                        <p:cTn id="22" dur="500"/>
                                        <p:tgtEl>
                                          <p:spTgt spid="9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500"/>
                                        <p:tgtEl>
                                          <p:spTgt spid="2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82"/>
                                        </p:tgtEl>
                                        <p:attrNameLst>
                                          <p:attrName>style.visibility</p:attrName>
                                        </p:attrNameLst>
                                      </p:cBhvr>
                                      <p:to>
                                        <p:strVal val="visible"/>
                                      </p:to>
                                    </p:set>
                                    <p:animEffect transition="in" filter="fade">
                                      <p:cBhvr>
                                        <p:cTn id="36" dur="500"/>
                                        <p:tgtEl>
                                          <p:spTgt spid="82"/>
                                        </p:tgtEl>
                                      </p:cBhvr>
                                    </p:animEffect>
                                  </p:childTnLst>
                                </p:cTn>
                              </p:par>
                              <p:par>
                                <p:cTn id="37" presetID="10" presetClass="entr" presetSubtype="0" fill="hold" nodeType="withEffect">
                                  <p:stCondLst>
                                    <p:cond delay="0"/>
                                  </p:stCondLst>
                                  <p:childTnLst>
                                    <p:set>
                                      <p:cBhvr>
                                        <p:cTn id="38" dur="1" fill="hold">
                                          <p:stCondLst>
                                            <p:cond delay="0"/>
                                          </p:stCondLst>
                                        </p:cTn>
                                        <p:tgtEl>
                                          <p:spTgt spid="144"/>
                                        </p:tgtEl>
                                        <p:attrNameLst>
                                          <p:attrName>style.visibility</p:attrName>
                                        </p:attrNameLst>
                                      </p:cBhvr>
                                      <p:to>
                                        <p:strVal val="visible"/>
                                      </p:to>
                                    </p:set>
                                    <p:animEffect transition="in" filter="fade">
                                      <p:cBhvr>
                                        <p:cTn id="39" dur="500"/>
                                        <p:tgtEl>
                                          <p:spTgt spid="144"/>
                                        </p:tgtEl>
                                      </p:cBhvr>
                                    </p:animEffect>
                                  </p:childTnLst>
                                </p:cTn>
                              </p:par>
                              <p:par>
                                <p:cTn id="40" presetID="10" presetClass="entr" presetSubtype="0" fill="hold" nodeType="withEffect">
                                  <p:stCondLst>
                                    <p:cond delay="0"/>
                                  </p:stCondLst>
                                  <p:childTnLst>
                                    <p:set>
                                      <p:cBhvr>
                                        <p:cTn id="41" dur="1" fill="hold">
                                          <p:stCondLst>
                                            <p:cond delay="0"/>
                                          </p:stCondLst>
                                        </p:cTn>
                                        <p:tgtEl>
                                          <p:spTgt spid="96"/>
                                        </p:tgtEl>
                                        <p:attrNameLst>
                                          <p:attrName>style.visibility</p:attrName>
                                        </p:attrNameLst>
                                      </p:cBhvr>
                                      <p:to>
                                        <p:strVal val="visible"/>
                                      </p:to>
                                    </p:set>
                                    <p:animEffect transition="in" filter="fade">
                                      <p:cBhvr>
                                        <p:cTn id="42" dur="500"/>
                                        <p:tgtEl>
                                          <p:spTgt spid="9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7"/>
                                        </p:tgtEl>
                                        <p:attrNameLst>
                                          <p:attrName>style.visibility</p:attrName>
                                        </p:attrNameLst>
                                      </p:cBhvr>
                                      <p:to>
                                        <p:strVal val="visible"/>
                                      </p:to>
                                    </p:set>
                                    <p:animEffect transition="in" filter="fade">
                                      <p:cBhvr>
                                        <p:cTn id="47" dur="500"/>
                                        <p:tgtEl>
                                          <p:spTgt spid="87"/>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fade">
                                      <p:cBhvr>
                                        <p:cTn id="50" dur="500"/>
                                        <p:tgtEl>
                                          <p:spTgt spid="5"/>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fade">
                                      <p:cBhvr>
                                        <p:cTn id="53" dur="500"/>
                                        <p:tgtEl>
                                          <p:spTgt spid="28"/>
                                        </p:tgtEl>
                                      </p:cBhvr>
                                    </p:animEffect>
                                  </p:childTnLst>
                                </p:cTn>
                              </p:par>
                              <p:par>
                                <p:cTn id="54" presetID="10" presetClass="entr" presetSubtype="0" fill="hold" nodeType="with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83"/>
                                        </p:tgtEl>
                                        <p:attrNameLst>
                                          <p:attrName>style.visibility</p:attrName>
                                        </p:attrNameLst>
                                      </p:cBhvr>
                                      <p:to>
                                        <p:strVal val="visible"/>
                                      </p:to>
                                    </p:set>
                                    <p:animEffect transition="in" filter="fade">
                                      <p:cBhvr>
                                        <p:cTn id="59"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6" grpId="0" animBg="1"/>
      <p:bldP spid="87" grpId="0" animBg="1"/>
      <p:bldP spid="3" grpId="0"/>
      <p:bldP spid="4" grpId="0"/>
      <p:bldP spid="5" grpId="0"/>
      <p:bldP spid="26" grpId="0"/>
      <p:bldP spid="27" grpId="0"/>
      <p:bldP spid="28" grpId="0"/>
      <p:bldP spid="43" grpId="0" animBg="1"/>
      <p:bldP spid="8" grpId="0" animBg="1"/>
      <p:bldP spid="82" grpId="0" animBg="1"/>
      <p:bldP spid="83"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群組 14"/>
          <p:cNvGrpSpPr/>
          <p:nvPr/>
        </p:nvGrpSpPr>
        <p:grpSpPr>
          <a:xfrm>
            <a:off x="8311062" y="1332143"/>
            <a:ext cx="730788" cy="507432"/>
            <a:chOff x="4187222" y="395028"/>
            <a:chExt cx="1944212" cy="1349989"/>
          </a:xfrm>
          <a:solidFill>
            <a:srgbClr val="92D050"/>
          </a:solidFill>
        </p:grpSpPr>
        <p:sp>
          <p:nvSpPr>
            <p:cNvPr id="16"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8"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54</a:t>
            </a:fld>
            <a:endParaRPr lang="zh-TW" altLang="en-US"/>
          </a:p>
        </p:txBody>
      </p:sp>
      <p:sp>
        <p:nvSpPr>
          <p:cNvPr id="22" name="標題 2"/>
          <p:cNvSpPr txBox="1">
            <a:spLocks/>
          </p:cNvSpPr>
          <p:nvPr/>
        </p:nvSpPr>
        <p:spPr bwMode="auto">
          <a:xfrm>
            <a:off x="766763" y="192161"/>
            <a:ext cx="7909693"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一、學校轉化新課綱的實施原則</a:t>
            </a:r>
          </a:p>
        </p:txBody>
      </p:sp>
      <p:sp>
        <p:nvSpPr>
          <p:cNvPr id="23" name="文字方塊 22"/>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3E5F5"/>
                </a:solidFill>
              </a:rPr>
              <a:t>5-1-1.5</a:t>
            </a:r>
            <a:r>
              <a:rPr lang="zh-TW" altLang="en-US" sz="1200">
                <a:solidFill>
                  <a:srgbClr val="F3E5F5"/>
                </a:solidFill>
              </a:rPr>
              <a:t>   </a:t>
            </a:r>
            <a:r>
              <a:rPr lang="en-US" altLang="zh-TW" sz="1200">
                <a:solidFill>
                  <a:srgbClr val="F3E5F5"/>
                </a:solidFill>
              </a:rPr>
              <a:t>/</a:t>
            </a:r>
            <a:r>
              <a:rPr lang="zh-TW" altLang="en-US" sz="1200">
                <a:solidFill>
                  <a:srgbClr val="F3E5F5"/>
                </a:solidFill>
              </a:rPr>
              <a:t> </a:t>
            </a:r>
          </a:p>
        </p:txBody>
      </p:sp>
      <p:sp>
        <p:nvSpPr>
          <p:cNvPr id="24" name="矩形 23"/>
          <p:cNvSpPr/>
          <p:nvPr/>
        </p:nvSpPr>
        <p:spPr>
          <a:xfrm>
            <a:off x="1504838" y="1506897"/>
            <a:ext cx="6336704" cy="461665"/>
          </a:xfrm>
          <a:prstGeom prst="rect">
            <a:avLst/>
          </a:prstGeom>
        </p:spPr>
        <p:txBody>
          <a:bodyPr wrap="square">
            <a:spAutoFit/>
          </a:bodyPr>
          <a:lstStyle/>
          <a:p>
            <a:pPr defTabSz="1600200">
              <a:spcAft>
                <a:spcPct val="35000"/>
              </a:spcAft>
              <a:defRPr/>
            </a:pPr>
            <a:r>
              <a:rPr lang="en-US" altLang="zh-TW" sz="2400" dirty="0">
                <a:latin typeface="微軟正黑體" pitchFamily="34" charset="-120"/>
                <a:ea typeface="微軟正黑體" pitchFamily="34" charset="-120"/>
                <a:cs typeface="Times New Roman" pitchFamily="18" charset="0"/>
              </a:rPr>
              <a:t>5.</a:t>
            </a:r>
            <a:r>
              <a:rPr lang="zh-TW" altLang="en-US" sz="2400" dirty="0">
                <a:latin typeface="微軟正黑體" pitchFamily="34" charset="-120"/>
                <a:ea typeface="微軟正黑體" pitchFamily="34" charset="-120"/>
                <a:cs typeface="Times New Roman" pitchFamily="18" charset="0"/>
              </a:rPr>
              <a:t>協助教師做好教學準備</a:t>
            </a:r>
          </a:p>
        </p:txBody>
      </p:sp>
      <p:sp>
        <p:nvSpPr>
          <p:cNvPr id="25" name="矩形 24"/>
          <p:cNvSpPr/>
          <p:nvPr/>
        </p:nvSpPr>
        <p:spPr>
          <a:xfrm>
            <a:off x="622747" y="1122861"/>
            <a:ext cx="5223978" cy="960263"/>
          </a:xfrm>
          <a:prstGeom prst="rect">
            <a:avLst/>
          </a:prstGeom>
        </p:spPr>
        <p:txBody>
          <a:bodyPr wrap="square">
            <a:spAutoFit/>
          </a:bodyPr>
          <a:lstStyle/>
          <a:p>
            <a:pPr defTabSz="1600200">
              <a:spcAft>
                <a:spcPct val="35000"/>
              </a:spcAft>
              <a:defRPr/>
            </a:pPr>
            <a:r>
              <a:rPr lang="zh-TW" altLang="en-US" sz="2400" dirty="0">
                <a:latin typeface="微軟正黑體" pitchFamily="34" charset="-120"/>
                <a:ea typeface="微軟正黑體" pitchFamily="34" charset="-120"/>
                <a:cs typeface="Times New Roman" pitchFamily="18" charset="0"/>
              </a:rPr>
              <a:t>（一）多元適性課程發展</a:t>
            </a:r>
          </a:p>
          <a:p>
            <a:pPr defTabSz="1600200">
              <a:spcAft>
                <a:spcPct val="35000"/>
              </a:spcAft>
              <a:defRPr/>
            </a:pPr>
            <a:endParaRPr lang="zh-TW" altLang="en-US" sz="2400" dirty="0">
              <a:latin typeface="微軟正黑體" pitchFamily="34" charset="-120"/>
              <a:ea typeface="微軟正黑體" pitchFamily="34" charset="-120"/>
              <a:cs typeface="Times New Roman" pitchFamily="18" charset="0"/>
            </a:endParaRPr>
          </a:p>
        </p:txBody>
      </p:sp>
      <p:grpSp>
        <p:nvGrpSpPr>
          <p:cNvPr id="32" name="群組 31"/>
          <p:cNvGrpSpPr/>
          <p:nvPr/>
        </p:nvGrpSpPr>
        <p:grpSpPr>
          <a:xfrm>
            <a:off x="545633" y="4502241"/>
            <a:ext cx="760927" cy="2034421"/>
            <a:chOff x="8017743" y="1806754"/>
            <a:chExt cx="760927" cy="2034421"/>
          </a:xfrm>
        </p:grpSpPr>
        <p:grpSp>
          <p:nvGrpSpPr>
            <p:cNvPr id="37" name="群組 36"/>
            <p:cNvGrpSpPr/>
            <p:nvPr/>
          </p:nvGrpSpPr>
          <p:grpSpPr>
            <a:xfrm rot="19621599">
              <a:off x="8124860" y="1806754"/>
              <a:ext cx="653810" cy="1168618"/>
              <a:chOff x="-171537" y="3056620"/>
              <a:chExt cx="2038340" cy="3643323"/>
            </a:xfrm>
            <a:solidFill>
              <a:srgbClr val="9C27B0"/>
            </a:solidFill>
          </p:grpSpPr>
          <p:sp>
            <p:nvSpPr>
              <p:cNvPr id="45" name="甜甜圈 44"/>
              <p:cNvSpPr/>
              <p:nvPr/>
            </p:nvSpPr>
            <p:spPr>
              <a:xfrm>
                <a:off x="-171537" y="3056620"/>
                <a:ext cx="2038340" cy="2038340"/>
              </a:xfrm>
              <a:prstGeom prst="donut">
                <a:avLst>
                  <a:gd name="adj" fmla="val 13317"/>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6" name="圓角矩形 45"/>
              <p:cNvSpPr/>
              <p:nvPr/>
            </p:nvSpPr>
            <p:spPr>
              <a:xfrm>
                <a:off x="685674" y="4922556"/>
                <a:ext cx="360045" cy="1777387"/>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7" name="橢圓 46"/>
              <p:cNvSpPr/>
              <p:nvPr/>
            </p:nvSpPr>
            <p:spPr>
              <a:xfrm>
                <a:off x="69558" y="3286541"/>
                <a:ext cx="1578494" cy="1578494"/>
              </a:xfrm>
              <a:prstGeom prst="ellipse">
                <a:avLst/>
              </a:prstGeom>
              <a:solidFill>
                <a:schemeClr val="bg1"/>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8" name="圓角矩形 47"/>
              <p:cNvSpPr/>
              <p:nvPr/>
            </p:nvSpPr>
            <p:spPr>
              <a:xfrm rot="2115078">
                <a:off x="525409" y="3509927"/>
                <a:ext cx="161772" cy="660140"/>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9" name="圓角矩形 48"/>
              <p:cNvSpPr/>
              <p:nvPr/>
            </p:nvSpPr>
            <p:spPr>
              <a:xfrm rot="2115078" flipH="1">
                <a:off x="733983" y="3871161"/>
                <a:ext cx="161772" cy="374857"/>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50" name="圓角矩形 49"/>
              <p:cNvSpPr/>
              <p:nvPr/>
            </p:nvSpPr>
            <p:spPr>
              <a:xfrm flipH="1">
                <a:off x="971600" y="5070409"/>
                <a:ext cx="71112" cy="1454935"/>
              </a:xfrm>
              <a:prstGeom prst="roundRect">
                <a:avLst>
                  <a:gd name="adj" fmla="val 9769"/>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nvGrpSpPr>
            <p:cNvPr id="38" name="群組 37"/>
            <p:cNvGrpSpPr/>
            <p:nvPr/>
          </p:nvGrpSpPr>
          <p:grpSpPr>
            <a:xfrm flipH="1">
              <a:off x="8017743" y="2598850"/>
              <a:ext cx="548076" cy="1242325"/>
              <a:chOff x="9890871" y="2661512"/>
              <a:chExt cx="1591112" cy="3606576"/>
            </a:xfrm>
            <a:solidFill>
              <a:srgbClr val="9C27B0"/>
            </a:solidFill>
          </p:grpSpPr>
          <p:sp>
            <p:nvSpPr>
              <p:cNvPr id="39" name="流程圖: 接點 38"/>
              <p:cNvSpPr/>
              <p:nvPr/>
            </p:nvSpPr>
            <p:spPr>
              <a:xfrm>
                <a:off x="10485225" y="2942835"/>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0" name="圓角矩形 39"/>
              <p:cNvSpPr/>
              <p:nvPr/>
            </p:nvSpPr>
            <p:spPr>
              <a:xfrm>
                <a:off x="10405015" y="3655668"/>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1" name="圓角矩形 40"/>
              <p:cNvSpPr/>
              <p:nvPr/>
            </p:nvSpPr>
            <p:spPr>
              <a:xfrm>
                <a:off x="10837953" y="4546514"/>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2" name="圓角矩形 41"/>
              <p:cNvSpPr/>
              <p:nvPr/>
            </p:nvSpPr>
            <p:spPr>
              <a:xfrm>
                <a:off x="10399457" y="4546512"/>
                <a:ext cx="334531" cy="1721576"/>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3" name="圓角矩形 8"/>
              <p:cNvSpPr/>
              <p:nvPr/>
            </p:nvSpPr>
            <p:spPr>
              <a:xfrm rot="21349714">
                <a:off x="11053597" y="3668005"/>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4" name="圓角矩形 8"/>
              <p:cNvSpPr/>
              <p:nvPr/>
            </p:nvSpPr>
            <p:spPr>
              <a:xfrm rot="19961763" flipH="1" flipV="1">
                <a:off x="9890871" y="266151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58" name="圓角矩形 57"/>
          <p:cNvSpPr/>
          <p:nvPr/>
        </p:nvSpPr>
        <p:spPr>
          <a:xfrm>
            <a:off x="1504838" y="2285224"/>
            <a:ext cx="2925803" cy="925281"/>
          </a:xfrm>
          <a:prstGeom prst="roundRect">
            <a:avLst>
              <a:gd name="adj" fmla="val 28465"/>
            </a:avLst>
          </a:prstGeom>
          <a:noFill/>
          <a:ln w="38100" cap="rnd">
            <a:solidFill>
              <a:srgbClr val="00B0F0"/>
            </a:solidFill>
          </a:ln>
        </p:spPr>
        <p:txBody>
          <a:bodyPr rtlCol="0" anchor="ctr"/>
          <a:lstStyle/>
          <a:p>
            <a:pPr lvl="0" algn="ctr" defTabSz="644525">
              <a:lnSpc>
                <a:spcPct val="150000"/>
              </a:lnSpc>
              <a:spcAft>
                <a:spcPct val="35000"/>
              </a:spcAft>
            </a:pPr>
            <a:r>
              <a:rPr lang="zh-TW" altLang="en-US" dirty="0">
                <a:latin typeface="微軟正黑體" panose="020B0604030504040204" pitchFamily="34" charset="-120"/>
                <a:ea typeface="微軟正黑體" panose="020B0604030504040204" pitchFamily="34" charset="-120"/>
              </a:rPr>
              <a:t>參與公開授課的態度與</a:t>
            </a:r>
            <a:r>
              <a:rPr lang="en-US" altLang="zh-TW" dirty="0">
                <a:latin typeface="微軟正黑體" panose="020B0604030504040204" pitchFamily="34" charset="-120"/>
                <a:ea typeface="微軟正黑體" panose="020B0604030504040204" pitchFamily="34" charset="-120"/>
              </a:rPr>
              <a:t>  </a:t>
            </a:r>
            <a:r>
              <a:rPr lang="zh-TW" altLang="en-US" dirty="0">
                <a:latin typeface="微軟正黑體" panose="020B0604030504040204" pitchFamily="34" charset="-120"/>
                <a:ea typeface="微軟正黑體" panose="020B0604030504040204" pitchFamily="34" charset="-120"/>
              </a:rPr>
              <a:t>觀課、議課的能力</a:t>
            </a:r>
          </a:p>
        </p:txBody>
      </p:sp>
      <p:sp>
        <p:nvSpPr>
          <p:cNvPr id="59" name="圓角矩形 58"/>
          <p:cNvSpPr/>
          <p:nvPr/>
        </p:nvSpPr>
        <p:spPr>
          <a:xfrm>
            <a:off x="1504837" y="3410756"/>
            <a:ext cx="2925803" cy="1136656"/>
          </a:xfrm>
          <a:prstGeom prst="roundRect">
            <a:avLst>
              <a:gd name="adj" fmla="val 28465"/>
            </a:avLst>
          </a:prstGeom>
          <a:noFill/>
          <a:ln w="38100" cap="rnd">
            <a:solidFill>
              <a:srgbClr val="F57C00"/>
            </a:solidFill>
          </a:ln>
        </p:spPr>
        <p:txBody>
          <a:bodyPr rtlCol="0" anchor="ctr"/>
          <a:lstStyle/>
          <a:p>
            <a:pPr lvl="0" algn="ctr" defTabSz="644525">
              <a:lnSpc>
                <a:spcPct val="150000"/>
              </a:lnSpc>
              <a:spcAft>
                <a:spcPct val="35000"/>
              </a:spcAft>
            </a:pPr>
            <a:r>
              <a:rPr lang="zh-TW" altLang="en-US" dirty="0">
                <a:latin typeface="微軟正黑體" panose="020B0604030504040204" pitchFamily="34" charset="-120"/>
                <a:ea typeface="微軟正黑體" panose="020B0604030504040204" pitchFamily="34" charset="-120"/>
              </a:rPr>
              <a:t>多元評量的運作及素養導向的紙筆命題能力</a:t>
            </a:r>
          </a:p>
        </p:txBody>
      </p:sp>
      <p:sp>
        <p:nvSpPr>
          <p:cNvPr id="60" name="圓角矩形 59"/>
          <p:cNvSpPr/>
          <p:nvPr/>
        </p:nvSpPr>
        <p:spPr>
          <a:xfrm>
            <a:off x="1492838" y="4747662"/>
            <a:ext cx="2925803" cy="701266"/>
          </a:xfrm>
          <a:prstGeom prst="roundRect">
            <a:avLst>
              <a:gd name="adj" fmla="val 28465"/>
            </a:avLst>
          </a:prstGeom>
          <a:noFill/>
          <a:ln w="38100" cap="rnd">
            <a:solidFill>
              <a:schemeClr val="accent5">
                <a:lumMod val="75000"/>
              </a:schemeClr>
            </a:solidFill>
          </a:ln>
        </p:spPr>
        <p:txBody>
          <a:bodyPr rtlCol="0" anchor="ctr"/>
          <a:lstStyle/>
          <a:p>
            <a:pPr lvl="0" algn="ctr" defTabSz="644525">
              <a:lnSpc>
                <a:spcPct val="150000"/>
              </a:lnSpc>
              <a:spcAft>
                <a:spcPct val="35000"/>
              </a:spcAft>
            </a:pPr>
            <a:r>
              <a:rPr lang="zh-TW" altLang="en-US" dirty="0">
                <a:latin typeface="微軟正黑體" panose="020B0604030504040204" pitchFamily="34" charset="-120"/>
                <a:ea typeface="微軟正黑體" panose="020B0604030504040204" pitchFamily="34" charset="-120"/>
              </a:rPr>
              <a:t>多元取向活化教學的策略</a:t>
            </a:r>
          </a:p>
        </p:txBody>
      </p:sp>
      <p:sp>
        <p:nvSpPr>
          <p:cNvPr id="61" name="圓角矩形 60"/>
          <p:cNvSpPr/>
          <p:nvPr/>
        </p:nvSpPr>
        <p:spPr>
          <a:xfrm>
            <a:off x="4616919" y="2285224"/>
            <a:ext cx="3625221" cy="925281"/>
          </a:xfrm>
          <a:prstGeom prst="roundRect">
            <a:avLst>
              <a:gd name="adj" fmla="val 28465"/>
            </a:avLst>
          </a:prstGeom>
          <a:noFill/>
          <a:ln w="38100" cap="rnd">
            <a:solidFill>
              <a:schemeClr val="accent3">
                <a:lumMod val="75000"/>
              </a:schemeClr>
            </a:solidFill>
          </a:ln>
        </p:spPr>
        <p:txBody>
          <a:bodyPr rtlCol="0" anchor="ctr"/>
          <a:lstStyle/>
          <a:p>
            <a:pPr lvl="0" algn="ctr" defTabSz="644525">
              <a:spcAft>
                <a:spcPct val="35000"/>
              </a:spcAft>
            </a:pPr>
            <a:r>
              <a:rPr lang="zh-TW" altLang="en-US" dirty="0">
                <a:latin typeface="微軟正黑體" panose="020B0604030504040204" pitchFamily="34" charset="-120"/>
                <a:ea typeface="微軟正黑體" panose="020B0604030504040204" pitchFamily="34" charset="-120"/>
              </a:rPr>
              <a:t>議題融入任一領域的面向及</a:t>
            </a:r>
            <a:endParaRPr lang="en-US" altLang="zh-TW" dirty="0">
              <a:latin typeface="微軟正黑體" panose="020B0604030504040204" pitchFamily="34" charset="-120"/>
              <a:ea typeface="微軟正黑體" panose="020B0604030504040204" pitchFamily="34" charset="-120"/>
            </a:endParaRPr>
          </a:p>
          <a:p>
            <a:pPr lvl="0" algn="ctr" defTabSz="644525">
              <a:spcAft>
                <a:spcPct val="35000"/>
              </a:spcAft>
            </a:pPr>
            <a:r>
              <a:rPr lang="zh-TW" altLang="en-US" dirty="0">
                <a:latin typeface="微軟正黑體" panose="020B0604030504040204" pitchFamily="34" charset="-120"/>
                <a:ea typeface="微軟正黑體" panose="020B0604030504040204" pitchFamily="34" charset="-120"/>
              </a:rPr>
              <a:t>可能的策略</a:t>
            </a:r>
          </a:p>
        </p:txBody>
      </p:sp>
      <p:sp>
        <p:nvSpPr>
          <p:cNvPr id="62" name="圓角矩形 61"/>
          <p:cNvSpPr/>
          <p:nvPr/>
        </p:nvSpPr>
        <p:spPr>
          <a:xfrm>
            <a:off x="4616918" y="3410756"/>
            <a:ext cx="3625221" cy="1136656"/>
          </a:xfrm>
          <a:prstGeom prst="roundRect">
            <a:avLst>
              <a:gd name="adj" fmla="val 28465"/>
            </a:avLst>
          </a:prstGeom>
          <a:noFill/>
          <a:ln w="38100" cap="rnd">
            <a:solidFill>
              <a:schemeClr val="accent4">
                <a:lumMod val="75000"/>
              </a:schemeClr>
            </a:solidFill>
          </a:ln>
        </p:spPr>
        <p:txBody>
          <a:bodyPr rtlCol="0" anchor="ctr"/>
          <a:lstStyle/>
          <a:p>
            <a:pPr lvl="0" algn="ctr" defTabSz="644525">
              <a:lnSpc>
                <a:spcPct val="150000"/>
              </a:lnSpc>
              <a:spcAft>
                <a:spcPct val="35000"/>
              </a:spcAft>
            </a:pPr>
            <a:r>
              <a:rPr lang="zh-TW" altLang="en-US" dirty="0">
                <a:latin typeface="微軟正黑體" panose="020B0604030504040204" pitchFamily="34" charset="-120"/>
                <a:ea typeface="微軟正黑體" panose="020B0604030504040204" pitchFamily="34" charset="-120"/>
              </a:rPr>
              <a:t>掌握任教領域課程縱向課程銜接的關係及橫向課程統整的運作</a:t>
            </a:r>
          </a:p>
        </p:txBody>
      </p:sp>
      <p:sp>
        <p:nvSpPr>
          <p:cNvPr id="63" name="圓角矩形 62"/>
          <p:cNvSpPr/>
          <p:nvPr/>
        </p:nvSpPr>
        <p:spPr>
          <a:xfrm>
            <a:off x="4604919" y="4747662"/>
            <a:ext cx="3625221" cy="701266"/>
          </a:xfrm>
          <a:prstGeom prst="roundRect">
            <a:avLst>
              <a:gd name="adj" fmla="val 28465"/>
            </a:avLst>
          </a:prstGeom>
          <a:noFill/>
          <a:ln w="38100" cap="rnd">
            <a:solidFill>
              <a:schemeClr val="bg2">
                <a:lumMod val="50000"/>
              </a:schemeClr>
            </a:solidFill>
          </a:ln>
        </p:spPr>
        <p:txBody>
          <a:bodyPr rtlCol="0" anchor="ctr"/>
          <a:lstStyle/>
          <a:p>
            <a:pPr lvl="0" algn="ctr" defTabSz="644525">
              <a:lnSpc>
                <a:spcPct val="150000"/>
              </a:lnSpc>
              <a:spcAft>
                <a:spcPct val="35000"/>
              </a:spcAft>
            </a:pPr>
            <a:r>
              <a:rPr lang="zh-TW" altLang="en-US" dirty="0">
                <a:latin typeface="微軟正黑體" panose="020B0604030504040204" pitchFamily="34" charset="-120"/>
                <a:ea typeface="微軟正黑體" panose="020B0604030504040204" pitchFamily="34" charset="-120"/>
              </a:rPr>
              <a:t>跨領域協同教學的課程設計能力</a:t>
            </a:r>
          </a:p>
        </p:txBody>
      </p:sp>
      <p:sp>
        <p:nvSpPr>
          <p:cNvPr id="64" name="圓角矩形 63"/>
          <p:cNvSpPr/>
          <p:nvPr/>
        </p:nvSpPr>
        <p:spPr>
          <a:xfrm>
            <a:off x="1520467" y="5672943"/>
            <a:ext cx="6721672" cy="863719"/>
          </a:xfrm>
          <a:prstGeom prst="roundRect">
            <a:avLst>
              <a:gd name="adj" fmla="val 28465"/>
            </a:avLst>
          </a:prstGeom>
          <a:noFill/>
          <a:ln w="38100" cap="rnd">
            <a:solidFill>
              <a:schemeClr val="accent2">
                <a:lumMod val="75000"/>
              </a:schemeClr>
            </a:solidFill>
          </a:ln>
        </p:spPr>
        <p:txBody>
          <a:bodyPr rtlCol="0" anchor="ctr"/>
          <a:lstStyle/>
          <a:p>
            <a:pPr lvl="0" algn="ctr" defTabSz="644525">
              <a:spcAft>
                <a:spcPct val="35000"/>
              </a:spcAft>
            </a:pPr>
            <a:r>
              <a:rPr lang="zh-TW" altLang="en-US" dirty="0">
                <a:latin typeface="微軟正黑體" panose="020B0604030504040204" pitchFamily="34" charset="-120"/>
                <a:ea typeface="微軟正黑體" panose="020B0604030504040204" pitchFamily="34" charset="-120"/>
              </a:rPr>
              <a:t>熟悉任教領域的課程綱要內涵與具體學習重點                           （含學習表現和學習內容）</a:t>
            </a:r>
          </a:p>
        </p:txBody>
      </p:sp>
    </p:spTree>
    <p:extLst>
      <p:ext uri="{BB962C8B-B14F-4D97-AF65-F5344CB8AC3E}">
        <p14:creationId xmlns:p14="http://schemas.microsoft.com/office/powerpoint/2010/main" val="3392518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0100" name="群組 7"/>
          <p:cNvGrpSpPr>
            <a:grpSpLocks/>
          </p:cNvGrpSpPr>
          <p:nvPr/>
        </p:nvGrpSpPr>
        <p:grpSpPr bwMode="auto">
          <a:xfrm>
            <a:off x="2639301" y="2365258"/>
            <a:ext cx="4133966" cy="4135343"/>
            <a:chOff x="1696373" y="267408"/>
            <a:chExt cx="4769854" cy="4769751"/>
          </a:xfrm>
        </p:grpSpPr>
        <p:sp>
          <p:nvSpPr>
            <p:cNvPr id="9" name="橢圓 8"/>
            <p:cNvSpPr/>
            <p:nvPr/>
          </p:nvSpPr>
          <p:spPr>
            <a:xfrm>
              <a:off x="1696373" y="267408"/>
              <a:ext cx="4769854" cy="4769751"/>
            </a:xfrm>
            <a:prstGeom prst="ellipse">
              <a:avLst/>
            </a:prstGeom>
            <a:solidFill>
              <a:srgbClr val="7B1FA2"/>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橢圓 4"/>
            <p:cNvSpPr/>
            <p:nvPr/>
          </p:nvSpPr>
          <p:spPr>
            <a:xfrm>
              <a:off x="2056811" y="1143582"/>
              <a:ext cx="4320497" cy="3372952"/>
            </a:xfrm>
            <a:prstGeom prst="rect">
              <a:avLst/>
            </a:prstGeom>
          </p:spPr>
          <p:style>
            <a:lnRef idx="0">
              <a:scrgbClr r="0" g="0" b="0"/>
            </a:lnRef>
            <a:fillRef idx="0">
              <a:scrgbClr r="0" g="0" b="0"/>
            </a:fillRef>
            <a:effectRef idx="0">
              <a:scrgbClr r="0" g="0" b="0"/>
            </a:effectRef>
            <a:fontRef idx="minor">
              <a:schemeClr val="lt1"/>
            </a:fontRef>
          </p:style>
          <p:txBody>
            <a:bodyPr lIns="99060" tIns="99060" rIns="99060" bIns="99060" spcCol="1270" anchor="ctr"/>
            <a:lstStyle/>
            <a:p>
              <a:pPr defTabSz="1155700" eaLnBrk="0" hangingPunct="0">
                <a:lnSpc>
                  <a:spcPct val="90000"/>
                </a:lnSpc>
                <a:spcAft>
                  <a:spcPts val="0"/>
                </a:spcAft>
                <a:defRPr/>
              </a:pPr>
              <a:r>
                <a:rPr lang="zh-TW" altLang="zh-TW" sz="2800" b="1" dirty="0">
                  <a:latin typeface="微軟正黑體" panose="020B0604030504040204" pitchFamily="34" charset="-120"/>
                  <a:ea typeface="微軟正黑體" panose="020B0604030504040204" pitchFamily="34" charset="-120"/>
                </a:rPr>
                <a:t>課綱研修具有延續性，亦需與時俱進</a:t>
              </a:r>
              <a:r>
                <a:rPr lang="zh-TW" altLang="en-US" sz="2800" b="1" dirty="0">
                  <a:latin typeface="微軟正黑體" panose="020B0604030504040204" pitchFamily="34" charset="-120"/>
                  <a:ea typeface="微軟正黑體" panose="020B0604030504040204" pitchFamily="34" charset="-120"/>
                </a:rPr>
                <a:t>。</a:t>
              </a:r>
              <a:endParaRPr lang="en-US" altLang="zh-TW" sz="2800" b="1" dirty="0">
                <a:latin typeface="微軟正黑體" panose="020B0604030504040204" pitchFamily="34" charset="-120"/>
                <a:ea typeface="微軟正黑體" panose="020B0604030504040204" pitchFamily="34" charset="-120"/>
              </a:endParaRPr>
            </a:p>
            <a:p>
              <a:pPr defTabSz="1155700" eaLnBrk="0" hangingPunct="0">
                <a:lnSpc>
                  <a:spcPct val="90000"/>
                </a:lnSpc>
                <a:spcAft>
                  <a:spcPts val="0"/>
                </a:spcAft>
                <a:defRPr/>
              </a:pPr>
              <a:r>
                <a:rPr lang="zh-TW" altLang="zh-TW" sz="2800" b="1" dirty="0">
                  <a:latin typeface="微軟正黑體" panose="020B0604030504040204" pitchFamily="34" charset="-120"/>
                  <a:ea typeface="微軟正黑體" panose="020B0604030504040204" pitchFamily="34" charset="-120"/>
                </a:rPr>
                <a:t>「素養」就似「能力」的升級進化版</a:t>
              </a:r>
              <a:r>
                <a:rPr lang="zh-TW" altLang="en-US" sz="2800" b="1" dirty="0">
                  <a:latin typeface="微軟正黑體" panose="020B0604030504040204" pitchFamily="34" charset="-120"/>
                  <a:ea typeface="微軟正黑體" panose="020B0604030504040204" pitchFamily="34" charset="-120"/>
                </a:rPr>
                <a:t>； </a:t>
              </a:r>
              <a:endParaRPr lang="en-US" altLang="zh-TW" sz="2800" b="1" dirty="0">
                <a:latin typeface="微軟正黑體" panose="020B0604030504040204" pitchFamily="34" charset="-120"/>
                <a:ea typeface="微軟正黑體" panose="020B0604030504040204" pitchFamily="34" charset="-120"/>
              </a:endParaRPr>
            </a:p>
            <a:p>
              <a:pPr defTabSz="1155700" eaLnBrk="0" hangingPunct="0">
                <a:lnSpc>
                  <a:spcPct val="90000"/>
                </a:lnSpc>
                <a:spcAft>
                  <a:spcPts val="0"/>
                </a:spcAft>
                <a:defRPr/>
              </a:pPr>
              <a:r>
                <a:rPr lang="zh-TW" altLang="en-US" sz="2800" b="1" dirty="0">
                  <a:solidFill>
                    <a:srgbClr val="FFFF00"/>
                  </a:solidFill>
                  <a:latin typeface="微軟正黑體" panose="020B0604030504040204" pitchFamily="34" charset="-120"/>
                  <a:ea typeface="微軟正黑體" panose="020B0604030504040204" pitchFamily="34" charset="-120"/>
                </a:rPr>
                <a:t>「素養」豐富與落實</a:t>
              </a:r>
              <a:r>
                <a:rPr lang="en-US" altLang="zh-TW" sz="2800" b="1" dirty="0">
                  <a:solidFill>
                    <a:srgbClr val="FFFF00"/>
                  </a:solidFill>
                  <a:latin typeface="微軟正黑體" panose="020B0604030504040204" pitchFamily="34" charset="-120"/>
                  <a:ea typeface="微軟正黑體" panose="020B0604030504040204" pitchFamily="34" charset="-120"/>
                </a:rPr>
                <a:t/>
              </a:r>
              <a:br>
                <a:rPr lang="en-US" altLang="zh-TW" sz="2800" b="1" dirty="0">
                  <a:solidFill>
                    <a:srgbClr val="FFFF00"/>
                  </a:solidFill>
                  <a:latin typeface="微軟正黑體" panose="020B0604030504040204" pitchFamily="34" charset="-120"/>
                  <a:ea typeface="微軟正黑體" panose="020B0604030504040204" pitchFamily="34" charset="-120"/>
                </a:rPr>
              </a:br>
              <a:r>
                <a:rPr lang="zh-TW" altLang="en-US" sz="2800" b="1" dirty="0">
                  <a:solidFill>
                    <a:srgbClr val="FFFF00"/>
                  </a:solidFill>
                  <a:latin typeface="微軟正黑體" panose="020B0604030504040204" pitchFamily="34" charset="-120"/>
                  <a:ea typeface="微軟正黑體" panose="020B0604030504040204" pitchFamily="34" charset="-120"/>
                </a:rPr>
                <a:t>「能力」的內涵。</a:t>
              </a:r>
              <a:endParaRPr lang="zh-TW" altLang="en-US" sz="2800" dirty="0">
                <a:solidFill>
                  <a:srgbClr val="FFFF00"/>
                </a:solidFill>
                <a:latin typeface="微軟正黑體" panose="020B0604030504040204" pitchFamily="34" charset="-120"/>
                <a:ea typeface="微軟正黑體" panose="020B0604030504040204" pitchFamily="34" charset="-120"/>
              </a:endParaRPr>
            </a:p>
          </p:txBody>
        </p:sp>
      </p:grpSp>
      <p:sp>
        <p:nvSpPr>
          <p:cNvPr id="11" name="橢圓 10"/>
          <p:cNvSpPr/>
          <p:nvPr/>
        </p:nvSpPr>
        <p:spPr>
          <a:xfrm>
            <a:off x="5322801" y="2802875"/>
            <a:ext cx="459635" cy="459635"/>
          </a:xfrm>
          <a:prstGeom prst="ellipse">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2" name="橢圓 11"/>
          <p:cNvSpPr/>
          <p:nvPr/>
        </p:nvSpPr>
        <p:spPr>
          <a:xfrm>
            <a:off x="2763155" y="5798762"/>
            <a:ext cx="333029" cy="333029"/>
          </a:xfrm>
          <a:prstGeom prst="ellipse">
            <a:avLst/>
          </a:prstGeom>
        </p:spPr>
        <p:style>
          <a:lnRef idx="2">
            <a:schemeClr val="lt1">
              <a:hueOff val="0"/>
              <a:satOff val="0"/>
              <a:lumOff val="0"/>
              <a:alphaOff val="0"/>
            </a:schemeClr>
          </a:lnRef>
          <a:fillRef idx="1">
            <a:schemeClr val="accent5">
              <a:hueOff val="-827823"/>
              <a:satOff val="3318"/>
              <a:lumOff val="719"/>
              <a:alphaOff val="0"/>
            </a:schemeClr>
          </a:fillRef>
          <a:effectRef idx="0">
            <a:schemeClr val="accent5">
              <a:hueOff val="-827823"/>
              <a:satOff val="3318"/>
              <a:lumOff val="719"/>
              <a:alphaOff val="0"/>
            </a:schemeClr>
          </a:effectRef>
          <a:fontRef idx="minor">
            <a:schemeClr val="lt1"/>
          </a:fontRef>
        </p:style>
      </p:sp>
      <p:sp>
        <p:nvSpPr>
          <p:cNvPr id="13" name="橢圓 12"/>
          <p:cNvSpPr/>
          <p:nvPr/>
        </p:nvSpPr>
        <p:spPr>
          <a:xfrm>
            <a:off x="7444830" y="3800587"/>
            <a:ext cx="333029" cy="333029"/>
          </a:xfrm>
          <a:prstGeom prst="ellipse">
            <a:avLst/>
          </a:prstGeom>
        </p:spPr>
        <p:style>
          <a:lnRef idx="2">
            <a:schemeClr val="lt1">
              <a:hueOff val="0"/>
              <a:satOff val="0"/>
              <a:lumOff val="0"/>
              <a:alphaOff val="0"/>
            </a:schemeClr>
          </a:lnRef>
          <a:fillRef idx="1">
            <a:schemeClr val="accent5">
              <a:hueOff val="-1655646"/>
              <a:satOff val="6635"/>
              <a:lumOff val="1438"/>
              <a:alphaOff val="0"/>
            </a:schemeClr>
          </a:fillRef>
          <a:effectRef idx="0">
            <a:schemeClr val="accent5">
              <a:hueOff val="-1655646"/>
              <a:satOff val="6635"/>
              <a:lumOff val="1438"/>
              <a:alphaOff val="0"/>
            </a:schemeClr>
          </a:effectRef>
          <a:fontRef idx="minor">
            <a:schemeClr val="lt1"/>
          </a:fontRef>
        </p:style>
      </p:sp>
      <p:sp>
        <p:nvSpPr>
          <p:cNvPr id="14" name="橢圓 13"/>
          <p:cNvSpPr/>
          <p:nvPr/>
        </p:nvSpPr>
        <p:spPr>
          <a:xfrm>
            <a:off x="5571885" y="6111149"/>
            <a:ext cx="461012" cy="459635"/>
          </a:xfrm>
          <a:prstGeom prst="ellipse">
            <a:avLst/>
          </a:prstGeom>
        </p:spPr>
        <p:style>
          <a:lnRef idx="2">
            <a:schemeClr val="lt1">
              <a:hueOff val="0"/>
              <a:satOff val="0"/>
              <a:lumOff val="0"/>
              <a:alphaOff val="0"/>
            </a:schemeClr>
          </a:lnRef>
          <a:fillRef idx="1">
            <a:schemeClr val="accent5">
              <a:hueOff val="-2483469"/>
              <a:satOff val="9953"/>
              <a:lumOff val="2157"/>
              <a:alphaOff val="0"/>
            </a:schemeClr>
          </a:fillRef>
          <a:effectRef idx="0">
            <a:schemeClr val="accent5">
              <a:hueOff val="-2483469"/>
              <a:satOff val="9953"/>
              <a:lumOff val="2157"/>
              <a:alphaOff val="0"/>
            </a:schemeClr>
          </a:effectRef>
          <a:fontRef idx="minor">
            <a:schemeClr val="lt1"/>
          </a:fontRef>
        </p:style>
      </p:sp>
      <p:sp>
        <p:nvSpPr>
          <p:cNvPr id="15" name="橢圓 14"/>
          <p:cNvSpPr/>
          <p:nvPr/>
        </p:nvSpPr>
        <p:spPr>
          <a:xfrm>
            <a:off x="4136556" y="2552415"/>
            <a:ext cx="333029" cy="333029"/>
          </a:xfrm>
          <a:prstGeom prst="ellipse">
            <a:avLst/>
          </a:prstGeom>
        </p:spPr>
        <p:style>
          <a:lnRef idx="2">
            <a:schemeClr val="lt1">
              <a:hueOff val="0"/>
              <a:satOff val="0"/>
              <a:lumOff val="0"/>
              <a:alphaOff val="0"/>
            </a:schemeClr>
          </a:lnRef>
          <a:fillRef idx="1">
            <a:schemeClr val="accent5">
              <a:hueOff val="-3311292"/>
              <a:satOff val="13270"/>
              <a:lumOff val="2876"/>
              <a:alphaOff val="0"/>
            </a:schemeClr>
          </a:fillRef>
          <a:effectRef idx="0">
            <a:schemeClr val="accent5">
              <a:hueOff val="-3311292"/>
              <a:satOff val="13270"/>
              <a:lumOff val="2876"/>
              <a:alphaOff val="0"/>
            </a:schemeClr>
          </a:effectRef>
          <a:fontRef idx="minor">
            <a:schemeClr val="lt1"/>
          </a:fontRef>
        </p:style>
      </p:sp>
      <p:sp>
        <p:nvSpPr>
          <p:cNvPr id="16" name="橢圓 15"/>
          <p:cNvSpPr/>
          <p:nvPr/>
        </p:nvSpPr>
        <p:spPr>
          <a:xfrm>
            <a:off x="2701227" y="4278112"/>
            <a:ext cx="286240" cy="284864"/>
          </a:xfrm>
          <a:prstGeom prst="ellipse">
            <a:avLst/>
          </a:prstGeom>
          <a:solidFill>
            <a:srgbClr val="FF99FF"/>
          </a:solidFill>
        </p:spPr>
        <p:style>
          <a:lnRef idx="2">
            <a:schemeClr val="lt1">
              <a:hueOff val="0"/>
              <a:satOff val="0"/>
              <a:lumOff val="0"/>
              <a:alphaOff val="0"/>
            </a:schemeClr>
          </a:lnRef>
          <a:fillRef idx="1">
            <a:scrgbClr r="0" g="0" b="0"/>
          </a:fillRef>
          <a:effectRef idx="0">
            <a:schemeClr val="accent5">
              <a:hueOff val="-4139115"/>
              <a:satOff val="16588"/>
              <a:lumOff val="3595"/>
              <a:alphaOff val="0"/>
            </a:schemeClr>
          </a:effectRef>
          <a:fontRef idx="minor">
            <a:schemeClr val="lt1"/>
          </a:fontRef>
        </p:style>
      </p:sp>
      <p:sp>
        <p:nvSpPr>
          <p:cNvPr id="17" name="橢圓 16"/>
          <p:cNvSpPr/>
          <p:nvPr/>
        </p:nvSpPr>
        <p:spPr>
          <a:xfrm>
            <a:off x="7389784" y="4872610"/>
            <a:ext cx="308258" cy="309635"/>
          </a:xfrm>
          <a:prstGeom prst="ellipse">
            <a:avLst/>
          </a:prstGeom>
        </p:spPr>
        <p:style>
          <a:lnRef idx="2">
            <a:schemeClr val="lt1">
              <a:hueOff val="0"/>
              <a:satOff val="0"/>
              <a:lumOff val="0"/>
              <a:alphaOff val="0"/>
            </a:schemeClr>
          </a:lnRef>
          <a:fillRef idx="1">
            <a:schemeClr val="accent5">
              <a:hueOff val="-5794761"/>
              <a:satOff val="23223"/>
              <a:lumOff val="5033"/>
              <a:alphaOff val="0"/>
            </a:schemeClr>
          </a:fillRef>
          <a:effectRef idx="0">
            <a:schemeClr val="accent5">
              <a:hueOff val="-5794761"/>
              <a:satOff val="23223"/>
              <a:lumOff val="5033"/>
              <a:alphaOff val="0"/>
            </a:schemeClr>
          </a:effectRef>
          <a:fontRef idx="minor">
            <a:schemeClr val="lt1"/>
          </a:fontRef>
        </p:style>
      </p:sp>
      <p:sp>
        <p:nvSpPr>
          <p:cNvPr id="18" name="橢圓 17"/>
          <p:cNvSpPr/>
          <p:nvPr/>
        </p:nvSpPr>
        <p:spPr>
          <a:xfrm>
            <a:off x="1574158" y="4618022"/>
            <a:ext cx="831197" cy="831197"/>
          </a:xfrm>
          <a:prstGeom prst="ellipse">
            <a:avLst/>
          </a:prstGeom>
        </p:spPr>
        <p:style>
          <a:lnRef idx="2">
            <a:schemeClr val="lt1">
              <a:hueOff val="0"/>
              <a:satOff val="0"/>
              <a:lumOff val="0"/>
              <a:alphaOff val="0"/>
            </a:schemeClr>
          </a:lnRef>
          <a:fillRef idx="1">
            <a:schemeClr val="accent5">
              <a:hueOff val="-6622584"/>
              <a:satOff val="26541"/>
              <a:lumOff val="5752"/>
              <a:alphaOff val="0"/>
            </a:schemeClr>
          </a:fillRef>
          <a:effectRef idx="0">
            <a:schemeClr val="accent5">
              <a:hueOff val="-6622584"/>
              <a:satOff val="26541"/>
              <a:lumOff val="5752"/>
              <a:alphaOff val="0"/>
            </a:schemeClr>
          </a:effectRef>
          <a:fontRef idx="minor">
            <a:schemeClr val="lt1"/>
          </a:fontRef>
        </p:style>
      </p:sp>
      <p:sp>
        <p:nvSpPr>
          <p:cNvPr id="19" name="橢圓 18"/>
          <p:cNvSpPr/>
          <p:nvPr/>
        </p:nvSpPr>
        <p:spPr>
          <a:xfrm>
            <a:off x="6009501" y="2365258"/>
            <a:ext cx="459635" cy="459635"/>
          </a:xfrm>
          <a:prstGeom prst="ellipse">
            <a:avLst/>
          </a:prstGeom>
        </p:spPr>
        <p:style>
          <a:lnRef idx="2">
            <a:schemeClr val="lt1">
              <a:hueOff val="0"/>
              <a:satOff val="0"/>
              <a:lumOff val="0"/>
              <a:alphaOff val="0"/>
            </a:schemeClr>
          </a:lnRef>
          <a:fillRef idx="1">
            <a:schemeClr val="accent5">
              <a:hueOff val="-8278230"/>
              <a:satOff val="33176"/>
              <a:lumOff val="7190"/>
              <a:alphaOff val="0"/>
            </a:schemeClr>
          </a:fillRef>
          <a:effectRef idx="0">
            <a:schemeClr val="accent5">
              <a:hueOff val="-8278230"/>
              <a:satOff val="33176"/>
              <a:lumOff val="7190"/>
              <a:alphaOff val="0"/>
            </a:schemeClr>
          </a:effectRef>
          <a:fontRef idx="minor">
            <a:schemeClr val="lt1"/>
          </a:fontRef>
        </p:style>
      </p:sp>
      <p:sp>
        <p:nvSpPr>
          <p:cNvPr id="20" name="橢圓 19"/>
          <p:cNvSpPr/>
          <p:nvPr/>
        </p:nvSpPr>
        <p:spPr>
          <a:xfrm>
            <a:off x="6383815" y="5361145"/>
            <a:ext cx="333029" cy="333029"/>
          </a:xfrm>
          <a:prstGeom prst="ellipse">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grpSp>
        <p:nvGrpSpPr>
          <p:cNvPr id="260111" name="群組 20"/>
          <p:cNvGrpSpPr>
            <a:grpSpLocks/>
          </p:cNvGrpSpPr>
          <p:nvPr/>
        </p:nvGrpSpPr>
        <p:grpSpPr bwMode="auto">
          <a:xfrm>
            <a:off x="6319137" y="2034981"/>
            <a:ext cx="2141295" cy="2142672"/>
            <a:chOff x="6632042" y="-3628"/>
            <a:chExt cx="2470886" cy="2471027"/>
          </a:xfrm>
        </p:grpSpPr>
        <p:sp>
          <p:nvSpPr>
            <p:cNvPr id="22" name="橢圓 21"/>
            <p:cNvSpPr/>
            <p:nvPr/>
          </p:nvSpPr>
          <p:spPr>
            <a:xfrm>
              <a:off x="6632042" y="-3628"/>
              <a:ext cx="2470886" cy="2471027"/>
            </a:xfrm>
            <a:prstGeom prst="ellipse">
              <a:avLst/>
            </a:prstGeom>
            <a:solidFill>
              <a:srgbClr val="FFE0B2"/>
            </a:solidFill>
          </p:spPr>
          <p:style>
            <a:lnRef idx="2">
              <a:schemeClr val="lt1">
                <a:hueOff val="0"/>
                <a:satOff val="0"/>
                <a:lumOff val="0"/>
                <a:alphaOff val="0"/>
              </a:schemeClr>
            </a:lnRef>
            <a:fillRef idx="1">
              <a:schemeClr val="accent5">
                <a:hueOff val="-7450407"/>
                <a:satOff val="29858"/>
                <a:lumOff val="6471"/>
                <a:alphaOff val="0"/>
              </a:schemeClr>
            </a:fillRef>
            <a:effectRef idx="0">
              <a:schemeClr val="accent5">
                <a:hueOff val="-7450407"/>
                <a:satOff val="29858"/>
                <a:lumOff val="6471"/>
                <a:alphaOff val="0"/>
              </a:schemeClr>
            </a:effectRef>
            <a:fontRef idx="minor">
              <a:schemeClr val="lt1"/>
            </a:fontRef>
          </p:style>
        </p:sp>
        <p:sp>
          <p:nvSpPr>
            <p:cNvPr id="23" name="橢圓 4"/>
            <p:cNvSpPr/>
            <p:nvPr/>
          </p:nvSpPr>
          <p:spPr>
            <a:xfrm>
              <a:off x="6994100" y="358218"/>
              <a:ext cx="2030977" cy="1747335"/>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anchor="ctr"/>
            <a:lstStyle/>
            <a:p>
              <a:pPr algn="ctr" defTabSz="800100" eaLnBrk="0" hangingPunct="0">
                <a:lnSpc>
                  <a:spcPct val="90000"/>
                </a:lnSpc>
                <a:spcAft>
                  <a:spcPct val="35000"/>
                </a:spcAft>
                <a:defRPr/>
              </a:pPr>
              <a:r>
                <a:rPr lang="zh-TW" altLang="en-US" sz="1600" b="1">
                  <a:solidFill>
                    <a:srgbClr val="7030A0"/>
                  </a:solidFill>
                  <a:latin typeface="微軟正黑體" panose="020B0604030504040204" pitchFamily="34" charset="-120"/>
                  <a:ea typeface="微軟正黑體" panose="020B0604030504040204" pitchFamily="34" charset="-120"/>
                </a:rPr>
                <a:t>落實</a:t>
              </a:r>
              <a:endParaRPr lang="en-US" altLang="zh-TW" sz="1600" b="1">
                <a:solidFill>
                  <a:srgbClr val="7030A0"/>
                </a:solidFill>
                <a:latin typeface="微軟正黑體" panose="020B0604030504040204" pitchFamily="34" charset="-120"/>
                <a:ea typeface="微軟正黑體" panose="020B0604030504040204" pitchFamily="34" charset="-120"/>
              </a:endParaRPr>
            </a:p>
            <a:p>
              <a:pPr defTabSz="800100" eaLnBrk="0" hangingPunct="0">
                <a:lnSpc>
                  <a:spcPct val="90000"/>
                </a:lnSpc>
                <a:spcAft>
                  <a:spcPct val="35000"/>
                </a:spcAft>
                <a:defRPr/>
              </a:pPr>
              <a:r>
                <a:rPr lang="zh-TW" altLang="en-US" sz="1600">
                  <a:solidFill>
                    <a:schemeClr val="tx1"/>
                  </a:solidFill>
                  <a:latin typeface="微軟正黑體" panose="020B0604030504040204" pitchFamily="34" charset="-120"/>
                  <a:ea typeface="微軟正黑體" panose="020B0604030504040204" pitchFamily="34" charset="-120"/>
                </a:rPr>
                <a:t>透過總綱核心素養、領綱學習重點的設計以及配套措施等規劃，落實於課程及教學中。</a:t>
              </a:r>
              <a:endParaRPr lang="en-US" altLang="zh-TW" sz="1600">
                <a:solidFill>
                  <a:schemeClr val="tx1"/>
                </a:solidFill>
                <a:latin typeface="微軟正黑體" panose="020B0604030504040204" pitchFamily="34" charset="-120"/>
                <a:ea typeface="微軟正黑體" panose="020B0604030504040204" pitchFamily="34" charset="-120"/>
              </a:endParaRPr>
            </a:p>
            <a:p>
              <a:pPr algn="ctr" defTabSz="800100" eaLnBrk="0" hangingPunct="0">
                <a:lnSpc>
                  <a:spcPct val="90000"/>
                </a:lnSpc>
                <a:spcAft>
                  <a:spcPct val="35000"/>
                </a:spcAft>
                <a:defRPr/>
              </a:pPr>
              <a:endParaRPr lang="zh-TW" altLang="en-US" sz="1100">
                <a:solidFill>
                  <a:srgbClr val="FFFFFF"/>
                </a:solidFill>
                <a:latin typeface="微軟正黑體" panose="020B0604030504040204" pitchFamily="34" charset="-120"/>
                <a:ea typeface="微軟正黑體" panose="020B0604030504040204" pitchFamily="34" charset="-120"/>
              </a:endParaRPr>
            </a:p>
          </p:txBody>
        </p:sp>
      </p:grpSp>
      <p:grpSp>
        <p:nvGrpSpPr>
          <p:cNvPr id="260112" name="群組 23"/>
          <p:cNvGrpSpPr>
            <a:grpSpLocks/>
          </p:cNvGrpSpPr>
          <p:nvPr/>
        </p:nvGrpSpPr>
        <p:grpSpPr bwMode="auto">
          <a:xfrm>
            <a:off x="846172" y="4150130"/>
            <a:ext cx="2146800" cy="2105515"/>
            <a:chOff x="-62532" y="883184"/>
            <a:chExt cx="2476374" cy="2428786"/>
          </a:xfrm>
        </p:grpSpPr>
        <p:sp>
          <p:nvSpPr>
            <p:cNvPr id="25" name="橢圓 24"/>
            <p:cNvSpPr/>
            <p:nvPr/>
          </p:nvSpPr>
          <p:spPr>
            <a:xfrm>
              <a:off x="-62532" y="883184"/>
              <a:ext cx="2476374" cy="2428786"/>
            </a:xfrm>
            <a:prstGeom prst="ellipse">
              <a:avLst/>
            </a:prstGeom>
            <a:solidFill>
              <a:srgbClr val="C8E6C9"/>
            </a:solidFill>
          </p:spPr>
          <p:style>
            <a:lnRef idx="2">
              <a:schemeClr val="lt1">
                <a:hueOff val="0"/>
                <a:satOff val="0"/>
                <a:lumOff val="0"/>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sp>
        <p:sp>
          <p:nvSpPr>
            <p:cNvPr id="26" name="橢圓 4"/>
            <p:cNvSpPr/>
            <p:nvPr/>
          </p:nvSpPr>
          <p:spPr>
            <a:xfrm>
              <a:off x="299398" y="1238771"/>
              <a:ext cx="1947764" cy="1717612"/>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anchor="ctr"/>
            <a:lstStyle/>
            <a:p>
              <a:pPr algn="ctr" defTabSz="800100" eaLnBrk="0" hangingPunct="0">
                <a:lnSpc>
                  <a:spcPct val="90000"/>
                </a:lnSpc>
                <a:spcAft>
                  <a:spcPct val="35000"/>
                </a:spcAft>
                <a:defRPr/>
              </a:pPr>
              <a:r>
                <a:rPr lang="zh-TW" altLang="en-US" sz="1600" b="1">
                  <a:solidFill>
                    <a:srgbClr val="7030A0"/>
                  </a:solidFill>
                  <a:latin typeface="微軟正黑體" panose="020B0604030504040204" pitchFamily="34" charset="-120"/>
                  <a:ea typeface="微軟正黑體" panose="020B0604030504040204" pitchFamily="34" charset="-120"/>
                </a:rPr>
                <a:t>豐富</a:t>
              </a:r>
              <a:endParaRPr lang="en-US" altLang="zh-TW" sz="1600" b="1">
                <a:solidFill>
                  <a:srgbClr val="7030A0"/>
                </a:solidFill>
                <a:latin typeface="微軟正黑體" panose="020B0604030504040204" pitchFamily="34" charset="-120"/>
                <a:ea typeface="微軟正黑體" panose="020B0604030504040204" pitchFamily="34" charset="-120"/>
              </a:endParaRPr>
            </a:p>
            <a:p>
              <a:pPr defTabSz="800100" eaLnBrk="0" hangingPunct="0">
                <a:lnSpc>
                  <a:spcPct val="90000"/>
                </a:lnSpc>
                <a:spcAft>
                  <a:spcPct val="35000"/>
                </a:spcAft>
                <a:defRPr/>
              </a:pPr>
              <a:r>
                <a:rPr lang="zh-TW" altLang="en-US" sz="1600">
                  <a:solidFill>
                    <a:schemeClr val="tx1"/>
                  </a:solidFill>
                  <a:latin typeface="微軟正黑體" panose="020B0604030504040204" pitchFamily="34" charset="-120"/>
                  <a:ea typeface="微軟正黑體" panose="020B0604030504040204" pitchFamily="34" charset="-120"/>
                </a:rPr>
                <a:t>拓展了學習主體、情意態度、情境學習、學習策略、整合活用等層面</a:t>
              </a:r>
              <a:endParaRPr lang="en-US" altLang="zh-TW" sz="1600">
                <a:solidFill>
                  <a:schemeClr val="tx1"/>
                </a:solidFill>
                <a:latin typeface="微軟正黑體" panose="020B0604030504040204" pitchFamily="34" charset="-120"/>
                <a:ea typeface="微軟正黑體" panose="020B0604030504040204" pitchFamily="34" charset="-120"/>
              </a:endParaRPr>
            </a:p>
            <a:p>
              <a:pPr algn="ctr" defTabSz="800100" eaLnBrk="0" hangingPunct="0">
                <a:lnSpc>
                  <a:spcPct val="90000"/>
                </a:lnSpc>
                <a:spcAft>
                  <a:spcPct val="35000"/>
                </a:spcAft>
                <a:defRPr/>
              </a:pPr>
              <a:endParaRPr lang="zh-TW" altLang="en-US" sz="900">
                <a:solidFill>
                  <a:schemeClr val="tx1"/>
                </a:solidFill>
                <a:latin typeface="微軟正黑體" panose="020B0604030504040204" pitchFamily="34" charset="-120"/>
                <a:ea typeface="微軟正黑體" panose="020B0604030504040204" pitchFamily="34" charset="-120"/>
              </a:endParaRPr>
            </a:p>
          </p:txBody>
        </p:sp>
      </p:grpSp>
      <p:grpSp>
        <p:nvGrpSpPr>
          <p:cNvPr id="50" name="群組 49"/>
          <p:cNvGrpSpPr/>
          <p:nvPr/>
        </p:nvGrpSpPr>
        <p:grpSpPr>
          <a:xfrm>
            <a:off x="4422321" y="1988840"/>
            <a:ext cx="527107" cy="366003"/>
            <a:chOff x="4187222" y="395028"/>
            <a:chExt cx="1944212" cy="1349989"/>
          </a:xfrm>
          <a:solidFill>
            <a:schemeClr val="bg1"/>
          </a:solidFill>
        </p:grpSpPr>
        <p:sp>
          <p:nvSpPr>
            <p:cNvPr id="51"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2"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6"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3" name="投影片編號版面配置區 2"/>
          <p:cNvSpPr>
            <a:spLocks noGrp="1"/>
          </p:cNvSpPr>
          <p:nvPr>
            <p:ph type="sldNum" sz="quarter" idx="12"/>
          </p:nvPr>
        </p:nvSpPr>
        <p:spPr/>
        <p:txBody>
          <a:bodyPr/>
          <a:lstStyle/>
          <a:p>
            <a:pPr>
              <a:defRPr/>
            </a:pPr>
            <a:fld id="{8598CAF7-0B11-4355-B351-D1350E429BEE}" type="slidenum">
              <a:rPr lang="zh-TW" altLang="en-US" smtClean="0"/>
              <a:pPr>
                <a:defRPr/>
              </a:pPr>
              <a:t>55</a:t>
            </a:fld>
            <a:endParaRPr lang="zh-TW" altLang="en-US"/>
          </a:p>
        </p:txBody>
      </p:sp>
      <p:sp>
        <p:nvSpPr>
          <p:cNvPr id="36" name="標題 2"/>
          <p:cNvSpPr txBox="1">
            <a:spLocks/>
          </p:cNvSpPr>
          <p:nvPr/>
        </p:nvSpPr>
        <p:spPr bwMode="auto">
          <a:xfrm>
            <a:off x="766763" y="192161"/>
            <a:ext cx="7909693"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一、學校轉化新課綱的實施原則</a:t>
            </a:r>
          </a:p>
        </p:txBody>
      </p:sp>
      <p:sp>
        <p:nvSpPr>
          <p:cNvPr id="38" name="文字方塊 37"/>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3E5F5"/>
                </a:solidFill>
              </a:rPr>
              <a:t>5-1-2</a:t>
            </a:r>
            <a:r>
              <a:rPr lang="zh-TW" altLang="en-US" sz="1200">
                <a:solidFill>
                  <a:srgbClr val="F3E5F5"/>
                </a:solidFill>
              </a:rPr>
              <a:t>   </a:t>
            </a:r>
            <a:r>
              <a:rPr lang="en-US" altLang="zh-TW" sz="1200">
                <a:solidFill>
                  <a:srgbClr val="F3E5F5"/>
                </a:solidFill>
              </a:rPr>
              <a:t>/</a:t>
            </a:r>
            <a:r>
              <a:rPr lang="zh-TW" altLang="en-US" sz="1200">
                <a:solidFill>
                  <a:srgbClr val="F3E5F5"/>
                </a:solidFill>
              </a:rPr>
              <a:t> </a:t>
            </a:r>
          </a:p>
        </p:txBody>
      </p:sp>
      <p:sp>
        <p:nvSpPr>
          <p:cNvPr id="39" name="矩形 38"/>
          <p:cNvSpPr/>
          <p:nvPr/>
        </p:nvSpPr>
        <p:spPr>
          <a:xfrm>
            <a:off x="1547664" y="1607202"/>
            <a:ext cx="6336704" cy="461665"/>
          </a:xfrm>
          <a:prstGeom prst="rect">
            <a:avLst/>
          </a:prstGeom>
        </p:spPr>
        <p:txBody>
          <a:bodyPr wrap="square">
            <a:spAutoFit/>
          </a:bodyPr>
          <a:lstStyle/>
          <a:p>
            <a:pPr defTabSz="1600200">
              <a:spcAft>
                <a:spcPct val="35000"/>
              </a:spcAft>
              <a:defRPr/>
            </a:pPr>
            <a:r>
              <a:rPr lang="zh-TW" altLang="en-US" sz="2400">
                <a:latin typeface="微軟正黑體" pitchFamily="34" charset="-120"/>
                <a:ea typeface="微軟正黑體" pitchFamily="34" charset="-120"/>
                <a:cs typeface="Times New Roman" pitchFamily="18" charset="0"/>
              </a:rPr>
              <a:t>教師教學端的改變</a:t>
            </a:r>
          </a:p>
        </p:txBody>
      </p:sp>
      <p:sp>
        <p:nvSpPr>
          <p:cNvPr id="40" name="矩形 39"/>
          <p:cNvSpPr/>
          <p:nvPr/>
        </p:nvSpPr>
        <p:spPr>
          <a:xfrm>
            <a:off x="624952" y="1178060"/>
            <a:ext cx="5223978" cy="461665"/>
          </a:xfrm>
          <a:prstGeom prst="rect">
            <a:avLst/>
          </a:prstGeom>
        </p:spPr>
        <p:txBody>
          <a:bodyPr wrap="square">
            <a:spAutoFit/>
          </a:bodyPr>
          <a:lstStyle/>
          <a:p>
            <a:pPr defTabSz="1600200">
              <a:spcAft>
                <a:spcPct val="35000"/>
              </a:spcAft>
              <a:defRPr/>
            </a:pPr>
            <a:r>
              <a:rPr lang="zh-TW" altLang="en-US" sz="2400">
                <a:latin typeface="微軟正黑體" pitchFamily="34" charset="-120"/>
                <a:ea typeface="微軟正黑體" pitchFamily="34" charset="-120"/>
                <a:cs typeface="Times New Roman" pitchFamily="18" charset="0"/>
              </a:rPr>
              <a:t>（二）素養教學</a:t>
            </a:r>
          </a:p>
        </p:txBody>
      </p:sp>
    </p:spTree>
    <p:extLst>
      <p:ext uri="{BB962C8B-B14F-4D97-AF65-F5344CB8AC3E}">
        <p14:creationId xmlns:p14="http://schemas.microsoft.com/office/powerpoint/2010/main" val="1120889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60100"/>
                                        </p:tgtEl>
                                        <p:attrNameLst>
                                          <p:attrName>style.visibility</p:attrName>
                                        </p:attrNameLst>
                                      </p:cBhvr>
                                      <p:to>
                                        <p:strVal val="visible"/>
                                      </p:to>
                                    </p:set>
                                    <p:animEffect transition="in" filter="fade">
                                      <p:cBhvr>
                                        <p:cTn id="7" dur="500"/>
                                        <p:tgtEl>
                                          <p:spTgt spid="260100"/>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0" presetClass="entr" presetSubtype="0"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par>
                                <p:cTn id="27" presetID="10"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par>
                                <p:cTn id="30" presetID="10" presetClass="entr" presetSubtype="0" fill="hold" nodeType="withEffect">
                                  <p:stCondLst>
                                    <p:cond delay="0"/>
                                  </p:stCondLst>
                                  <p:childTnLst>
                                    <p:set>
                                      <p:cBhvr>
                                        <p:cTn id="31" dur="1" fill="hold">
                                          <p:stCondLst>
                                            <p:cond delay="0"/>
                                          </p:stCondLst>
                                        </p:cTn>
                                        <p:tgtEl>
                                          <p:spTgt spid="260111"/>
                                        </p:tgtEl>
                                        <p:attrNameLst>
                                          <p:attrName>style.visibility</p:attrName>
                                        </p:attrNameLst>
                                      </p:cBhvr>
                                      <p:to>
                                        <p:strVal val="visible"/>
                                      </p:to>
                                    </p:set>
                                    <p:animEffect transition="in" filter="fade">
                                      <p:cBhvr>
                                        <p:cTn id="32" dur="500"/>
                                        <p:tgtEl>
                                          <p:spTgt spid="260111"/>
                                        </p:tgtEl>
                                      </p:cBhvr>
                                    </p:animEffect>
                                  </p:childTnLst>
                                </p:cTn>
                              </p:par>
                            </p:childTnLst>
                          </p:cTn>
                        </p:par>
                        <p:par>
                          <p:cTn id="33" fill="hold">
                            <p:stCondLst>
                              <p:cond delay="1000"/>
                            </p:stCondLst>
                            <p:childTnLst>
                              <p:par>
                                <p:cTn id="34" presetID="10" presetClass="entr" presetSubtype="0"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par>
                                <p:cTn id="37" presetID="10"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par>
                                <p:cTn id="40" presetID="10" presetClass="entr" presetSubtype="0" fill="hold" nodeType="withEffect">
                                  <p:stCondLst>
                                    <p:cond delay="0"/>
                                  </p:stCondLst>
                                  <p:childTnLst>
                                    <p:set>
                                      <p:cBhvr>
                                        <p:cTn id="41" dur="1" fill="hold">
                                          <p:stCondLst>
                                            <p:cond delay="0"/>
                                          </p:stCondLst>
                                        </p:cTn>
                                        <p:tgtEl>
                                          <p:spTgt spid="260112"/>
                                        </p:tgtEl>
                                        <p:attrNameLst>
                                          <p:attrName>style.visibility</p:attrName>
                                        </p:attrNameLst>
                                      </p:cBhvr>
                                      <p:to>
                                        <p:strVal val="visible"/>
                                      </p:to>
                                    </p:set>
                                    <p:animEffect transition="in" filter="fade">
                                      <p:cBhvr>
                                        <p:cTn id="42" dur="500"/>
                                        <p:tgtEl>
                                          <p:spTgt spid="260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p:cNvGrpSpPr/>
          <p:nvPr/>
        </p:nvGrpSpPr>
        <p:grpSpPr>
          <a:xfrm>
            <a:off x="5782331" y="2047056"/>
            <a:ext cx="2916720" cy="4404057"/>
            <a:chOff x="5782331" y="2263080"/>
            <a:chExt cx="2916720" cy="4404057"/>
          </a:xfrm>
        </p:grpSpPr>
        <p:sp>
          <p:nvSpPr>
            <p:cNvPr id="96" name="圓角矩形 95"/>
            <p:cNvSpPr/>
            <p:nvPr/>
          </p:nvSpPr>
          <p:spPr>
            <a:xfrm>
              <a:off x="5782331" y="2274649"/>
              <a:ext cx="2915817" cy="4392488"/>
            </a:xfrm>
            <a:prstGeom prst="roundRect">
              <a:avLst>
                <a:gd name="adj" fmla="val 3996"/>
              </a:avLst>
            </a:prstGeom>
            <a:solidFill>
              <a:srgbClr val="F9F9F9"/>
            </a:solidFill>
            <a:ln>
              <a:solidFill>
                <a:schemeClr val="bg1">
                  <a:lumMod val="75000"/>
                </a:schemeClr>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00" name="圓角化同側角落矩形 99"/>
            <p:cNvSpPr/>
            <p:nvPr/>
          </p:nvSpPr>
          <p:spPr>
            <a:xfrm>
              <a:off x="5782331" y="2263080"/>
              <a:ext cx="2916720" cy="1902967"/>
            </a:xfrm>
            <a:prstGeom prst="round2SameRect">
              <a:avLst>
                <a:gd name="adj1" fmla="val 5537"/>
                <a:gd name="adj2" fmla="val 0"/>
              </a:avLst>
            </a:prstGeom>
            <a:solidFill>
              <a:srgbClr val="FFC000"/>
            </a:solidFill>
            <a:ln>
              <a:solidFill>
                <a:schemeClr val="bg1">
                  <a:lumMod val="75000"/>
                </a:schemeClr>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4" name="矩形 13"/>
            <p:cNvSpPr/>
            <p:nvPr/>
          </p:nvSpPr>
          <p:spPr>
            <a:xfrm>
              <a:off x="6158305" y="5131795"/>
              <a:ext cx="2509803" cy="1323439"/>
            </a:xfrm>
            <a:prstGeom prst="rect">
              <a:avLst/>
            </a:prstGeom>
          </p:spPr>
          <p:txBody>
            <a:bodyPr wrap="square">
              <a:spAutoFit/>
            </a:bodyPr>
            <a:lstStyle/>
            <a:p>
              <a:r>
                <a:rPr lang="zh-TW" altLang="en-US" sz="2000">
                  <a:solidFill>
                    <a:schemeClr val="tx1">
                      <a:lumMod val="65000"/>
                      <a:lumOff val="35000"/>
                    </a:schemeClr>
                  </a:solidFill>
                  <a:latin typeface="微軟正黑體" panose="020B0604030504040204" pitchFamily="34" charset="-120"/>
                  <a:ea typeface="微軟正黑體" panose="020B0604030504040204" pitchFamily="34" charset="-120"/>
                </a:rPr>
                <a:t>視教材為權威，</a:t>
              </a:r>
              <a:endParaRPr lang="en-US" altLang="zh-TW" sz="2000">
                <a:solidFill>
                  <a:schemeClr val="tx1">
                    <a:lumMod val="65000"/>
                    <a:lumOff val="35000"/>
                  </a:schemeClr>
                </a:solidFill>
                <a:latin typeface="微軟正黑體" panose="020B0604030504040204" pitchFamily="34" charset="-120"/>
                <a:ea typeface="微軟正黑體" panose="020B0604030504040204" pitchFamily="34" charset="-120"/>
              </a:endParaRPr>
            </a:p>
            <a:p>
              <a:r>
                <a:rPr lang="zh-TW" altLang="en-US" sz="2000">
                  <a:solidFill>
                    <a:schemeClr val="tx1">
                      <a:lumMod val="65000"/>
                      <a:lumOff val="35000"/>
                    </a:schemeClr>
                  </a:solidFill>
                  <a:latin typeface="微軟正黑體" panose="020B0604030504040204" pitchFamily="34" charset="-120"/>
                  <a:ea typeface="微軟正黑體" panose="020B0604030504040204" pitchFamily="34" charset="-120"/>
                </a:rPr>
                <a:t>以學科知識的學習為主，教材內容亦是考試重點</a:t>
              </a:r>
            </a:p>
          </p:txBody>
        </p:sp>
        <p:grpSp>
          <p:nvGrpSpPr>
            <p:cNvPr id="7" name="群組 6"/>
            <p:cNvGrpSpPr/>
            <p:nvPr/>
          </p:nvGrpSpPr>
          <p:grpSpPr>
            <a:xfrm>
              <a:off x="6695131" y="2422786"/>
              <a:ext cx="1331521" cy="1623819"/>
              <a:chOff x="3906238" y="2188689"/>
              <a:chExt cx="1331521" cy="1623819"/>
            </a:xfrm>
          </p:grpSpPr>
          <p:sp>
            <p:nvSpPr>
              <p:cNvPr id="262154" name="平行四邊形 262153"/>
              <p:cNvSpPr/>
              <p:nvPr/>
            </p:nvSpPr>
            <p:spPr>
              <a:xfrm>
                <a:off x="3906238" y="2188689"/>
                <a:ext cx="1331521" cy="1623819"/>
              </a:xfrm>
              <a:prstGeom prst="parallelogram">
                <a:avLst>
                  <a:gd name="adj" fmla="val 13516"/>
                </a:avLst>
              </a:prstGeom>
              <a:solidFill>
                <a:schemeClr val="bg1">
                  <a:lumMod val="95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202" name="書卷 (垂直) 201"/>
              <p:cNvSpPr/>
              <p:nvPr/>
            </p:nvSpPr>
            <p:spPr>
              <a:xfrm>
                <a:off x="4380028" y="2316839"/>
                <a:ext cx="396232" cy="591857"/>
              </a:xfrm>
              <a:prstGeom prst="verticalScroll">
                <a:avLst/>
              </a:prstGeom>
              <a:solidFill>
                <a:srgbClr val="FFC000"/>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nvGrpSpPr>
              <p:cNvPr id="262157" name="群組 262156"/>
              <p:cNvGrpSpPr/>
              <p:nvPr/>
            </p:nvGrpSpPr>
            <p:grpSpPr>
              <a:xfrm>
                <a:off x="4067944" y="3082279"/>
                <a:ext cx="857652" cy="662634"/>
                <a:chOff x="-5077072" y="7520727"/>
                <a:chExt cx="2590487" cy="2001447"/>
              </a:xfrm>
              <a:solidFill>
                <a:srgbClr val="7030A0"/>
              </a:solidFill>
            </p:grpSpPr>
            <p:grpSp>
              <p:nvGrpSpPr>
                <p:cNvPr id="203" name="群組 202"/>
                <p:cNvGrpSpPr/>
                <p:nvPr/>
              </p:nvGrpSpPr>
              <p:grpSpPr>
                <a:xfrm>
                  <a:off x="-3720619" y="7520727"/>
                  <a:ext cx="1234034" cy="2001447"/>
                  <a:chOff x="-3122181" y="2317152"/>
                  <a:chExt cx="1234034" cy="2001447"/>
                </a:xfrm>
                <a:grpFill/>
              </p:grpSpPr>
              <p:grpSp>
                <p:nvGrpSpPr>
                  <p:cNvPr id="204" name="群組 203"/>
                  <p:cNvGrpSpPr/>
                  <p:nvPr/>
                </p:nvGrpSpPr>
                <p:grpSpPr>
                  <a:xfrm>
                    <a:off x="-3078509" y="2317152"/>
                    <a:ext cx="1190362" cy="2001447"/>
                    <a:chOff x="3457972" y="1196752"/>
                    <a:chExt cx="2895227" cy="4867968"/>
                  </a:xfrm>
                  <a:grpFill/>
                </p:grpSpPr>
                <p:sp>
                  <p:nvSpPr>
                    <p:cNvPr id="206" name="流程圖: 接點 205"/>
                    <p:cNvSpPr/>
                    <p:nvPr/>
                  </p:nvSpPr>
                  <p:spPr>
                    <a:xfrm>
                      <a:off x="4776583" y="1196752"/>
                      <a:ext cx="936104" cy="936104"/>
                    </a:xfrm>
                    <a:prstGeom prst="flowChartConnector">
                      <a:avLst/>
                    </a:prstGeom>
                    <a:solidFill>
                      <a:schemeClr val="bg1">
                        <a:lumMod val="75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07" name="圓角矩形 206"/>
                    <p:cNvSpPr/>
                    <p:nvPr/>
                  </p:nvSpPr>
                  <p:spPr>
                    <a:xfrm>
                      <a:off x="4776583" y="2240296"/>
                      <a:ext cx="1123528" cy="1708760"/>
                    </a:xfrm>
                    <a:prstGeom prst="roundRect">
                      <a:avLst/>
                    </a:prstGeom>
                    <a:solidFill>
                      <a:schemeClr val="bg1">
                        <a:lumMod val="75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08" name="圓角矩形 207"/>
                    <p:cNvSpPr/>
                    <p:nvPr/>
                  </p:nvSpPr>
                  <p:spPr>
                    <a:xfrm>
                      <a:off x="5410379" y="3544440"/>
                      <a:ext cx="489732" cy="2520280"/>
                    </a:xfrm>
                    <a:prstGeom prst="roundRect">
                      <a:avLst>
                        <a:gd name="adj" fmla="val 50000"/>
                      </a:avLst>
                    </a:prstGeom>
                    <a:solidFill>
                      <a:schemeClr val="bg1">
                        <a:lumMod val="75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09" name="圓角矩形 208"/>
                    <p:cNvSpPr/>
                    <p:nvPr/>
                  </p:nvSpPr>
                  <p:spPr>
                    <a:xfrm>
                      <a:off x="4789175" y="3544440"/>
                      <a:ext cx="489732" cy="2520280"/>
                    </a:xfrm>
                    <a:prstGeom prst="roundRect">
                      <a:avLst>
                        <a:gd name="adj" fmla="val 50000"/>
                      </a:avLst>
                    </a:prstGeom>
                    <a:solidFill>
                      <a:schemeClr val="bg1">
                        <a:lumMod val="75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10" name="圓角矩形 8"/>
                    <p:cNvSpPr/>
                    <p:nvPr/>
                  </p:nvSpPr>
                  <p:spPr>
                    <a:xfrm rot="21349714">
                      <a:off x="5726068" y="2258357"/>
                      <a:ext cx="627131" cy="1970089"/>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solidFill>
                      <a:schemeClr val="bg1">
                        <a:lumMod val="75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211" name="群組 210"/>
                    <p:cNvGrpSpPr/>
                    <p:nvPr/>
                  </p:nvGrpSpPr>
                  <p:grpSpPr>
                    <a:xfrm>
                      <a:off x="3457972" y="2264172"/>
                      <a:ext cx="1591573" cy="453107"/>
                      <a:chOff x="723609" y="2530960"/>
                      <a:chExt cx="1591573" cy="453107"/>
                    </a:xfrm>
                    <a:grpFill/>
                  </p:grpSpPr>
                  <p:sp>
                    <p:nvSpPr>
                      <p:cNvPr id="212" name="圓角矩形 211"/>
                      <p:cNvSpPr/>
                      <p:nvPr/>
                    </p:nvSpPr>
                    <p:spPr>
                      <a:xfrm rot="18736747">
                        <a:off x="1057956" y="2196613"/>
                        <a:ext cx="319220" cy="987913"/>
                      </a:xfrm>
                      <a:prstGeom prst="roundRect">
                        <a:avLst>
                          <a:gd name="adj" fmla="val 50000"/>
                        </a:avLst>
                      </a:prstGeom>
                      <a:solidFill>
                        <a:schemeClr val="bg1">
                          <a:lumMod val="75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13" name="圓角矩形 212"/>
                      <p:cNvSpPr/>
                      <p:nvPr/>
                    </p:nvSpPr>
                    <p:spPr>
                      <a:xfrm rot="3984652">
                        <a:off x="1661616" y="2330500"/>
                        <a:ext cx="319220" cy="987913"/>
                      </a:xfrm>
                      <a:prstGeom prst="roundRect">
                        <a:avLst>
                          <a:gd name="adj" fmla="val 50000"/>
                        </a:avLst>
                      </a:prstGeom>
                      <a:solidFill>
                        <a:schemeClr val="bg1">
                          <a:lumMod val="75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205" name="圓角矩形 204"/>
                  <p:cNvSpPr/>
                  <p:nvPr/>
                </p:nvSpPr>
                <p:spPr>
                  <a:xfrm rot="2915547">
                    <a:off x="-3171330" y="2588441"/>
                    <a:ext cx="144017" cy="45719"/>
                  </a:xfrm>
                  <a:prstGeom prst="roundRect">
                    <a:avLst>
                      <a:gd name="adj" fmla="val 50000"/>
                    </a:avLst>
                  </a:prstGeom>
                  <a:solidFill>
                    <a:schemeClr val="bg1">
                      <a:lumMod val="75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nvGrpSpPr>
                <p:cNvPr id="214" name="群組 213"/>
                <p:cNvGrpSpPr/>
                <p:nvPr/>
              </p:nvGrpSpPr>
              <p:grpSpPr>
                <a:xfrm>
                  <a:off x="-5077072" y="7724661"/>
                  <a:ext cx="1456241" cy="1697814"/>
                  <a:chOff x="-5477424" y="2571898"/>
                  <a:chExt cx="1456241" cy="1697814"/>
                </a:xfrm>
                <a:grpFill/>
              </p:grpSpPr>
              <p:sp>
                <p:nvSpPr>
                  <p:cNvPr id="215" name="流程圖: 接點 214"/>
                  <p:cNvSpPr/>
                  <p:nvPr/>
                </p:nvSpPr>
                <p:spPr>
                  <a:xfrm>
                    <a:off x="-4930847" y="2571898"/>
                    <a:ext cx="336237" cy="336237"/>
                  </a:xfrm>
                  <a:prstGeom prst="flowChartConnector">
                    <a:avLst/>
                  </a:prstGeom>
                  <a:solidFill>
                    <a:schemeClr val="bg1">
                      <a:lumMod val="75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16" name="圓角矩形 215"/>
                  <p:cNvSpPr/>
                  <p:nvPr/>
                </p:nvSpPr>
                <p:spPr>
                  <a:xfrm>
                    <a:off x="-4972545" y="2954218"/>
                    <a:ext cx="428722" cy="652037"/>
                  </a:xfrm>
                  <a:prstGeom prst="roundRect">
                    <a:avLst/>
                  </a:prstGeom>
                  <a:solidFill>
                    <a:schemeClr val="bg1">
                      <a:lumMod val="75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17" name="圓角矩形 216"/>
                  <p:cNvSpPr/>
                  <p:nvPr/>
                </p:nvSpPr>
                <p:spPr>
                  <a:xfrm>
                    <a:off x="-4733338" y="3318505"/>
                    <a:ext cx="184835" cy="951207"/>
                  </a:xfrm>
                  <a:prstGeom prst="roundRect">
                    <a:avLst>
                      <a:gd name="adj" fmla="val 50000"/>
                    </a:avLst>
                  </a:prstGeom>
                  <a:solidFill>
                    <a:schemeClr val="bg1">
                      <a:lumMod val="75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18" name="圓角矩形 217"/>
                  <p:cNvSpPr/>
                  <p:nvPr/>
                </p:nvSpPr>
                <p:spPr>
                  <a:xfrm>
                    <a:off x="-4968013" y="3318505"/>
                    <a:ext cx="184836" cy="951207"/>
                  </a:xfrm>
                  <a:prstGeom prst="roundRect">
                    <a:avLst>
                      <a:gd name="adj" fmla="val 50000"/>
                    </a:avLst>
                  </a:prstGeom>
                  <a:solidFill>
                    <a:schemeClr val="bg1">
                      <a:lumMod val="75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219" name="群組 218"/>
                  <p:cNvGrpSpPr/>
                  <p:nvPr/>
                </p:nvGrpSpPr>
                <p:grpSpPr>
                  <a:xfrm flipV="1">
                    <a:off x="-5477424" y="3050366"/>
                    <a:ext cx="1456241" cy="244722"/>
                    <a:chOff x="-5477424" y="2761564"/>
                    <a:chExt cx="1456241" cy="244722"/>
                  </a:xfrm>
                  <a:grpFill/>
                </p:grpSpPr>
                <p:sp>
                  <p:nvSpPr>
                    <p:cNvPr id="220" name="圓角矩形 8"/>
                    <p:cNvSpPr/>
                    <p:nvPr/>
                  </p:nvSpPr>
                  <p:spPr>
                    <a:xfrm rot="18586790" flipH="1" flipV="1">
                      <a:off x="-5223994" y="2516163"/>
                      <a:ext cx="236693" cy="743553"/>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solidFill>
                      <a:schemeClr val="bg1">
                        <a:lumMod val="75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21" name="圓角矩形 8"/>
                    <p:cNvSpPr/>
                    <p:nvPr/>
                  </p:nvSpPr>
                  <p:spPr>
                    <a:xfrm rot="3013210" flipV="1">
                      <a:off x="-4511306" y="2508134"/>
                      <a:ext cx="236693" cy="743553"/>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solidFill>
                      <a:schemeClr val="bg1">
                        <a:lumMod val="75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cxnSp>
            <p:nvCxnSpPr>
              <p:cNvPr id="257" name="直線接點 256"/>
              <p:cNvCxnSpPr/>
              <p:nvPr/>
            </p:nvCxnSpPr>
            <p:spPr>
              <a:xfrm>
                <a:off x="4002787" y="3008225"/>
                <a:ext cx="1190010" cy="0"/>
              </a:xfrm>
              <a:prstGeom prst="line">
                <a:avLst/>
              </a:prstGeom>
              <a:ln w="38100">
                <a:solidFill>
                  <a:srgbClr val="7030A0"/>
                </a:solidFill>
                <a:prstDash val="solid"/>
              </a:ln>
            </p:spPr>
            <p:style>
              <a:lnRef idx="1">
                <a:schemeClr val="accent1"/>
              </a:lnRef>
              <a:fillRef idx="0">
                <a:schemeClr val="accent1"/>
              </a:fillRef>
              <a:effectRef idx="0">
                <a:schemeClr val="accent1"/>
              </a:effectRef>
              <a:fontRef idx="minor">
                <a:schemeClr val="tx1"/>
              </a:fontRef>
            </p:style>
          </p:cxnSp>
        </p:grpSp>
        <p:sp>
          <p:nvSpPr>
            <p:cNvPr id="265" name="矩形 264"/>
            <p:cNvSpPr/>
            <p:nvPr/>
          </p:nvSpPr>
          <p:spPr>
            <a:xfrm>
              <a:off x="6699742" y="4368898"/>
              <a:ext cx="1415772" cy="461665"/>
            </a:xfrm>
            <a:prstGeom prst="rect">
              <a:avLst/>
            </a:prstGeom>
          </p:spPr>
          <p:txBody>
            <a:bodyPr wrap="none">
              <a:spAutoFit/>
            </a:bodyPr>
            <a:lstStyle/>
            <a:p>
              <a:pPr algn="ctr"/>
              <a:r>
                <a:rPr lang="zh-TW" altLang="en-US" sz="2400" b="1">
                  <a:solidFill>
                    <a:schemeClr val="tx1">
                      <a:lumMod val="65000"/>
                      <a:lumOff val="35000"/>
                    </a:schemeClr>
                  </a:solidFill>
                  <a:latin typeface="微軟正黑體" panose="020B0604030504040204" pitchFamily="34" charset="-120"/>
                  <a:ea typeface="微軟正黑體" panose="020B0604030504040204" pitchFamily="34" charset="-120"/>
                </a:rPr>
                <a:t>內容導向</a:t>
              </a:r>
              <a:endParaRPr lang="en-US" altLang="zh-TW" sz="2400" b="1">
                <a:solidFill>
                  <a:schemeClr val="tx1">
                    <a:lumMod val="65000"/>
                    <a:lumOff val="35000"/>
                  </a:schemeClr>
                </a:solidFill>
                <a:latin typeface="微軟正黑體" panose="020B0604030504040204" pitchFamily="34" charset="-120"/>
                <a:ea typeface="微軟正黑體" panose="020B0604030504040204" pitchFamily="34" charset="-120"/>
              </a:endParaRPr>
            </a:p>
          </p:txBody>
        </p:sp>
        <p:cxnSp>
          <p:nvCxnSpPr>
            <p:cNvPr id="104" name="直線接點 103"/>
            <p:cNvCxnSpPr/>
            <p:nvPr/>
          </p:nvCxnSpPr>
          <p:spPr>
            <a:xfrm flipV="1">
              <a:off x="6144482" y="4950947"/>
              <a:ext cx="2509999" cy="2423"/>
            </a:xfrm>
            <a:prstGeom prst="line">
              <a:avLst/>
            </a:prstGeom>
            <a:ln w="3810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grpSp>
      <p:grpSp>
        <p:nvGrpSpPr>
          <p:cNvPr id="11" name="群組 10"/>
          <p:cNvGrpSpPr/>
          <p:nvPr/>
        </p:nvGrpSpPr>
        <p:grpSpPr>
          <a:xfrm>
            <a:off x="337072" y="2042583"/>
            <a:ext cx="2915817" cy="4392488"/>
            <a:chOff x="337072" y="2258607"/>
            <a:chExt cx="2915817" cy="4392488"/>
          </a:xfrm>
        </p:grpSpPr>
        <p:sp>
          <p:nvSpPr>
            <p:cNvPr id="97" name="圓角矩形 96"/>
            <p:cNvSpPr/>
            <p:nvPr/>
          </p:nvSpPr>
          <p:spPr>
            <a:xfrm>
              <a:off x="337072" y="2258607"/>
              <a:ext cx="2915817" cy="4392488"/>
            </a:xfrm>
            <a:prstGeom prst="roundRect">
              <a:avLst>
                <a:gd name="adj" fmla="val 3996"/>
              </a:avLst>
            </a:prstGeom>
            <a:solidFill>
              <a:srgbClr val="F9F9F9"/>
            </a:solidFill>
            <a:ln>
              <a:solidFill>
                <a:schemeClr val="bg1">
                  <a:lumMod val="75000"/>
                </a:schemeClr>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99" name="圓角化同側角落矩形 98"/>
            <p:cNvSpPr/>
            <p:nvPr/>
          </p:nvSpPr>
          <p:spPr>
            <a:xfrm>
              <a:off x="345617" y="2269581"/>
              <a:ext cx="2900985" cy="1929474"/>
            </a:xfrm>
            <a:prstGeom prst="round2SameRect">
              <a:avLst>
                <a:gd name="adj1" fmla="val 5537"/>
                <a:gd name="adj2" fmla="val 0"/>
              </a:avLst>
            </a:prstGeom>
            <a:solidFill>
              <a:srgbClr val="00B0F0"/>
            </a:solidFill>
            <a:ln>
              <a:solidFill>
                <a:schemeClr val="bg1">
                  <a:lumMod val="75000"/>
                </a:schemeClr>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6" name="矩形 5"/>
            <p:cNvSpPr/>
            <p:nvPr/>
          </p:nvSpPr>
          <p:spPr>
            <a:xfrm>
              <a:off x="501165" y="5131795"/>
              <a:ext cx="2646434" cy="1323439"/>
            </a:xfrm>
            <a:prstGeom prst="rect">
              <a:avLst/>
            </a:prstGeom>
          </p:spPr>
          <p:txBody>
            <a:bodyPr wrap="square">
              <a:spAutoFit/>
            </a:bodyPr>
            <a:lstStyle/>
            <a:p>
              <a:r>
                <a:rPr lang="zh-TW" altLang="en-US" sz="2000">
                  <a:solidFill>
                    <a:schemeClr val="tx1">
                      <a:lumMod val="65000"/>
                      <a:lumOff val="35000"/>
                    </a:schemeClr>
                  </a:solidFill>
                  <a:latin typeface="微軟正黑體" panose="020B0604030504040204" pitchFamily="34" charset="-120"/>
                  <a:ea typeface="微軟正黑體" panose="020B0604030504040204" pitchFamily="34" charset="-120"/>
                </a:rPr>
                <a:t>教師是教學權威，</a:t>
              </a:r>
            </a:p>
            <a:p>
              <a:r>
                <a:rPr lang="zh-TW" altLang="en-US" sz="2000">
                  <a:solidFill>
                    <a:schemeClr val="tx1">
                      <a:lumMod val="65000"/>
                      <a:lumOff val="35000"/>
                    </a:schemeClr>
                  </a:solidFill>
                  <a:latin typeface="微軟正黑體" panose="020B0604030504040204" pitchFamily="34" charset="-120"/>
                  <a:ea typeface="微軟正黑體" panose="020B0604030504040204" pitchFamily="34" charset="-120"/>
                </a:rPr>
                <a:t>教學過程中，以教師的講授為主，較少與學生互動</a:t>
              </a:r>
            </a:p>
          </p:txBody>
        </p:sp>
        <p:grpSp>
          <p:nvGrpSpPr>
            <p:cNvPr id="5" name="群組 4"/>
            <p:cNvGrpSpPr/>
            <p:nvPr/>
          </p:nvGrpSpPr>
          <p:grpSpPr>
            <a:xfrm>
              <a:off x="1080007" y="2422786"/>
              <a:ext cx="1190010" cy="1653390"/>
              <a:chOff x="971600" y="2132856"/>
              <a:chExt cx="1190010" cy="1653390"/>
            </a:xfrm>
          </p:grpSpPr>
          <p:sp>
            <p:nvSpPr>
              <p:cNvPr id="262153" name="圓角化同側角落矩形 262152"/>
              <p:cNvSpPr/>
              <p:nvPr/>
            </p:nvSpPr>
            <p:spPr>
              <a:xfrm>
                <a:off x="992005" y="2132856"/>
                <a:ext cx="1169605" cy="1653390"/>
              </a:xfrm>
              <a:prstGeom prst="round2SameRect">
                <a:avLst>
                  <a:gd name="adj1" fmla="val 50000"/>
                  <a:gd name="adj2" fmla="val 0"/>
                </a:avLst>
              </a:prstGeom>
              <a:solidFill>
                <a:schemeClr val="bg1">
                  <a:lumMod val="95000"/>
                </a:schemeClr>
              </a:solidFill>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nvGrpSpPr>
              <p:cNvPr id="262156" name="群組 262155"/>
              <p:cNvGrpSpPr/>
              <p:nvPr/>
            </p:nvGrpSpPr>
            <p:grpSpPr>
              <a:xfrm>
                <a:off x="1137999" y="3139700"/>
                <a:ext cx="839164" cy="558452"/>
                <a:chOff x="-4782505" y="2760533"/>
                <a:chExt cx="2554366" cy="1699897"/>
              </a:xfrm>
              <a:solidFill>
                <a:srgbClr val="7030A0"/>
              </a:solidFill>
            </p:grpSpPr>
            <p:grpSp>
              <p:nvGrpSpPr>
                <p:cNvPr id="262152" name="群組 262151"/>
                <p:cNvGrpSpPr/>
                <p:nvPr/>
              </p:nvGrpSpPr>
              <p:grpSpPr>
                <a:xfrm>
                  <a:off x="-4782505" y="2760533"/>
                  <a:ext cx="1456241" cy="1697814"/>
                  <a:chOff x="-5477424" y="2571898"/>
                  <a:chExt cx="1456241" cy="1697814"/>
                </a:xfrm>
                <a:grpFill/>
              </p:grpSpPr>
              <p:sp>
                <p:nvSpPr>
                  <p:cNvPr id="171" name="流程圖: 接點 170"/>
                  <p:cNvSpPr/>
                  <p:nvPr/>
                </p:nvSpPr>
                <p:spPr>
                  <a:xfrm>
                    <a:off x="-4930847" y="2571898"/>
                    <a:ext cx="336237" cy="336237"/>
                  </a:xfrm>
                  <a:prstGeom prst="flowChartConnector">
                    <a:avLst/>
                  </a:prstGeom>
                  <a:solidFill>
                    <a:schemeClr val="bg1">
                      <a:lumMod val="75000"/>
                    </a:scheme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2" name="圓角矩形 171"/>
                  <p:cNvSpPr/>
                  <p:nvPr/>
                </p:nvSpPr>
                <p:spPr>
                  <a:xfrm>
                    <a:off x="-4972545" y="2954218"/>
                    <a:ext cx="428722" cy="652037"/>
                  </a:xfrm>
                  <a:prstGeom prst="roundRect">
                    <a:avLst/>
                  </a:prstGeom>
                  <a:solidFill>
                    <a:schemeClr val="bg1">
                      <a:lumMod val="75000"/>
                    </a:scheme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3" name="圓角矩形 172"/>
                  <p:cNvSpPr/>
                  <p:nvPr/>
                </p:nvSpPr>
                <p:spPr>
                  <a:xfrm>
                    <a:off x="-4733338" y="3318505"/>
                    <a:ext cx="184835" cy="951207"/>
                  </a:xfrm>
                  <a:prstGeom prst="roundRect">
                    <a:avLst>
                      <a:gd name="adj" fmla="val 50000"/>
                    </a:avLst>
                  </a:prstGeom>
                  <a:solidFill>
                    <a:schemeClr val="bg1">
                      <a:lumMod val="75000"/>
                    </a:scheme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4" name="圓角矩形 173"/>
                  <p:cNvSpPr/>
                  <p:nvPr/>
                </p:nvSpPr>
                <p:spPr>
                  <a:xfrm>
                    <a:off x="-4968013" y="3318505"/>
                    <a:ext cx="184836" cy="951207"/>
                  </a:xfrm>
                  <a:prstGeom prst="roundRect">
                    <a:avLst>
                      <a:gd name="adj" fmla="val 50000"/>
                    </a:avLst>
                  </a:prstGeom>
                  <a:solidFill>
                    <a:schemeClr val="bg1">
                      <a:lumMod val="75000"/>
                    </a:scheme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262151" name="群組 262150"/>
                  <p:cNvGrpSpPr/>
                  <p:nvPr/>
                </p:nvGrpSpPr>
                <p:grpSpPr>
                  <a:xfrm flipV="1">
                    <a:off x="-5477424" y="3050366"/>
                    <a:ext cx="1456241" cy="244722"/>
                    <a:chOff x="-5477424" y="2761564"/>
                    <a:chExt cx="1456241" cy="244722"/>
                  </a:xfrm>
                  <a:grpFill/>
                </p:grpSpPr>
                <p:sp>
                  <p:nvSpPr>
                    <p:cNvPr id="175" name="圓角矩形 8"/>
                    <p:cNvSpPr/>
                    <p:nvPr/>
                  </p:nvSpPr>
                  <p:spPr>
                    <a:xfrm rot="18586790" flipH="1" flipV="1">
                      <a:off x="-5223994" y="2516163"/>
                      <a:ext cx="236693" cy="743553"/>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solidFill>
                      <a:schemeClr val="bg1">
                        <a:lumMod val="75000"/>
                      </a:scheme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6" name="圓角矩形 8"/>
                    <p:cNvSpPr/>
                    <p:nvPr/>
                  </p:nvSpPr>
                  <p:spPr>
                    <a:xfrm rot="3013210" flipV="1">
                      <a:off x="-4511306" y="2508134"/>
                      <a:ext cx="236693" cy="743553"/>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solidFill>
                      <a:schemeClr val="bg1">
                        <a:lumMod val="75000"/>
                      </a:scheme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262146" name="書卷 (垂直) 262145"/>
                <p:cNvSpPr/>
                <p:nvPr/>
              </p:nvSpPr>
              <p:spPr>
                <a:xfrm>
                  <a:off x="-3325963" y="2820595"/>
                  <a:ext cx="1097824" cy="1639835"/>
                </a:xfrm>
                <a:prstGeom prst="verticalScroll">
                  <a:avLst/>
                </a:prstGeom>
                <a:solidFill>
                  <a:schemeClr val="bg1">
                    <a:lumMod val="75000"/>
                  </a:schemeClr>
                </a:solidFill>
                <a:ln>
                  <a:solidFill>
                    <a:schemeClr val="bg1">
                      <a:lumMod val="85000"/>
                    </a:schemeClr>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nvGrpSpPr>
              <p:cNvPr id="262148" name="群組 262147"/>
              <p:cNvGrpSpPr/>
              <p:nvPr/>
            </p:nvGrpSpPr>
            <p:grpSpPr>
              <a:xfrm>
                <a:off x="1287794" y="2248536"/>
                <a:ext cx="445393" cy="722371"/>
                <a:chOff x="-3122181" y="2317152"/>
                <a:chExt cx="1234034" cy="2001447"/>
              </a:xfrm>
              <a:solidFill>
                <a:srgbClr val="00B0F0"/>
              </a:solidFill>
            </p:grpSpPr>
            <p:grpSp>
              <p:nvGrpSpPr>
                <p:cNvPr id="33" name="群組 32"/>
                <p:cNvGrpSpPr/>
                <p:nvPr/>
              </p:nvGrpSpPr>
              <p:grpSpPr>
                <a:xfrm>
                  <a:off x="-3078509" y="2317152"/>
                  <a:ext cx="1190362" cy="2001447"/>
                  <a:chOff x="3457972" y="1196752"/>
                  <a:chExt cx="2895227" cy="4867968"/>
                </a:xfrm>
                <a:grpFill/>
              </p:grpSpPr>
              <p:sp>
                <p:nvSpPr>
                  <p:cNvPr id="34" name="流程圖: 接點 33"/>
                  <p:cNvSpPr/>
                  <p:nvPr/>
                </p:nvSpPr>
                <p:spPr>
                  <a:xfrm>
                    <a:off x="4776583" y="1196752"/>
                    <a:ext cx="936104" cy="936104"/>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5" name="圓角矩形 34"/>
                  <p:cNvSpPr/>
                  <p:nvPr/>
                </p:nvSpPr>
                <p:spPr>
                  <a:xfrm>
                    <a:off x="4776583" y="2240296"/>
                    <a:ext cx="1123528" cy="1708760"/>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6" name="圓角矩形 35"/>
                  <p:cNvSpPr/>
                  <p:nvPr/>
                </p:nvSpPr>
                <p:spPr>
                  <a:xfrm>
                    <a:off x="5410379" y="3544440"/>
                    <a:ext cx="489732" cy="252028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7" name="圓角矩形 36"/>
                  <p:cNvSpPr/>
                  <p:nvPr/>
                </p:nvSpPr>
                <p:spPr>
                  <a:xfrm>
                    <a:off x="4789175" y="3544440"/>
                    <a:ext cx="489732" cy="252028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8" name="圓角矩形 8"/>
                  <p:cNvSpPr/>
                  <p:nvPr/>
                </p:nvSpPr>
                <p:spPr>
                  <a:xfrm rot="21349714">
                    <a:off x="5726068" y="2258357"/>
                    <a:ext cx="627131" cy="1970089"/>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39" name="群組 38"/>
                  <p:cNvGrpSpPr/>
                  <p:nvPr/>
                </p:nvGrpSpPr>
                <p:grpSpPr>
                  <a:xfrm>
                    <a:off x="3457972" y="2264172"/>
                    <a:ext cx="1591573" cy="453107"/>
                    <a:chOff x="723609" y="2530960"/>
                    <a:chExt cx="1591573" cy="453107"/>
                  </a:xfrm>
                  <a:grpFill/>
                </p:grpSpPr>
                <p:sp>
                  <p:nvSpPr>
                    <p:cNvPr id="40" name="圓角矩形 39"/>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1" name="圓角矩形 40"/>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262147" name="圓角矩形 262146"/>
                <p:cNvSpPr/>
                <p:nvPr/>
              </p:nvSpPr>
              <p:spPr>
                <a:xfrm rot="2915547">
                  <a:off x="-3171330" y="2588441"/>
                  <a:ext cx="144017" cy="45719"/>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cxnSp>
            <p:nvCxnSpPr>
              <p:cNvPr id="262159" name="直線接點 262158"/>
              <p:cNvCxnSpPr/>
              <p:nvPr/>
            </p:nvCxnSpPr>
            <p:spPr>
              <a:xfrm>
                <a:off x="971600" y="3057722"/>
                <a:ext cx="1190010" cy="0"/>
              </a:xfrm>
              <a:prstGeom prst="line">
                <a:avLst/>
              </a:prstGeom>
              <a:ln w="38100">
                <a:solidFill>
                  <a:srgbClr val="7030A0"/>
                </a:solidFill>
                <a:prstDash val="solid"/>
              </a:ln>
            </p:spPr>
            <p:style>
              <a:lnRef idx="1">
                <a:schemeClr val="accent1"/>
              </a:lnRef>
              <a:fillRef idx="0">
                <a:schemeClr val="accent1"/>
              </a:fillRef>
              <a:effectRef idx="0">
                <a:schemeClr val="accent1"/>
              </a:effectRef>
              <a:fontRef idx="minor">
                <a:schemeClr val="tx1"/>
              </a:fontRef>
            </p:style>
          </p:cxnSp>
        </p:grpSp>
        <p:sp>
          <p:nvSpPr>
            <p:cNvPr id="262172" name="矩形 262171"/>
            <p:cNvSpPr/>
            <p:nvPr/>
          </p:nvSpPr>
          <p:spPr>
            <a:xfrm>
              <a:off x="1010021" y="4368898"/>
              <a:ext cx="1415772" cy="461665"/>
            </a:xfrm>
            <a:prstGeom prst="rect">
              <a:avLst/>
            </a:prstGeom>
          </p:spPr>
          <p:txBody>
            <a:bodyPr wrap="none">
              <a:spAutoFit/>
            </a:bodyPr>
            <a:lstStyle/>
            <a:p>
              <a:pPr algn="ctr"/>
              <a:r>
                <a:rPr lang="zh-TW" altLang="en-US" sz="2400" b="1">
                  <a:solidFill>
                    <a:schemeClr val="tx1">
                      <a:lumMod val="65000"/>
                      <a:lumOff val="35000"/>
                    </a:schemeClr>
                  </a:solidFill>
                  <a:latin typeface="微軟正黑體" panose="020B0604030504040204" pitchFamily="34" charset="-120"/>
                  <a:ea typeface="微軟正黑體" panose="020B0604030504040204" pitchFamily="34" charset="-120"/>
                </a:rPr>
                <a:t>傳統導向</a:t>
              </a:r>
              <a:endParaRPr lang="en-US" altLang="zh-TW" sz="2400" b="1">
                <a:solidFill>
                  <a:schemeClr val="tx1">
                    <a:lumMod val="65000"/>
                    <a:lumOff val="35000"/>
                  </a:schemeClr>
                </a:solidFill>
                <a:latin typeface="微軟正黑體" panose="020B0604030504040204" pitchFamily="34" charset="-120"/>
                <a:ea typeface="微軟正黑體" panose="020B0604030504040204" pitchFamily="34" charset="-120"/>
              </a:endParaRPr>
            </a:p>
          </p:txBody>
        </p:sp>
        <p:cxnSp>
          <p:nvCxnSpPr>
            <p:cNvPr id="103" name="直線接點 102"/>
            <p:cNvCxnSpPr/>
            <p:nvPr/>
          </p:nvCxnSpPr>
          <p:spPr>
            <a:xfrm flipV="1">
              <a:off x="402053" y="4946497"/>
              <a:ext cx="2509999" cy="2423"/>
            </a:xfrm>
            <a:prstGeom prst="line">
              <a:avLst/>
            </a:prstGeom>
            <a:ln w="3810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4" name="投影片編號版面配置區 3"/>
          <p:cNvSpPr>
            <a:spLocks noGrp="1"/>
          </p:cNvSpPr>
          <p:nvPr>
            <p:ph type="sldNum" sz="quarter" idx="12"/>
          </p:nvPr>
        </p:nvSpPr>
        <p:spPr/>
        <p:txBody>
          <a:bodyPr/>
          <a:lstStyle/>
          <a:p>
            <a:pPr>
              <a:defRPr/>
            </a:pPr>
            <a:fld id="{8598CAF7-0B11-4355-B351-D1350E429BEE}" type="slidenum">
              <a:rPr lang="zh-TW" altLang="en-US" smtClean="0"/>
              <a:pPr>
                <a:defRPr/>
              </a:pPr>
              <a:t>56</a:t>
            </a:fld>
            <a:endParaRPr lang="zh-TW" altLang="en-US"/>
          </a:p>
        </p:txBody>
      </p:sp>
      <p:sp>
        <p:nvSpPr>
          <p:cNvPr id="98" name="標題 2"/>
          <p:cNvSpPr txBox="1">
            <a:spLocks/>
          </p:cNvSpPr>
          <p:nvPr/>
        </p:nvSpPr>
        <p:spPr bwMode="auto">
          <a:xfrm>
            <a:off x="766763" y="192161"/>
            <a:ext cx="7909693"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一、學校轉化新課綱的實施原則</a:t>
            </a:r>
          </a:p>
        </p:txBody>
      </p:sp>
      <p:sp>
        <p:nvSpPr>
          <p:cNvPr id="101" name="文字方塊 100"/>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3E5F5"/>
                </a:solidFill>
              </a:rPr>
              <a:t>5-1-2.1</a:t>
            </a:r>
            <a:r>
              <a:rPr lang="zh-TW" altLang="en-US" sz="1200">
                <a:solidFill>
                  <a:srgbClr val="F3E5F5"/>
                </a:solidFill>
              </a:rPr>
              <a:t>   </a:t>
            </a:r>
            <a:r>
              <a:rPr lang="en-US" altLang="zh-TW" sz="1200">
                <a:solidFill>
                  <a:srgbClr val="F3E5F5"/>
                </a:solidFill>
              </a:rPr>
              <a:t>/</a:t>
            </a:r>
            <a:r>
              <a:rPr lang="zh-TW" altLang="en-US" sz="1200">
                <a:solidFill>
                  <a:srgbClr val="F3E5F5"/>
                </a:solidFill>
              </a:rPr>
              <a:t> </a:t>
            </a:r>
          </a:p>
        </p:txBody>
      </p:sp>
      <p:sp>
        <p:nvSpPr>
          <p:cNvPr id="102" name="矩形 101"/>
          <p:cNvSpPr/>
          <p:nvPr/>
        </p:nvSpPr>
        <p:spPr>
          <a:xfrm>
            <a:off x="3438366" y="1180958"/>
            <a:ext cx="2976186" cy="461665"/>
          </a:xfrm>
          <a:prstGeom prst="rect">
            <a:avLst/>
          </a:prstGeom>
        </p:spPr>
        <p:txBody>
          <a:bodyPr wrap="square">
            <a:spAutoFit/>
          </a:bodyPr>
          <a:lstStyle/>
          <a:p>
            <a:pPr defTabSz="1600200">
              <a:spcAft>
                <a:spcPct val="35000"/>
              </a:spcAft>
              <a:defRPr/>
            </a:pPr>
            <a:r>
              <a:rPr lang="en-US" altLang="zh-TW" sz="2400">
                <a:latin typeface="微軟正黑體" pitchFamily="34" charset="-120"/>
                <a:ea typeface="微軟正黑體" pitchFamily="34" charset="-120"/>
                <a:cs typeface="Times New Roman" pitchFamily="18" charset="0"/>
              </a:rPr>
              <a:t>1. </a:t>
            </a:r>
            <a:r>
              <a:rPr lang="zh-TW" altLang="en-US" sz="2400">
                <a:latin typeface="微軟正黑體" pitchFamily="34" charset="-120"/>
                <a:ea typeface="微軟正黑體" pitchFamily="34" charset="-120"/>
                <a:cs typeface="Times New Roman" pitchFamily="18" charset="0"/>
              </a:rPr>
              <a:t>課程教學取向</a:t>
            </a:r>
          </a:p>
        </p:txBody>
      </p:sp>
      <p:sp>
        <p:nvSpPr>
          <p:cNvPr id="108" name="矩形 107"/>
          <p:cNvSpPr/>
          <p:nvPr/>
        </p:nvSpPr>
        <p:spPr>
          <a:xfrm>
            <a:off x="624952" y="1178060"/>
            <a:ext cx="5223978" cy="461665"/>
          </a:xfrm>
          <a:prstGeom prst="rect">
            <a:avLst/>
          </a:prstGeom>
        </p:spPr>
        <p:txBody>
          <a:bodyPr wrap="square">
            <a:spAutoFit/>
          </a:bodyPr>
          <a:lstStyle/>
          <a:p>
            <a:pPr defTabSz="1600200">
              <a:spcAft>
                <a:spcPct val="35000"/>
              </a:spcAft>
              <a:defRPr/>
            </a:pPr>
            <a:r>
              <a:rPr lang="zh-TW" altLang="en-US" sz="2400">
                <a:latin typeface="微軟正黑體" pitchFamily="34" charset="-120"/>
                <a:ea typeface="微軟正黑體" pitchFamily="34" charset="-120"/>
                <a:cs typeface="Times New Roman" pitchFamily="18" charset="0"/>
              </a:rPr>
              <a:t>（二）素養教學</a:t>
            </a:r>
          </a:p>
        </p:txBody>
      </p:sp>
      <p:grpSp>
        <p:nvGrpSpPr>
          <p:cNvPr id="13" name="群組 12"/>
          <p:cNvGrpSpPr/>
          <p:nvPr/>
        </p:nvGrpSpPr>
        <p:grpSpPr>
          <a:xfrm>
            <a:off x="3011164" y="1916832"/>
            <a:ext cx="3068708" cy="4612306"/>
            <a:chOff x="3011164" y="2132856"/>
            <a:chExt cx="3068708" cy="4612306"/>
          </a:xfrm>
        </p:grpSpPr>
        <p:sp>
          <p:nvSpPr>
            <p:cNvPr id="2" name="圓角矩形 1"/>
            <p:cNvSpPr/>
            <p:nvPr/>
          </p:nvSpPr>
          <p:spPr>
            <a:xfrm>
              <a:off x="3011164" y="2132857"/>
              <a:ext cx="3061736" cy="4612305"/>
            </a:xfrm>
            <a:prstGeom prst="roundRect">
              <a:avLst>
                <a:gd name="adj" fmla="val 3996"/>
              </a:avLst>
            </a:prstGeom>
            <a:solidFill>
              <a:schemeClr val="bg1"/>
            </a:solidFill>
            <a:ln>
              <a:solidFill>
                <a:schemeClr val="bg1">
                  <a:lumMod val="75000"/>
                </a:schemeClr>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5" name="矩形 14"/>
            <p:cNvSpPr/>
            <p:nvPr/>
          </p:nvSpPr>
          <p:spPr>
            <a:xfrm>
              <a:off x="3311692" y="5292721"/>
              <a:ext cx="2618120" cy="1323439"/>
            </a:xfrm>
            <a:prstGeom prst="rect">
              <a:avLst/>
            </a:prstGeom>
          </p:spPr>
          <p:txBody>
            <a:bodyPr wrap="square">
              <a:spAutoFit/>
            </a:bodyPr>
            <a:lstStyle/>
            <a:p>
              <a:r>
                <a:rPr lang="zh-TW" altLang="en-US" sz="2000">
                  <a:latin typeface="微軟正黑體" panose="020B0604030504040204" pitchFamily="34" charset="-120"/>
                  <a:ea typeface="微軟正黑體" panose="020B0604030504040204" pitchFamily="34" charset="-120"/>
                </a:rPr>
                <a:t>學生為學習主體，</a:t>
              </a:r>
              <a:r>
                <a:rPr lang="en-US" altLang="zh-TW" sz="2000">
                  <a:latin typeface="微軟正黑體" panose="020B0604030504040204" pitchFamily="34" charset="-120"/>
                  <a:ea typeface="微軟正黑體" panose="020B0604030504040204" pitchFamily="34" charset="-120"/>
                </a:rPr>
                <a:t/>
              </a:r>
              <a:br>
                <a:rPr lang="en-US" altLang="zh-TW" sz="2000">
                  <a:latin typeface="微軟正黑體" panose="020B0604030504040204" pitchFamily="34" charset="-120"/>
                  <a:ea typeface="微軟正黑體" panose="020B0604030504040204" pitchFamily="34" charset="-120"/>
                </a:rPr>
              </a:br>
              <a:r>
                <a:rPr lang="zh-TW" altLang="en-US" sz="2000">
                  <a:latin typeface="微軟正黑體" panose="020B0604030504040204" pitchFamily="34" charset="-120"/>
                  <a:ea typeface="微軟正黑體" panose="020B0604030504040204" pitchFamily="34" charset="-120"/>
                </a:rPr>
                <a:t>以全人養成為理念，素養導向是能力導向的升級進化版</a:t>
              </a:r>
            </a:p>
          </p:txBody>
        </p:sp>
        <p:sp>
          <p:nvSpPr>
            <p:cNvPr id="266" name="矩形 265"/>
            <p:cNvSpPr/>
            <p:nvPr/>
          </p:nvSpPr>
          <p:spPr>
            <a:xfrm>
              <a:off x="3841580" y="4529824"/>
              <a:ext cx="1415772" cy="461665"/>
            </a:xfrm>
            <a:prstGeom prst="rect">
              <a:avLst/>
            </a:prstGeom>
          </p:spPr>
          <p:txBody>
            <a:bodyPr wrap="none">
              <a:spAutoFit/>
            </a:bodyPr>
            <a:lstStyle/>
            <a:p>
              <a:pPr algn="ctr"/>
              <a:r>
                <a:rPr lang="zh-TW" altLang="en-US" sz="2400" b="1">
                  <a:latin typeface="微軟正黑體" panose="020B0604030504040204" pitchFamily="34" charset="-120"/>
                  <a:ea typeface="微軟正黑體" panose="020B0604030504040204" pitchFamily="34" charset="-120"/>
                </a:rPr>
                <a:t>素養導向</a:t>
              </a:r>
              <a:endParaRPr lang="en-US" altLang="zh-TW" sz="2400" b="1">
                <a:latin typeface="微軟正黑體" panose="020B0604030504040204" pitchFamily="34" charset="-120"/>
                <a:ea typeface="微軟正黑體" panose="020B0604030504040204" pitchFamily="34" charset="-120"/>
              </a:endParaRPr>
            </a:p>
          </p:txBody>
        </p:sp>
        <p:sp>
          <p:nvSpPr>
            <p:cNvPr id="3" name="圓角化同側角落矩形 2"/>
            <p:cNvSpPr/>
            <p:nvPr/>
          </p:nvSpPr>
          <p:spPr>
            <a:xfrm>
              <a:off x="3016649" y="2132856"/>
              <a:ext cx="3063223" cy="2235960"/>
            </a:xfrm>
            <a:prstGeom prst="round2SameRect">
              <a:avLst>
                <a:gd name="adj1" fmla="val 5537"/>
                <a:gd name="adj2" fmla="val 0"/>
              </a:avLst>
            </a:prstGeom>
            <a:solidFill>
              <a:srgbClr val="FF0066"/>
            </a:solidFill>
            <a:ln>
              <a:solidFill>
                <a:schemeClr val="bg1">
                  <a:lumMod val="75000"/>
                </a:schemeClr>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nvGrpSpPr>
            <p:cNvPr id="8" name="群組 7"/>
            <p:cNvGrpSpPr/>
            <p:nvPr/>
          </p:nvGrpSpPr>
          <p:grpSpPr>
            <a:xfrm>
              <a:off x="3776363" y="2581983"/>
              <a:ext cx="1531338" cy="1531338"/>
              <a:chOff x="6588224" y="2260697"/>
              <a:chExt cx="1531338" cy="1531338"/>
            </a:xfrm>
          </p:grpSpPr>
          <p:sp>
            <p:nvSpPr>
              <p:cNvPr id="262155" name="橢圓 262154"/>
              <p:cNvSpPr/>
              <p:nvPr/>
            </p:nvSpPr>
            <p:spPr>
              <a:xfrm>
                <a:off x="6588224" y="2260697"/>
                <a:ext cx="1531338" cy="1531338"/>
              </a:xfrm>
              <a:prstGeom prst="ellipse">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223" name="書卷 (垂直) 222"/>
              <p:cNvSpPr/>
              <p:nvPr/>
            </p:nvSpPr>
            <p:spPr>
              <a:xfrm rot="16200000" flipH="1">
                <a:off x="6972638" y="3013402"/>
                <a:ext cx="396232" cy="591857"/>
              </a:xfrm>
              <a:prstGeom prst="verticalScroll">
                <a:avLst/>
              </a:prstGeom>
              <a:solidFill>
                <a:srgbClr val="FFC000"/>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nvGrpSpPr>
              <p:cNvPr id="262150" name="群組 262149"/>
              <p:cNvGrpSpPr/>
              <p:nvPr/>
            </p:nvGrpSpPr>
            <p:grpSpPr>
              <a:xfrm>
                <a:off x="7004875" y="2492324"/>
                <a:ext cx="525593" cy="612783"/>
                <a:chOff x="-1860416" y="2342383"/>
                <a:chExt cx="1557622" cy="1816014"/>
              </a:xfrm>
              <a:solidFill>
                <a:srgbClr val="FF0000"/>
              </a:solidFill>
            </p:grpSpPr>
            <p:sp>
              <p:nvSpPr>
                <p:cNvPr id="66" name="流程圖: 接點 65"/>
                <p:cNvSpPr/>
                <p:nvPr/>
              </p:nvSpPr>
              <p:spPr>
                <a:xfrm>
                  <a:off x="-1275788" y="2342383"/>
                  <a:ext cx="359645" cy="35964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7" name="圓角矩形 66"/>
                <p:cNvSpPr/>
                <p:nvPr/>
              </p:nvSpPr>
              <p:spPr>
                <a:xfrm>
                  <a:off x="-1320389" y="2751320"/>
                  <a:ext cx="458569" cy="697431"/>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8" name="圓角矩形 67"/>
                <p:cNvSpPr/>
                <p:nvPr/>
              </p:nvSpPr>
              <p:spPr>
                <a:xfrm>
                  <a:off x="-1064528" y="3140968"/>
                  <a:ext cx="197703" cy="1017429"/>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9" name="圓角矩形 68"/>
                <p:cNvSpPr/>
                <p:nvPr/>
              </p:nvSpPr>
              <p:spPr>
                <a:xfrm>
                  <a:off x="-1315541" y="3140968"/>
                  <a:ext cx="197704" cy="1017429"/>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0" name="圓角矩形 8"/>
                <p:cNvSpPr/>
                <p:nvPr/>
              </p:nvSpPr>
              <p:spPr>
                <a:xfrm rot="18586790" flipH="1" flipV="1">
                  <a:off x="-1589343" y="2282768"/>
                  <a:ext cx="253171" cy="795318"/>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1" name="圓角矩形 8"/>
                <p:cNvSpPr/>
                <p:nvPr/>
              </p:nvSpPr>
              <p:spPr>
                <a:xfrm rot="3013210" flipV="1">
                  <a:off x="-827039" y="2274180"/>
                  <a:ext cx="253171" cy="795318"/>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236" name="群組 235"/>
              <p:cNvGrpSpPr/>
              <p:nvPr/>
            </p:nvGrpSpPr>
            <p:grpSpPr>
              <a:xfrm>
                <a:off x="7387975" y="2785075"/>
                <a:ext cx="445393" cy="722371"/>
                <a:chOff x="-3122181" y="2317152"/>
                <a:chExt cx="1234034" cy="2001447"/>
              </a:xfrm>
              <a:solidFill>
                <a:srgbClr val="00B0F0"/>
              </a:solidFill>
            </p:grpSpPr>
            <p:grpSp>
              <p:nvGrpSpPr>
                <p:cNvPr id="237" name="群組 236"/>
                <p:cNvGrpSpPr/>
                <p:nvPr/>
              </p:nvGrpSpPr>
              <p:grpSpPr>
                <a:xfrm>
                  <a:off x="-3078509" y="2317152"/>
                  <a:ext cx="1190362" cy="2001447"/>
                  <a:chOff x="3457972" y="1196752"/>
                  <a:chExt cx="2895227" cy="4867968"/>
                </a:xfrm>
                <a:grpFill/>
              </p:grpSpPr>
              <p:sp>
                <p:nvSpPr>
                  <p:cNvPr id="239" name="流程圖: 接點 238"/>
                  <p:cNvSpPr/>
                  <p:nvPr/>
                </p:nvSpPr>
                <p:spPr>
                  <a:xfrm>
                    <a:off x="4776583" y="1196752"/>
                    <a:ext cx="936104" cy="936104"/>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40" name="圓角矩形 239"/>
                  <p:cNvSpPr/>
                  <p:nvPr/>
                </p:nvSpPr>
                <p:spPr>
                  <a:xfrm>
                    <a:off x="4776583" y="2240296"/>
                    <a:ext cx="1123528" cy="1708760"/>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41" name="圓角矩形 240"/>
                  <p:cNvSpPr/>
                  <p:nvPr/>
                </p:nvSpPr>
                <p:spPr>
                  <a:xfrm>
                    <a:off x="5410379" y="3544440"/>
                    <a:ext cx="489732" cy="252028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42" name="圓角矩形 241"/>
                  <p:cNvSpPr/>
                  <p:nvPr/>
                </p:nvSpPr>
                <p:spPr>
                  <a:xfrm>
                    <a:off x="4789175" y="3544440"/>
                    <a:ext cx="489732" cy="252028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43" name="圓角矩形 8"/>
                  <p:cNvSpPr/>
                  <p:nvPr/>
                </p:nvSpPr>
                <p:spPr>
                  <a:xfrm rot="21349714">
                    <a:off x="5726068" y="2258357"/>
                    <a:ext cx="627131" cy="1970089"/>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244" name="群組 243"/>
                  <p:cNvGrpSpPr/>
                  <p:nvPr/>
                </p:nvGrpSpPr>
                <p:grpSpPr>
                  <a:xfrm>
                    <a:off x="3457972" y="2264172"/>
                    <a:ext cx="1591573" cy="453107"/>
                    <a:chOff x="723609" y="2530960"/>
                    <a:chExt cx="1591573" cy="453107"/>
                  </a:xfrm>
                  <a:grpFill/>
                </p:grpSpPr>
                <p:sp>
                  <p:nvSpPr>
                    <p:cNvPr id="245" name="圓角矩形 244"/>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46" name="圓角矩形 245"/>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238" name="圓角矩形 237"/>
                <p:cNvSpPr/>
                <p:nvPr/>
              </p:nvSpPr>
              <p:spPr>
                <a:xfrm rot="2915547">
                  <a:off x="-3171330" y="2588441"/>
                  <a:ext cx="144017" cy="45719"/>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sp>
            <p:nvSpPr>
              <p:cNvPr id="262170" name="橢圓 262169"/>
              <p:cNvSpPr/>
              <p:nvPr/>
            </p:nvSpPr>
            <p:spPr>
              <a:xfrm>
                <a:off x="6678334" y="2339249"/>
                <a:ext cx="1351117" cy="1351117"/>
              </a:xfrm>
              <a:prstGeom prst="ellipse">
                <a:avLst/>
              </a:prstGeom>
              <a:noFill/>
              <a:ln w="28575">
                <a:solidFill>
                  <a:srgbClr val="C198E0"/>
                </a:solidFill>
                <a:prstDash val="dashDot"/>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cxnSp>
          <p:nvCxnSpPr>
            <p:cNvPr id="9" name="直線接點 8"/>
            <p:cNvCxnSpPr/>
            <p:nvPr/>
          </p:nvCxnSpPr>
          <p:spPr>
            <a:xfrm flipV="1">
              <a:off x="3227512" y="5096798"/>
              <a:ext cx="2509999" cy="2423"/>
            </a:xfrm>
            <a:prstGeom prst="line">
              <a:avLst/>
            </a:prstGeom>
            <a:ln w="3810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59986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投影片編號版面配置區 10"/>
          <p:cNvSpPr>
            <a:spLocks noGrp="1"/>
          </p:cNvSpPr>
          <p:nvPr>
            <p:ph type="sldNum" sz="quarter" idx="12"/>
          </p:nvPr>
        </p:nvSpPr>
        <p:spPr/>
        <p:txBody>
          <a:bodyPr/>
          <a:lstStyle/>
          <a:p>
            <a:pPr>
              <a:defRPr/>
            </a:pPr>
            <a:fld id="{8598CAF7-0B11-4355-B351-D1350E429BEE}" type="slidenum">
              <a:rPr lang="zh-TW" altLang="en-US" smtClean="0"/>
              <a:pPr>
                <a:defRPr/>
              </a:pPr>
              <a:t>57</a:t>
            </a:fld>
            <a:endParaRPr lang="zh-TW" altLang="en-US"/>
          </a:p>
        </p:txBody>
      </p:sp>
      <p:sp>
        <p:nvSpPr>
          <p:cNvPr id="84" name="標題 2"/>
          <p:cNvSpPr txBox="1">
            <a:spLocks/>
          </p:cNvSpPr>
          <p:nvPr/>
        </p:nvSpPr>
        <p:spPr bwMode="auto">
          <a:xfrm>
            <a:off x="766763" y="192161"/>
            <a:ext cx="7909693"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一、學校轉化新課綱的實施原則</a:t>
            </a:r>
          </a:p>
        </p:txBody>
      </p:sp>
      <p:sp>
        <p:nvSpPr>
          <p:cNvPr id="85" name="文字方塊 84"/>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3E5F5"/>
                </a:solidFill>
              </a:rPr>
              <a:t>5-1-2.2</a:t>
            </a:r>
            <a:r>
              <a:rPr lang="zh-TW" altLang="en-US" sz="1200">
                <a:solidFill>
                  <a:srgbClr val="F3E5F5"/>
                </a:solidFill>
              </a:rPr>
              <a:t>   </a:t>
            </a:r>
            <a:r>
              <a:rPr lang="en-US" altLang="zh-TW" sz="1200">
                <a:solidFill>
                  <a:srgbClr val="F3E5F5"/>
                </a:solidFill>
              </a:rPr>
              <a:t>/</a:t>
            </a:r>
            <a:r>
              <a:rPr lang="zh-TW" altLang="en-US" sz="1200">
                <a:solidFill>
                  <a:srgbClr val="F3E5F5"/>
                </a:solidFill>
              </a:rPr>
              <a:t> </a:t>
            </a:r>
          </a:p>
        </p:txBody>
      </p:sp>
      <p:sp>
        <p:nvSpPr>
          <p:cNvPr id="88" name="矩形 87"/>
          <p:cNvSpPr/>
          <p:nvPr/>
        </p:nvSpPr>
        <p:spPr>
          <a:xfrm>
            <a:off x="1551492" y="1638961"/>
            <a:ext cx="3873032" cy="461665"/>
          </a:xfrm>
          <a:prstGeom prst="rect">
            <a:avLst/>
          </a:prstGeom>
        </p:spPr>
        <p:txBody>
          <a:bodyPr wrap="square">
            <a:spAutoFit/>
          </a:bodyPr>
          <a:lstStyle/>
          <a:p>
            <a:pPr defTabSz="1600200">
              <a:spcAft>
                <a:spcPct val="35000"/>
              </a:spcAft>
              <a:defRPr/>
            </a:pPr>
            <a:r>
              <a:rPr lang="en-US" altLang="zh-TW" sz="2400">
                <a:latin typeface="微軟正黑體" pitchFamily="34" charset="-120"/>
                <a:ea typeface="微軟正黑體" pitchFamily="34" charset="-120"/>
                <a:cs typeface="Times New Roman" pitchFamily="18" charset="0"/>
              </a:rPr>
              <a:t>2. </a:t>
            </a:r>
            <a:r>
              <a:rPr lang="zh-TW" altLang="en-US" sz="2400">
                <a:latin typeface="微軟正黑體" pitchFamily="34" charset="-120"/>
                <a:ea typeface="微軟正黑體" pitchFamily="34" charset="-120"/>
                <a:cs typeface="Times New Roman" pitchFamily="18" charset="0"/>
              </a:rPr>
              <a:t>素養導向教學的四大原則</a:t>
            </a:r>
          </a:p>
        </p:txBody>
      </p:sp>
      <p:sp>
        <p:nvSpPr>
          <p:cNvPr id="89" name="矩形 88"/>
          <p:cNvSpPr/>
          <p:nvPr/>
        </p:nvSpPr>
        <p:spPr>
          <a:xfrm>
            <a:off x="624952" y="1178060"/>
            <a:ext cx="5223978" cy="461665"/>
          </a:xfrm>
          <a:prstGeom prst="rect">
            <a:avLst/>
          </a:prstGeom>
        </p:spPr>
        <p:txBody>
          <a:bodyPr wrap="square">
            <a:spAutoFit/>
          </a:bodyPr>
          <a:lstStyle/>
          <a:p>
            <a:pPr defTabSz="1600200">
              <a:spcAft>
                <a:spcPct val="35000"/>
              </a:spcAft>
              <a:defRPr/>
            </a:pPr>
            <a:r>
              <a:rPr lang="zh-TW" altLang="en-US" sz="2400">
                <a:latin typeface="微軟正黑體" pitchFamily="34" charset="-120"/>
                <a:ea typeface="微軟正黑體" pitchFamily="34" charset="-120"/>
                <a:cs typeface="Times New Roman" pitchFamily="18" charset="0"/>
              </a:rPr>
              <a:t>（二）素養教學</a:t>
            </a:r>
          </a:p>
        </p:txBody>
      </p:sp>
      <p:grpSp>
        <p:nvGrpSpPr>
          <p:cNvPr id="90" name="群組 89"/>
          <p:cNvGrpSpPr/>
          <p:nvPr/>
        </p:nvGrpSpPr>
        <p:grpSpPr>
          <a:xfrm>
            <a:off x="7058844" y="5229200"/>
            <a:ext cx="681508" cy="618474"/>
            <a:chOff x="609107" y="2377826"/>
            <a:chExt cx="1451330" cy="1317094"/>
          </a:xfrm>
        </p:grpSpPr>
        <p:sp>
          <p:nvSpPr>
            <p:cNvPr id="91" name="平行四邊形 90"/>
            <p:cNvSpPr/>
            <p:nvPr/>
          </p:nvSpPr>
          <p:spPr>
            <a:xfrm>
              <a:off x="931549" y="2381537"/>
              <a:ext cx="864096" cy="1313383"/>
            </a:xfrm>
            <a:prstGeom prst="parallelogram">
              <a:avLst>
                <a:gd name="adj" fmla="val 47046"/>
              </a:avLst>
            </a:prstGeom>
            <a:solidFill>
              <a:schemeClr val="bg1"/>
            </a:solidFill>
            <a:ln w="9525">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92" name="平行四邊形 91"/>
            <p:cNvSpPr/>
            <p:nvPr/>
          </p:nvSpPr>
          <p:spPr>
            <a:xfrm rot="17222712" flipV="1">
              <a:off x="931549" y="2381536"/>
              <a:ext cx="864096" cy="1313383"/>
            </a:xfrm>
            <a:prstGeom prst="parallelogram">
              <a:avLst>
                <a:gd name="adj" fmla="val 47046"/>
              </a:avLst>
            </a:prstGeom>
            <a:solidFill>
              <a:srgbClr val="FF99CC"/>
            </a:solidFill>
            <a:ln w="9525">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93" name="矩形 92"/>
            <p:cNvSpPr/>
            <p:nvPr/>
          </p:nvSpPr>
          <p:spPr>
            <a:xfrm>
              <a:off x="609107" y="3250810"/>
              <a:ext cx="1370606" cy="45719"/>
            </a:xfrm>
            <a:prstGeom prst="rect">
              <a:avLst/>
            </a:prstGeom>
            <a:solidFill>
              <a:srgbClr val="FF99CC"/>
            </a:solidFill>
            <a:ln w="9525">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94" name="平行四邊形 93"/>
            <p:cNvSpPr/>
            <p:nvPr/>
          </p:nvSpPr>
          <p:spPr>
            <a:xfrm>
              <a:off x="937556" y="3250810"/>
              <a:ext cx="610108" cy="439086"/>
            </a:xfrm>
            <a:prstGeom prst="parallelogram">
              <a:avLst>
                <a:gd name="adj" fmla="val 31173"/>
              </a:avLst>
            </a:prstGeom>
            <a:solidFill>
              <a:srgbClr val="99CCFF"/>
            </a:solidFill>
            <a:ln w="9525">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95" name="平行四邊形 94"/>
            <p:cNvSpPr/>
            <p:nvPr/>
          </p:nvSpPr>
          <p:spPr>
            <a:xfrm>
              <a:off x="1175981" y="2377826"/>
              <a:ext cx="610108" cy="439086"/>
            </a:xfrm>
            <a:prstGeom prst="parallelogram">
              <a:avLst>
                <a:gd name="adj" fmla="val 31173"/>
              </a:avLst>
            </a:prstGeom>
            <a:solidFill>
              <a:srgbClr val="99CCFF"/>
            </a:solidFill>
            <a:ln w="9525">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96" name="橢圓 95"/>
            <p:cNvSpPr/>
            <p:nvPr/>
          </p:nvSpPr>
          <p:spPr>
            <a:xfrm rot="20471904">
              <a:off x="1116920" y="2853260"/>
              <a:ext cx="481228" cy="352196"/>
            </a:xfrm>
            <a:prstGeom prst="ellipse">
              <a:avLst/>
            </a:prstGeom>
            <a:solidFill>
              <a:srgbClr val="CC99FF"/>
            </a:solidFill>
            <a:ln w="9525">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97" name="平行四邊形 40"/>
            <p:cNvSpPr/>
            <p:nvPr/>
          </p:nvSpPr>
          <p:spPr>
            <a:xfrm rot="6461641" flipH="1" flipV="1">
              <a:off x="1800128" y="3050179"/>
              <a:ext cx="498062" cy="22557"/>
            </a:xfrm>
            <a:custGeom>
              <a:avLst/>
              <a:gdLst>
                <a:gd name="connsiteX0" fmla="*/ 0 w 421708"/>
                <a:gd name="connsiteY0" fmla="*/ 55412 h 55412"/>
                <a:gd name="connsiteX1" fmla="*/ 26069 w 421708"/>
                <a:gd name="connsiteY1" fmla="*/ 0 h 55412"/>
                <a:gd name="connsiteX2" fmla="*/ 421708 w 421708"/>
                <a:gd name="connsiteY2" fmla="*/ 0 h 55412"/>
                <a:gd name="connsiteX3" fmla="*/ 395639 w 421708"/>
                <a:gd name="connsiteY3" fmla="*/ 55412 h 55412"/>
                <a:gd name="connsiteX4" fmla="*/ 0 w 421708"/>
                <a:gd name="connsiteY4" fmla="*/ 55412 h 55412"/>
                <a:gd name="connsiteX0" fmla="*/ 0 w 438791"/>
                <a:gd name="connsiteY0" fmla="*/ 17537 h 55412"/>
                <a:gd name="connsiteX1" fmla="*/ 43152 w 438791"/>
                <a:gd name="connsiteY1" fmla="*/ 0 h 55412"/>
                <a:gd name="connsiteX2" fmla="*/ 438791 w 438791"/>
                <a:gd name="connsiteY2" fmla="*/ 0 h 55412"/>
                <a:gd name="connsiteX3" fmla="*/ 412722 w 438791"/>
                <a:gd name="connsiteY3" fmla="*/ 55412 h 55412"/>
                <a:gd name="connsiteX4" fmla="*/ 0 w 438791"/>
                <a:gd name="connsiteY4" fmla="*/ 17537 h 55412"/>
                <a:gd name="connsiteX0" fmla="*/ 0 w 498062"/>
                <a:gd name="connsiteY0" fmla="*/ 19783 h 57658"/>
                <a:gd name="connsiteX1" fmla="*/ 43152 w 498062"/>
                <a:gd name="connsiteY1" fmla="*/ 2246 h 57658"/>
                <a:gd name="connsiteX2" fmla="*/ 498062 w 498062"/>
                <a:gd name="connsiteY2" fmla="*/ 0 h 57658"/>
                <a:gd name="connsiteX3" fmla="*/ 412722 w 498062"/>
                <a:gd name="connsiteY3" fmla="*/ 57658 h 57658"/>
                <a:gd name="connsiteX4" fmla="*/ 0 w 498062"/>
                <a:gd name="connsiteY4" fmla="*/ 19783 h 57658"/>
                <a:gd name="connsiteX0" fmla="*/ 0 w 498062"/>
                <a:gd name="connsiteY0" fmla="*/ 19783 h 22557"/>
                <a:gd name="connsiteX1" fmla="*/ 43152 w 498062"/>
                <a:gd name="connsiteY1" fmla="*/ 2246 h 22557"/>
                <a:gd name="connsiteX2" fmla="*/ 498062 w 498062"/>
                <a:gd name="connsiteY2" fmla="*/ 0 h 22557"/>
                <a:gd name="connsiteX3" fmla="*/ 454846 w 498062"/>
                <a:gd name="connsiteY3" fmla="*/ 22557 h 22557"/>
                <a:gd name="connsiteX4" fmla="*/ 0 w 498062"/>
                <a:gd name="connsiteY4" fmla="*/ 19783 h 22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062" h="22557">
                  <a:moveTo>
                    <a:pt x="0" y="19783"/>
                  </a:moveTo>
                  <a:lnTo>
                    <a:pt x="43152" y="2246"/>
                  </a:lnTo>
                  <a:lnTo>
                    <a:pt x="498062" y="0"/>
                  </a:lnTo>
                  <a:lnTo>
                    <a:pt x="454846" y="22557"/>
                  </a:lnTo>
                  <a:lnTo>
                    <a:pt x="0" y="19783"/>
                  </a:lnTo>
                  <a:close/>
                </a:path>
              </a:pathLst>
            </a:custGeom>
            <a:solidFill>
              <a:srgbClr val="FF99CC"/>
            </a:solidFill>
            <a:ln w="9525">
              <a:solidFill>
                <a:schemeClr val="bg1"/>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sp>
        <p:nvSpPr>
          <p:cNvPr id="98" name="矩形 97"/>
          <p:cNvSpPr/>
          <p:nvPr/>
        </p:nvSpPr>
        <p:spPr>
          <a:xfrm>
            <a:off x="1292134" y="5338566"/>
            <a:ext cx="5707012" cy="461665"/>
          </a:xfrm>
          <a:prstGeom prst="rect">
            <a:avLst/>
          </a:prstGeom>
        </p:spPr>
        <p:txBody>
          <a:bodyPr wrap="none">
            <a:spAutoFit/>
          </a:bodyPr>
          <a:lstStyle/>
          <a:p>
            <a:pPr eaLnBrk="0" hangingPunct="0">
              <a:spcBef>
                <a:spcPct val="30000"/>
              </a:spcBef>
              <a:defRPr/>
            </a:pPr>
            <a:r>
              <a:rPr lang="zh-TW" altLang="en-US" sz="2400" b="1">
                <a:latin typeface="微軟正黑體" panose="020B0604030504040204" pitchFamily="34" charset="-120"/>
                <a:ea typeface="微軟正黑體" panose="020B0604030504040204" pitchFamily="34" charset="-120"/>
              </a:rPr>
              <a:t>參照各領域 </a:t>
            </a:r>
            <a:r>
              <a:rPr lang="en-US" altLang="zh-TW" sz="2400" b="1">
                <a:latin typeface="微軟正黑體" panose="020B0604030504040204" pitchFamily="34" charset="-120"/>
                <a:ea typeface="微軟正黑體" panose="020B0604030504040204" pitchFamily="34" charset="-120"/>
              </a:rPr>
              <a:t>/</a:t>
            </a:r>
            <a:r>
              <a:rPr lang="zh-TW" altLang="en-US" sz="2400" b="1">
                <a:latin typeface="微軟正黑體" panose="020B0604030504040204" pitchFamily="34" charset="-120"/>
                <a:ea typeface="微軟正黑體" panose="020B0604030504040204" pitchFamily="34" charset="-120"/>
              </a:rPr>
              <a:t> 科目之核心素養、學習重點</a:t>
            </a:r>
          </a:p>
        </p:txBody>
      </p:sp>
      <p:grpSp>
        <p:nvGrpSpPr>
          <p:cNvPr id="7" name="群組 6"/>
          <p:cNvGrpSpPr/>
          <p:nvPr/>
        </p:nvGrpSpPr>
        <p:grpSpPr>
          <a:xfrm>
            <a:off x="438928" y="2845588"/>
            <a:ext cx="2384136" cy="2052789"/>
            <a:chOff x="438928" y="2845588"/>
            <a:chExt cx="2384136" cy="2052789"/>
          </a:xfrm>
        </p:grpSpPr>
        <p:sp>
          <p:nvSpPr>
            <p:cNvPr id="71" name="橢圓 8"/>
            <p:cNvSpPr/>
            <p:nvPr/>
          </p:nvSpPr>
          <p:spPr>
            <a:xfrm>
              <a:off x="438928" y="2845588"/>
              <a:ext cx="2384136" cy="2052789"/>
            </a:xfrm>
            <a:custGeom>
              <a:avLst/>
              <a:gdLst>
                <a:gd name="connsiteX0" fmla="*/ 0 w 2052768"/>
                <a:gd name="connsiteY0" fmla="*/ 1026384 h 2052768"/>
                <a:gd name="connsiteX1" fmla="*/ 1026384 w 2052768"/>
                <a:gd name="connsiteY1" fmla="*/ 0 h 2052768"/>
                <a:gd name="connsiteX2" fmla="*/ 2052768 w 2052768"/>
                <a:gd name="connsiteY2" fmla="*/ 1026384 h 2052768"/>
                <a:gd name="connsiteX3" fmla="*/ 1026384 w 2052768"/>
                <a:gd name="connsiteY3" fmla="*/ 2052768 h 2052768"/>
                <a:gd name="connsiteX4" fmla="*/ 0 w 2052768"/>
                <a:gd name="connsiteY4" fmla="*/ 1026384 h 2052768"/>
                <a:gd name="connsiteX0" fmla="*/ 0 w 2373610"/>
                <a:gd name="connsiteY0" fmla="*/ 1026395 h 2052790"/>
                <a:gd name="connsiteX1" fmla="*/ 1026384 w 2373610"/>
                <a:gd name="connsiteY1" fmla="*/ 11 h 2052790"/>
                <a:gd name="connsiteX2" fmla="*/ 2373610 w 2373610"/>
                <a:gd name="connsiteY2" fmla="*/ 1042437 h 2052790"/>
                <a:gd name="connsiteX3" fmla="*/ 1026384 w 2373610"/>
                <a:gd name="connsiteY3" fmla="*/ 2052779 h 2052790"/>
                <a:gd name="connsiteX4" fmla="*/ 0 w 2373610"/>
                <a:gd name="connsiteY4" fmla="*/ 1026395 h 2052790"/>
                <a:gd name="connsiteX0" fmla="*/ 0 w 2373610"/>
                <a:gd name="connsiteY0" fmla="*/ 1026395 h 2052790"/>
                <a:gd name="connsiteX1" fmla="*/ 1026384 w 2373610"/>
                <a:gd name="connsiteY1" fmla="*/ 11 h 2052790"/>
                <a:gd name="connsiteX2" fmla="*/ 2373610 w 2373610"/>
                <a:gd name="connsiteY2" fmla="*/ 1042437 h 2052790"/>
                <a:gd name="connsiteX3" fmla="*/ 1026384 w 2373610"/>
                <a:gd name="connsiteY3" fmla="*/ 2052779 h 2052790"/>
                <a:gd name="connsiteX4" fmla="*/ 0 w 2373610"/>
                <a:gd name="connsiteY4" fmla="*/ 1026395 h 2052790"/>
                <a:gd name="connsiteX0" fmla="*/ 0 w 2384136"/>
                <a:gd name="connsiteY0" fmla="*/ 1026395 h 2052789"/>
                <a:gd name="connsiteX1" fmla="*/ 1026384 w 2384136"/>
                <a:gd name="connsiteY1" fmla="*/ 11 h 2052789"/>
                <a:gd name="connsiteX2" fmla="*/ 2373610 w 2384136"/>
                <a:gd name="connsiteY2" fmla="*/ 1042437 h 2052789"/>
                <a:gd name="connsiteX3" fmla="*/ 1026384 w 2384136"/>
                <a:gd name="connsiteY3" fmla="*/ 2052779 h 2052789"/>
                <a:gd name="connsiteX4" fmla="*/ 0 w 2384136"/>
                <a:gd name="connsiteY4" fmla="*/ 1026395 h 2052789"/>
                <a:gd name="connsiteX0" fmla="*/ 0 w 2384136"/>
                <a:gd name="connsiteY0" fmla="*/ 1026395 h 2052789"/>
                <a:gd name="connsiteX1" fmla="*/ 1026384 w 2384136"/>
                <a:gd name="connsiteY1" fmla="*/ 11 h 2052789"/>
                <a:gd name="connsiteX2" fmla="*/ 2373610 w 2384136"/>
                <a:gd name="connsiteY2" fmla="*/ 1042437 h 2052789"/>
                <a:gd name="connsiteX3" fmla="*/ 1026384 w 2384136"/>
                <a:gd name="connsiteY3" fmla="*/ 2052779 h 2052789"/>
                <a:gd name="connsiteX4" fmla="*/ 0 w 2384136"/>
                <a:gd name="connsiteY4" fmla="*/ 1026395 h 20527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4136" h="2052789">
                  <a:moveTo>
                    <a:pt x="0" y="1026395"/>
                  </a:moveTo>
                  <a:cubicBezTo>
                    <a:pt x="0" y="459539"/>
                    <a:pt x="630782" y="-2663"/>
                    <a:pt x="1026384" y="11"/>
                  </a:cubicBezTo>
                  <a:cubicBezTo>
                    <a:pt x="1421986" y="2685"/>
                    <a:pt x="2437779" y="539750"/>
                    <a:pt x="2373610" y="1042437"/>
                  </a:cubicBezTo>
                  <a:cubicBezTo>
                    <a:pt x="2501947" y="1561167"/>
                    <a:pt x="1421986" y="2055453"/>
                    <a:pt x="1026384" y="2052779"/>
                  </a:cubicBezTo>
                  <a:cubicBezTo>
                    <a:pt x="630782" y="2050105"/>
                    <a:pt x="0" y="1593251"/>
                    <a:pt x="0" y="1026395"/>
                  </a:cubicBezTo>
                  <a:close/>
                </a:path>
              </a:pathLst>
            </a:custGeom>
            <a:solidFill>
              <a:srgbClr val="FCE4EC"/>
            </a:solidFill>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39" name="矩形 38"/>
            <p:cNvSpPr/>
            <p:nvPr/>
          </p:nvSpPr>
          <p:spPr>
            <a:xfrm>
              <a:off x="639531" y="3303216"/>
              <a:ext cx="1762472" cy="1311128"/>
            </a:xfrm>
            <a:prstGeom prst="rect">
              <a:avLst/>
            </a:prstGeom>
          </p:spPr>
          <p:txBody>
            <a:bodyPr wrap="square">
              <a:spAutoFit/>
            </a:bodyPr>
            <a:lstStyle/>
            <a:p>
              <a:pPr lvl="0" algn="ctr">
                <a:lnSpc>
                  <a:spcPct val="110000"/>
                </a:lnSpc>
              </a:pPr>
              <a:r>
                <a:rPr lang="en-US" altLang="zh-TW" sz="2400" b="1">
                  <a:latin typeface="Microsoft JhengHei" charset="-120"/>
                  <a:ea typeface="Microsoft JhengHei" charset="-120"/>
                  <a:cs typeface="Microsoft JhengHei" charset="-120"/>
                  <a:sym typeface="Arial" pitchFamily="34" charset="0"/>
                </a:rPr>
                <a:t>整合</a:t>
              </a:r>
            </a:p>
            <a:p>
              <a:pPr lvl="0" algn="ctr">
                <a:lnSpc>
                  <a:spcPct val="110000"/>
                </a:lnSpc>
              </a:pPr>
              <a:r>
                <a:rPr lang="en-US" altLang="zh-TW" sz="2400" b="1">
                  <a:latin typeface="Microsoft JhengHei" charset="-120"/>
                  <a:ea typeface="Microsoft JhengHei" charset="-120"/>
                  <a:cs typeface="Microsoft JhengHei" charset="-120"/>
                  <a:sym typeface="Arial" pitchFamily="34" charset="0"/>
                </a:rPr>
                <a:t>知識、能</a:t>
              </a:r>
              <a:r>
                <a:rPr lang="zh-TW" altLang="en-US" sz="2400" b="1">
                  <a:latin typeface="Microsoft JhengHei" charset="-120"/>
                  <a:ea typeface="Microsoft JhengHei" charset="-120"/>
                  <a:cs typeface="Microsoft JhengHei" charset="-120"/>
                  <a:sym typeface="Arial" pitchFamily="34" charset="0"/>
                </a:rPr>
                <a:t>力</a:t>
              </a:r>
              <a:r>
                <a:rPr lang="en-US" altLang="zh-TW" sz="2400" b="1">
                  <a:latin typeface="Microsoft JhengHei" charset="-120"/>
                  <a:ea typeface="Microsoft JhengHei" charset="-120"/>
                  <a:cs typeface="Microsoft JhengHei" charset="-120"/>
                  <a:sym typeface="Arial" pitchFamily="34" charset="0"/>
                </a:rPr>
                <a:t>與態度</a:t>
              </a:r>
              <a:endParaRPr lang="zh-TW" altLang="en-US" sz="2400" dirty="0"/>
            </a:p>
          </p:txBody>
        </p:sp>
        <p:grpSp>
          <p:nvGrpSpPr>
            <p:cNvPr id="8" name="群組 7"/>
            <p:cNvGrpSpPr/>
            <p:nvPr/>
          </p:nvGrpSpPr>
          <p:grpSpPr>
            <a:xfrm>
              <a:off x="1350112" y="2899405"/>
              <a:ext cx="338566" cy="350952"/>
              <a:chOff x="1174156" y="3674095"/>
              <a:chExt cx="805556" cy="835025"/>
            </a:xfrm>
            <a:solidFill>
              <a:srgbClr val="F48FB1"/>
            </a:solidFill>
          </p:grpSpPr>
          <p:sp>
            <p:nvSpPr>
              <p:cNvPr id="2" name="等腰三角形 1"/>
              <p:cNvSpPr/>
              <p:nvPr/>
            </p:nvSpPr>
            <p:spPr>
              <a:xfrm>
                <a:off x="1333497" y="3674095"/>
                <a:ext cx="439991" cy="379303"/>
              </a:xfrm>
              <a:prstGeom prst="triangle">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3" name="矩形 2"/>
              <p:cNvSpPr/>
              <p:nvPr/>
            </p:nvSpPr>
            <p:spPr>
              <a:xfrm>
                <a:off x="1174156" y="4163114"/>
                <a:ext cx="324531" cy="324531"/>
              </a:xfrm>
              <a:prstGeom prst="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 name="橢圓 3"/>
              <p:cNvSpPr/>
              <p:nvPr/>
            </p:nvSpPr>
            <p:spPr>
              <a:xfrm>
                <a:off x="1605650" y="4135058"/>
                <a:ext cx="374062" cy="374062"/>
              </a:xfrm>
              <a:prstGeom prst="ellipse">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grpSp>
        <p:nvGrpSpPr>
          <p:cNvPr id="10" name="群組 9"/>
          <p:cNvGrpSpPr/>
          <p:nvPr/>
        </p:nvGrpSpPr>
        <p:grpSpPr>
          <a:xfrm>
            <a:off x="2467114" y="2820974"/>
            <a:ext cx="2384136" cy="2052789"/>
            <a:chOff x="2467114" y="2820974"/>
            <a:chExt cx="2384136" cy="2052789"/>
          </a:xfrm>
        </p:grpSpPr>
        <p:sp>
          <p:nvSpPr>
            <p:cNvPr id="72" name="橢圓 8"/>
            <p:cNvSpPr/>
            <p:nvPr/>
          </p:nvSpPr>
          <p:spPr>
            <a:xfrm>
              <a:off x="2467114" y="2820974"/>
              <a:ext cx="2384136" cy="2052789"/>
            </a:xfrm>
            <a:custGeom>
              <a:avLst/>
              <a:gdLst>
                <a:gd name="connsiteX0" fmla="*/ 0 w 2052768"/>
                <a:gd name="connsiteY0" fmla="*/ 1026384 h 2052768"/>
                <a:gd name="connsiteX1" fmla="*/ 1026384 w 2052768"/>
                <a:gd name="connsiteY1" fmla="*/ 0 h 2052768"/>
                <a:gd name="connsiteX2" fmla="*/ 2052768 w 2052768"/>
                <a:gd name="connsiteY2" fmla="*/ 1026384 h 2052768"/>
                <a:gd name="connsiteX3" fmla="*/ 1026384 w 2052768"/>
                <a:gd name="connsiteY3" fmla="*/ 2052768 h 2052768"/>
                <a:gd name="connsiteX4" fmla="*/ 0 w 2052768"/>
                <a:gd name="connsiteY4" fmla="*/ 1026384 h 2052768"/>
                <a:gd name="connsiteX0" fmla="*/ 0 w 2373610"/>
                <a:gd name="connsiteY0" fmla="*/ 1026395 h 2052790"/>
                <a:gd name="connsiteX1" fmla="*/ 1026384 w 2373610"/>
                <a:gd name="connsiteY1" fmla="*/ 11 h 2052790"/>
                <a:gd name="connsiteX2" fmla="*/ 2373610 w 2373610"/>
                <a:gd name="connsiteY2" fmla="*/ 1042437 h 2052790"/>
                <a:gd name="connsiteX3" fmla="*/ 1026384 w 2373610"/>
                <a:gd name="connsiteY3" fmla="*/ 2052779 h 2052790"/>
                <a:gd name="connsiteX4" fmla="*/ 0 w 2373610"/>
                <a:gd name="connsiteY4" fmla="*/ 1026395 h 2052790"/>
                <a:gd name="connsiteX0" fmla="*/ 0 w 2373610"/>
                <a:gd name="connsiteY0" fmla="*/ 1026395 h 2052790"/>
                <a:gd name="connsiteX1" fmla="*/ 1026384 w 2373610"/>
                <a:gd name="connsiteY1" fmla="*/ 11 h 2052790"/>
                <a:gd name="connsiteX2" fmla="*/ 2373610 w 2373610"/>
                <a:gd name="connsiteY2" fmla="*/ 1042437 h 2052790"/>
                <a:gd name="connsiteX3" fmla="*/ 1026384 w 2373610"/>
                <a:gd name="connsiteY3" fmla="*/ 2052779 h 2052790"/>
                <a:gd name="connsiteX4" fmla="*/ 0 w 2373610"/>
                <a:gd name="connsiteY4" fmla="*/ 1026395 h 2052790"/>
                <a:gd name="connsiteX0" fmla="*/ 0 w 2384136"/>
                <a:gd name="connsiteY0" fmla="*/ 1026395 h 2052789"/>
                <a:gd name="connsiteX1" fmla="*/ 1026384 w 2384136"/>
                <a:gd name="connsiteY1" fmla="*/ 11 h 2052789"/>
                <a:gd name="connsiteX2" fmla="*/ 2373610 w 2384136"/>
                <a:gd name="connsiteY2" fmla="*/ 1042437 h 2052789"/>
                <a:gd name="connsiteX3" fmla="*/ 1026384 w 2384136"/>
                <a:gd name="connsiteY3" fmla="*/ 2052779 h 2052789"/>
                <a:gd name="connsiteX4" fmla="*/ 0 w 2384136"/>
                <a:gd name="connsiteY4" fmla="*/ 1026395 h 2052789"/>
                <a:gd name="connsiteX0" fmla="*/ 0 w 2384136"/>
                <a:gd name="connsiteY0" fmla="*/ 1026395 h 2052789"/>
                <a:gd name="connsiteX1" fmla="*/ 1026384 w 2384136"/>
                <a:gd name="connsiteY1" fmla="*/ 11 h 2052789"/>
                <a:gd name="connsiteX2" fmla="*/ 2373610 w 2384136"/>
                <a:gd name="connsiteY2" fmla="*/ 1042437 h 2052789"/>
                <a:gd name="connsiteX3" fmla="*/ 1026384 w 2384136"/>
                <a:gd name="connsiteY3" fmla="*/ 2052779 h 2052789"/>
                <a:gd name="connsiteX4" fmla="*/ 0 w 2384136"/>
                <a:gd name="connsiteY4" fmla="*/ 1026395 h 20527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4136" h="2052789">
                  <a:moveTo>
                    <a:pt x="0" y="1026395"/>
                  </a:moveTo>
                  <a:cubicBezTo>
                    <a:pt x="0" y="459539"/>
                    <a:pt x="630782" y="-2663"/>
                    <a:pt x="1026384" y="11"/>
                  </a:cubicBezTo>
                  <a:cubicBezTo>
                    <a:pt x="1421986" y="2685"/>
                    <a:pt x="2437779" y="539750"/>
                    <a:pt x="2373610" y="1042437"/>
                  </a:cubicBezTo>
                  <a:cubicBezTo>
                    <a:pt x="2501947" y="1561167"/>
                    <a:pt x="1421986" y="2055453"/>
                    <a:pt x="1026384" y="2052779"/>
                  </a:cubicBezTo>
                  <a:cubicBezTo>
                    <a:pt x="630782" y="2050105"/>
                    <a:pt x="0" y="1593251"/>
                    <a:pt x="0" y="1026395"/>
                  </a:cubicBezTo>
                  <a:close/>
                </a:path>
              </a:pathLst>
            </a:custGeom>
            <a:solidFill>
              <a:srgbClr val="FFF3E0"/>
            </a:solidFill>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0" name="矩形 39"/>
            <p:cNvSpPr/>
            <p:nvPr/>
          </p:nvSpPr>
          <p:spPr>
            <a:xfrm>
              <a:off x="2899527" y="3303216"/>
              <a:ext cx="1432819" cy="1311128"/>
            </a:xfrm>
            <a:prstGeom prst="rect">
              <a:avLst/>
            </a:prstGeom>
          </p:spPr>
          <p:txBody>
            <a:bodyPr wrap="square">
              <a:spAutoFit/>
            </a:bodyPr>
            <a:lstStyle/>
            <a:p>
              <a:pPr lvl="0" algn="ctr">
                <a:lnSpc>
                  <a:spcPct val="110000"/>
                </a:lnSpc>
              </a:pPr>
              <a:r>
                <a:rPr lang="zh-TW" altLang="en-US" sz="2400" b="1">
                  <a:latin typeface="Microsoft JhengHei" charset="-120"/>
                  <a:ea typeface="Microsoft JhengHei" charset="-120"/>
                  <a:cs typeface="Microsoft JhengHei" charset="-120"/>
                  <a:sym typeface="Arial" pitchFamily="34" charset="0"/>
                </a:rPr>
                <a:t>營造</a:t>
              </a:r>
              <a:endParaRPr lang="en-US" altLang="zh-TW" sz="2400" b="1">
                <a:latin typeface="Microsoft JhengHei" charset="-120"/>
                <a:ea typeface="Microsoft JhengHei" charset="-120"/>
                <a:cs typeface="Microsoft JhengHei" charset="-120"/>
                <a:sym typeface="Arial" pitchFamily="34" charset="0"/>
              </a:endParaRPr>
            </a:p>
            <a:p>
              <a:pPr lvl="0" algn="ctr">
                <a:lnSpc>
                  <a:spcPct val="110000"/>
                </a:lnSpc>
              </a:pPr>
              <a:r>
                <a:rPr lang="en-US" altLang="zh-TW" sz="2400" b="1">
                  <a:latin typeface="Microsoft JhengHei" charset="-120"/>
                  <a:ea typeface="Microsoft JhengHei" charset="-120"/>
                  <a:cs typeface="Microsoft JhengHei" charset="-120"/>
                  <a:sym typeface="Arial" pitchFamily="34" charset="0"/>
                </a:rPr>
                <a:t>脈絡化的</a:t>
              </a:r>
            </a:p>
            <a:p>
              <a:pPr lvl="0" algn="ctr">
                <a:lnSpc>
                  <a:spcPct val="110000"/>
                </a:lnSpc>
              </a:pPr>
              <a:r>
                <a:rPr lang="zh-TW" altLang="en-US" sz="2400" b="1">
                  <a:latin typeface="Microsoft JhengHei" charset="-120"/>
                  <a:ea typeface="Microsoft JhengHei" charset="-120"/>
                  <a:cs typeface="Microsoft JhengHei" charset="-120"/>
                  <a:sym typeface="Arial" pitchFamily="34" charset="0"/>
                </a:rPr>
                <a:t>情境</a:t>
              </a:r>
              <a:r>
                <a:rPr lang="en-US" altLang="zh-TW" sz="2400" b="1">
                  <a:latin typeface="Microsoft JhengHei" charset="-120"/>
                  <a:ea typeface="Microsoft JhengHei" charset="-120"/>
                  <a:cs typeface="Microsoft JhengHei" charset="-120"/>
                  <a:sym typeface="Arial" pitchFamily="34" charset="0"/>
                </a:rPr>
                <a:t>學習</a:t>
              </a:r>
              <a:endParaRPr lang="zh-TW" altLang="en-US" sz="2400" b="1" dirty="0">
                <a:latin typeface="Microsoft JhengHei" charset="-120"/>
                <a:ea typeface="Microsoft JhengHei" charset="-120"/>
                <a:cs typeface="Microsoft JhengHei" charset="-120"/>
              </a:endParaRPr>
            </a:p>
          </p:txBody>
        </p:sp>
        <p:grpSp>
          <p:nvGrpSpPr>
            <p:cNvPr id="6" name="群組 5"/>
            <p:cNvGrpSpPr/>
            <p:nvPr/>
          </p:nvGrpSpPr>
          <p:grpSpPr>
            <a:xfrm>
              <a:off x="3419872" y="3005589"/>
              <a:ext cx="374595" cy="207387"/>
              <a:chOff x="3127374" y="3868568"/>
              <a:chExt cx="856327" cy="474088"/>
            </a:xfrm>
            <a:solidFill>
              <a:srgbClr val="FFB74D"/>
            </a:solidFill>
          </p:grpSpPr>
          <p:sp>
            <p:nvSpPr>
              <p:cNvPr id="44" name="橢圓 43"/>
              <p:cNvSpPr/>
              <p:nvPr/>
            </p:nvSpPr>
            <p:spPr>
              <a:xfrm>
                <a:off x="3127374" y="4171326"/>
                <a:ext cx="171330" cy="171330"/>
              </a:xfrm>
              <a:prstGeom prst="ellipse">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5" name="橢圓 44"/>
              <p:cNvSpPr/>
              <p:nvPr/>
            </p:nvSpPr>
            <p:spPr>
              <a:xfrm>
                <a:off x="3396327" y="3898724"/>
                <a:ext cx="171330" cy="171330"/>
              </a:xfrm>
              <a:prstGeom prst="ellipse">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6" name="橢圓 45"/>
              <p:cNvSpPr/>
              <p:nvPr/>
            </p:nvSpPr>
            <p:spPr>
              <a:xfrm>
                <a:off x="3603950" y="4085661"/>
                <a:ext cx="171330" cy="171330"/>
              </a:xfrm>
              <a:prstGeom prst="ellipse">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7" name="橢圓 46"/>
              <p:cNvSpPr/>
              <p:nvPr/>
            </p:nvSpPr>
            <p:spPr>
              <a:xfrm>
                <a:off x="3812371" y="3868568"/>
                <a:ext cx="171330" cy="171330"/>
              </a:xfrm>
              <a:prstGeom prst="ellipse">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8" name="矩形 47"/>
              <p:cNvSpPr/>
              <p:nvPr/>
            </p:nvSpPr>
            <p:spPr>
              <a:xfrm rot="18902305">
                <a:off x="3200736" y="4093297"/>
                <a:ext cx="280019" cy="81057"/>
              </a:xfrm>
              <a:prstGeom prst="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9" name="矩形 48"/>
              <p:cNvSpPr/>
              <p:nvPr/>
            </p:nvSpPr>
            <p:spPr>
              <a:xfrm rot="18902305">
                <a:off x="3648676" y="4020094"/>
                <a:ext cx="280019" cy="81057"/>
              </a:xfrm>
              <a:prstGeom prst="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50" name="矩形 49"/>
              <p:cNvSpPr/>
              <p:nvPr/>
            </p:nvSpPr>
            <p:spPr>
              <a:xfrm rot="13287969">
                <a:off x="3447678" y="4036785"/>
                <a:ext cx="280019" cy="81057"/>
              </a:xfrm>
              <a:prstGeom prst="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grpSp>
        <p:nvGrpSpPr>
          <p:cNvPr id="12" name="群組 11"/>
          <p:cNvGrpSpPr/>
          <p:nvPr/>
        </p:nvGrpSpPr>
        <p:grpSpPr>
          <a:xfrm>
            <a:off x="4503301" y="2820974"/>
            <a:ext cx="2384136" cy="2052789"/>
            <a:chOff x="4503301" y="2820974"/>
            <a:chExt cx="2384136" cy="2052789"/>
          </a:xfrm>
        </p:grpSpPr>
        <p:sp>
          <p:nvSpPr>
            <p:cNvPr id="73" name="橢圓 8"/>
            <p:cNvSpPr/>
            <p:nvPr/>
          </p:nvSpPr>
          <p:spPr>
            <a:xfrm>
              <a:off x="4503301" y="2820974"/>
              <a:ext cx="2384136" cy="2052789"/>
            </a:xfrm>
            <a:custGeom>
              <a:avLst/>
              <a:gdLst>
                <a:gd name="connsiteX0" fmla="*/ 0 w 2052768"/>
                <a:gd name="connsiteY0" fmla="*/ 1026384 h 2052768"/>
                <a:gd name="connsiteX1" fmla="*/ 1026384 w 2052768"/>
                <a:gd name="connsiteY1" fmla="*/ 0 h 2052768"/>
                <a:gd name="connsiteX2" fmla="*/ 2052768 w 2052768"/>
                <a:gd name="connsiteY2" fmla="*/ 1026384 h 2052768"/>
                <a:gd name="connsiteX3" fmla="*/ 1026384 w 2052768"/>
                <a:gd name="connsiteY3" fmla="*/ 2052768 h 2052768"/>
                <a:gd name="connsiteX4" fmla="*/ 0 w 2052768"/>
                <a:gd name="connsiteY4" fmla="*/ 1026384 h 2052768"/>
                <a:gd name="connsiteX0" fmla="*/ 0 w 2373610"/>
                <a:gd name="connsiteY0" fmla="*/ 1026395 h 2052790"/>
                <a:gd name="connsiteX1" fmla="*/ 1026384 w 2373610"/>
                <a:gd name="connsiteY1" fmla="*/ 11 h 2052790"/>
                <a:gd name="connsiteX2" fmla="*/ 2373610 w 2373610"/>
                <a:gd name="connsiteY2" fmla="*/ 1042437 h 2052790"/>
                <a:gd name="connsiteX3" fmla="*/ 1026384 w 2373610"/>
                <a:gd name="connsiteY3" fmla="*/ 2052779 h 2052790"/>
                <a:gd name="connsiteX4" fmla="*/ 0 w 2373610"/>
                <a:gd name="connsiteY4" fmla="*/ 1026395 h 2052790"/>
                <a:gd name="connsiteX0" fmla="*/ 0 w 2373610"/>
                <a:gd name="connsiteY0" fmla="*/ 1026395 h 2052790"/>
                <a:gd name="connsiteX1" fmla="*/ 1026384 w 2373610"/>
                <a:gd name="connsiteY1" fmla="*/ 11 h 2052790"/>
                <a:gd name="connsiteX2" fmla="*/ 2373610 w 2373610"/>
                <a:gd name="connsiteY2" fmla="*/ 1042437 h 2052790"/>
                <a:gd name="connsiteX3" fmla="*/ 1026384 w 2373610"/>
                <a:gd name="connsiteY3" fmla="*/ 2052779 h 2052790"/>
                <a:gd name="connsiteX4" fmla="*/ 0 w 2373610"/>
                <a:gd name="connsiteY4" fmla="*/ 1026395 h 2052790"/>
                <a:gd name="connsiteX0" fmla="*/ 0 w 2384136"/>
                <a:gd name="connsiteY0" fmla="*/ 1026395 h 2052789"/>
                <a:gd name="connsiteX1" fmla="*/ 1026384 w 2384136"/>
                <a:gd name="connsiteY1" fmla="*/ 11 h 2052789"/>
                <a:gd name="connsiteX2" fmla="*/ 2373610 w 2384136"/>
                <a:gd name="connsiteY2" fmla="*/ 1042437 h 2052789"/>
                <a:gd name="connsiteX3" fmla="*/ 1026384 w 2384136"/>
                <a:gd name="connsiteY3" fmla="*/ 2052779 h 2052789"/>
                <a:gd name="connsiteX4" fmla="*/ 0 w 2384136"/>
                <a:gd name="connsiteY4" fmla="*/ 1026395 h 2052789"/>
                <a:gd name="connsiteX0" fmla="*/ 0 w 2384136"/>
                <a:gd name="connsiteY0" fmla="*/ 1026395 h 2052789"/>
                <a:gd name="connsiteX1" fmla="*/ 1026384 w 2384136"/>
                <a:gd name="connsiteY1" fmla="*/ 11 h 2052789"/>
                <a:gd name="connsiteX2" fmla="*/ 2373610 w 2384136"/>
                <a:gd name="connsiteY2" fmla="*/ 1042437 h 2052789"/>
                <a:gd name="connsiteX3" fmla="*/ 1026384 w 2384136"/>
                <a:gd name="connsiteY3" fmla="*/ 2052779 h 2052789"/>
                <a:gd name="connsiteX4" fmla="*/ 0 w 2384136"/>
                <a:gd name="connsiteY4" fmla="*/ 1026395 h 20527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4136" h="2052789">
                  <a:moveTo>
                    <a:pt x="0" y="1026395"/>
                  </a:moveTo>
                  <a:cubicBezTo>
                    <a:pt x="0" y="459539"/>
                    <a:pt x="630782" y="-2663"/>
                    <a:pt x="1026384" y="11"/>
                  </a:cubicBezTo>
                  <a:cubicBezTo>
                    <a:pt x="1421986" y="2685"/>
                    <a:pt x="2437779" y="539750"/>
                    <a:pt x="2373610" y="1042437"/>
                  </a:cubicBezTo>
                  <a:cubicBezTo>
                    <a:pt x="2501947" y="1561167"/>
                    <a:pt x="1421986" y="2055453"/>
                    <a:pt x="1026384" y="2052779"/>
                  </a:cubicBezTo>
                  <a:cubicBezTo>
                    <a:pt x="630782" y="2050105"/>
                    <a:pt x="0" y="1593251"/>
                    <a:pt x="0" y="1026395"/>
                  </a:cubicBezTo>
                  <a:close/>
                </a:path>
              </a:pathLst>
            </a:custGeom>
            <a:solidFill>
              <a:srgbClr val="E8F5E9"/>
            </a:solidFill>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1" name="矩形 40"/>
            <p:cNvSpPr/>
            <p:nvPr/>
          </p:nvSpPr>
          <p:spPr>
            <a:xfrm>
              <a:off x="4760857" y="3303216"/>
              <a:ext cx="1747866" cy="1421928"/>
            </a:xfrm>
            <a:prstGeom prst="rect">
              <a:avLst/>
            </a:prstGeom>
          </p:spPr>
          <p:txBody>
            <a:bodyPr wrap="square">
              <a:spAutoFit/>
            </a:bodyPr>
            <a:lstStyle/>
            <a:p>
              <a:pPr lvl="0" algn="ctr">
                <a:lnSpc>
                  <a:spcPct val="120000"/>
                </a:lnSpc>
              </a:pPr>
              <a:r>
                <a:rPr lang="zh-TW" altLang="en-US" sz="2400" b="1">
                  <a:latin typeface="Microsoft JhengHei" charset="-120"/>
                  <a:ea typeface="Microsoft JhengHei" charset="-120"/>
                  <a:cs typeface="Microsoft JhengHei" charset="-120"/>
                  <a:sym typeface="Arial" pitchFamily="34" charset="0"/>
                </a:rPr>
                <a:t>重視</a:t>
              </a:r>
              <a:endParaRPr lang="en-US" altLang="zh-TW" sz="2400" b="1">
                <a:latin typeface="Microsoft JhengHei" charset="-120"/>
                <a:ea typeface="Microsoft JhengHei" charset="-120"/>
                <a:cs typeface="Microsoft JhengHei" charset="-120"/>
                <a:sym typeface="Arial" pitchFamily="34" charset="0"/>
              </a:endParaRPr>
            </a:p>
            <a:p>
              <a:pPr lvl="0" algn="ctr">
                <a:lnSpc>
                  <a:spcPct val="120000"/>
                </a:lnSpc>
              </a:pPr>
              <a:r>
                <a:rPr lang="en-US" altLang="zh-TW" sz="2400" b="1">
                  <a:latin typeface="Microsoft JhengHei" charset="-120"/>
                  <a:ea typeface="Microsoft JhengHei" charset="-120"/>
                  <a:cs typeface="Microsoft JhengHei" charset="-120"/>
                  <a:sym typeface="Arial" pitchFamily="34" charset="0"/>
                </a:rPr>
                <a:t>學習歷程、</a:t>
              </a:r>
            </a:p>
            <a:p>
              <a:pPr lvl="0" algn="ctr">
                <a:lnSpc>
                  <a:spcPct val="120000"/>
                </a:lnSpc>
              </a:pPr>
              <a:r>
                <a:rPr lang="en-US" altLang="zh-TW" sz="2400" b="1">
                  <a:latin typeface="Microsoft JhengHei" charset="-120"/>
                  <a:ea typeface="Microsoft JhengHei" charset="-120"/>
                  <a:cs typeface="Microsoft JhengHei" charset="-120"/>
                  <a:sym typeface="Arial" pitchFamily="34" charset="0"/>
                </a:rPr>
                <a:t>方法及策略</a:t>
              </a:r>
              <a:endParaRPr lang="zh-TW" altLang="en-US" sz="2400" dirty="0"/>
            </a:p>
          </p:txBody>
        </p:sp>
        <p:grpSp>
          <p:nvGrpSpPr>
            <p:cNvPr id="5" name="群組 4"/>
            <p:cNvGrpSpPr/>
            <p:nvPr/>
          </p:nvGrpSpPr>
          <p:grpSpPr>
            <a:xfrm>
              <a:off x="5500846" y="3068960"/>
              <a:ext cx="295290" cy="191335"/>
              <a:chOff x="5297570" y="3913829"/>
              <a:chExt cx="702587" cy="455246"/>
            </a:xfrm>
            <a:solidFill>
              <a:srgbClr val="81C784"/>
            </a:solidFill>
          </p:grpSpPr>
          <p:sp>
            <p:nvSpPr>
              <p:cNvPr id="51" name="等腰三角形 50"/>
              <p:cNvSpPr/>
              <p:nvPr/>
            </p:nvSpPr>
            <p:spPr>
              <a:xfrm rot="5400000">
                <a:off x="5267226" y="3959428"/>
                <a:ext cx="439991" cy="379303"/>
              </a:xfrm>
              <a:prstGeom prst="triangle">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52" name="等腰三角形 51"/>
              <p:cNvSpPr/>
              <p:nvPr/>
            </p:nvSpPr>
            <p:spPr>
              <a:xfrm rot="5400000">
                <a:off x="5590510" y="3944173"/>
                <a:ext cx="439991" cy="379303"/>
              </a:xfrm>
              <a:prstGeom prst="triangle">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grpSp>
        <p:nvGrpSpPr>
          <p:cNvPr id="13" name="群組 12"/>
          <p:cNvGrpSpPr/>
          <p:nvPr/>
        </p:nvGrpSpPr>
        <p:grpSpPr>
          <a:xfrm>
            <a:off x="6623688" y="2888400"/>
            <a:ext cx="2052768" cy="2052768"/>
            <a:chOff x="6623688" y="2888400"/>
            <a:chExt cx="2052768" cy="2052768"/>
          </a:xfrm>
        </p:grpSpPr>
        <p:sp>
          <p:nvSpPr>
            <p:cNvPr id="9" name="橢圓 8"/>
            <p:cNvSpPr/>
            <p:nvPr/>
          </p:nvSpPr>
          <p:spPr>
            <a:xfrm>
              <a:off x="6623688" y="2888400"/>
              <a:ext cx="2052768" cy="2052768"/>
            </a:xfrm>
            <a:prstGeom prst="ellipse">
              <a:avLst/>
            </a:prstGeom>
            <a:solidFill>
              <a:srgbClr val="E3F2FD"/>
            </a:solidFill>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2" name="矩形 41"/>
            <p:cNvSpPr/>
            <p:nvPr/>
          </p:nvSpPr>
          <p:spPr>
            <a:xfrm>
              <a:off x="6770038" y="3303216"/>
              <a:ext cx="1826917" cy="1421928"/>
            </a:xfrm>
            <a:prstGeom prst="rect">
              <a:avLst/>
            </a:prstGeom>
          </p:spPr>
          <p:txBody>
            <a:bodyPr wrap="square">
              <a:spAutoFit/>
            </a:bodyPr>
            <a:lstStyle/>
            <a:p>
              <a:pPr lvl="0" algn="ctr">
                <a:lnSpc>
                  <a:spcPct val="120000"/>
                </a:lnSpc>
              </a:pPr>
              <a:r>
                <a:rPr lang="zh-TW" altLang="en-US" sz="2400" b="1">
                  <a:latin typeface="Microsoft JhengHei" charset="-120"/>
                  <a:ea typeface="Microsoft JhengHei" charset="-120"/>
                  <a:cs typeface="Microsoft JhengHei" charset="-120"/>
                  <a:sym typeface="Arial" pitchFamily="34" charset="0"/>
                </a:rPr>
                <a:t>強調</a:t>
              </a:r>
              <a:endParaRPr lang="en-US" altLang="zh-TW" sz="2400" b="1">
                <a:latin typeface="Microsoft JhengHei" charset="-120"/>
                <a:ea typeface="Microsoft JhengHei" charset="-120"/>
                <a:cs typeface="Microsoft JhengHei" charset="-120"/>
                <a:sym typeface="Arial" pitchFamily="34" charset="0"/>
              </a:endParaRPr>
            </a:p>
            <a:p>
              <a:pPr lvl="0" algn="ctr">
                <a:lnSpc>
                  <a:spcPct val="120000"/>
                </a:lnSpc>
              </a:pPr>
              <a:r>
                <a:rPr lang="en-US" altLang="zh-TW" sz="2400" b="1">
                  <a:latin typeface="Microsoft JhengHei" charset="-120"/>
                  <a:ea typeface="Microsoft JhengHei" charset="-120"/>
                  <a:cs typeface="Microsoft JhengHei" charset="-120"/>
                  <a:sym typeface="Arial" pitchFamily="34" charset="0"/>
                </a:rPr>
                <a:t>實踐力行的</a:t>
              </a:r>
              <a:endParaRPr lang="zh-TW" altLang="en-US" sz="2400" b="1">
                <a:latin typeface="Microsoft JhengHei" charset="-120"/>
                <a:ea typeface="Microsoft JhengHei" charset="-120"/>
                <a:cs typeface="Microsoft JhengHei" charset="-120"/>
                <a:sym typeface="Arial" pitchFamily="34" charset="0"/>
              </a:endParaRPr>
            </a:p>
            <a:p>
              <a:pPr lvl="0" algn="ctr">
                <a:lnSpc>
                  <a:spcPct val="120000"/>
                </a:lnSpc>
              </a:pPr>
              <a:r>
                <a:rPr lang="en-US" altLang="zh-TW" sz="2400" b="1">
                  <a:latin typeface="Microsoft JhengHei" charset="-120"/>
                  <a:ea typeface="Microsoft JhengHei" charset="-120"/>
                  <a:cs typeface="Microsoft JhengHei" charset="-120"/>
                  <a:sym typeface="Arial" pitchFamily="34" charset="0"/>
                </a:rPr>
                <a:t>表現</a:t>
              </a:r>
              <a:endParaRPr lang="zh-TW" altLang="en-US" sz="2400" dirty="0"/>
            </a:p>
          </p:txBody>
        </p:sp>
        <p:grpSp>
          <p:nvGrpSpPr>
            <p:cNvPr id="53" name="群組 52"/>
            <p:cNvGrpSpPr/>
            <p:nvPr/>
          </p:nvGrpSpPr>
          <p:grpSpPr>
            <a:xfrm>
              <a:off x="7471168" y="2924944"/>
              <a:ext cx="341192" cy="437902"/>
              <a:chOff x="-6768018" y="8899031"/>
              <a:chExt cx="7769802" cy="9972141"/>
            </a:xfrm>
            <a:solidFill>
              <a:srgbClr val="64B5F6"/>
            </a:solidFill>
          </p:grpSpPr>
          <p:sp>
            <p:nvSpPr>
              <p:cNvPr id="54" name="圓角矩形 53"/>
              <p:cNvSpPr/>
              <p:nvPr/>
            </p:nvSpPr>
            <p:spPr>
              <a:xfrm rot="725236">
                <a:off x="-3204923" y="11040270"/>
                <a:ext cx="1715306" cy="3429289"/>
              </a:xfrm>
              <a:prstGeom prst="roundRect">
                <a:avLst>
                  <a:gd name="adj" fmla="val 34396"/>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5" name="流程圖: 接點 54"/>
              <p:cNvSpPr/>
              <p:nvPr/>
            </p:nvSpPr>
            <p:spPr>
              <a:xfrm>
                <a:off x="-2448608" y="8899031"/>
                <a:ext cx="1878658" cy="1878657"/>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6" name="圓角矩形 55"/>
              <p:cNvSpPr/>
              <p:nvPr/>
            </p:nvSpPr>
            <p:spPr>
              <a:xfrm>
                <a:off x="-1550914" y="15177779"/>
                <a:ext cx="959133" cy="369339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57" name="群組 56"/>
              <p:cNvGrpSpPr/>
              <p:nvPr/>
            </p:nvGrpSpPr>
            <p:grpSpPr>
              <a:xfrm rot="18940355" flipV="1">
                <a:off x="-5366126" y="11686543"/>
                <a:ext cx="3194110" cy="909334"/>
                <a:chOff x="723609" y="2530960"/>
                <a:chExt cx="1591573" cy="453107"/>
              </a:xfrm>
              <a:grpFill/>
            </p:grpSpPr>
            <p:sp>
              <p:nvSpPr>
                <p:cNvPr id="64" name="圓角矩形 63"/>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5" name="圓角矩形 64"/>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58" name="群組 57"/>
              <p:cNvGrpSpPr/>
              <p:nvPr/>
            </p:nvGrpSpPr>
            <p:grpSpPr>
              <a:xfrm rot="2633350" flipH="1">
                <a:off x="-2192326" y="12239259"/>
                <a:ext cx="3194110" cy="909334"/>
                <a:chOff x="723609" y="2530960"/>
                <a:chExt cx="1591573" cy="453107"/>
              </a:xfrm>
              <a:grpFill/>
            </p:grpSpPr>
            <p:sp>
              <p:nvSpPr>
                <p:cNvPr id="62" name="圓角矩形 61"/>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3" name="圓角矩形 62"/>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59" name="圓角矩形 58"/>
              <p:cNvSpPr/>
              <p:nvPr/>
            </p:nvSpPr>
            <p:spPr>
              <a:xfrm rot="18728681">
                <a:off x="-2462912" y="13055146"/>
                <a:ext cx="914487" cy="331566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0" name="圓角矩形 59"/>
              <p:cNvSpPr/>
              <p:nvPr/>
            </p:nvSpPr>
            <p:spPr>
              <a:xfrm rot="6150470">
                <a:off x="-5400888" y="14405574"/>
                <a:ext cx="959133" cy="369339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1" name="圓角矩形 60"/>
              <p:cNvSpPr/>
              <p:nvPr/>
            </p:nvSpPr>
            <p:spPr>
              <a:xfrm rot="778139">
                <a:off x="-3703553" y="13733193"/>
                <a:ext cx="914487" cy="331566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cxnSp>
        <p:nvCxnSpPr>
          <p:cNvPr id="99" name="直線接點 98"/>
          <p:cNvCxnSpPr/>
          <p:nvPr/>
        </p:nvCxnSpPr>
        <p:spPr>
          <a:xfrm>
            <a:off x="646047" y="2132856"/>
            <a:ext cx="8497953" cy="0"/>
          </a:xfrm>
          <a:prstGeom prst="line">
            <a:avLst/>
          </a:prstGeom>
          <a:ln w="19050">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006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98"/>
                                        </p:tgtEl>
                                        <p:attrNameLst>
                                          <p:attrName>style.visibility</p:attrName>
                                        </p:attrNameLst>
                                      </p:cBhvr>
                                      <p:to>
                                        <p:strVal val="visible"/>
                                      </p:to>
                                    </p:set>
                                    <p:animEffect transition="in" filter="fade">
                                      <p:cBhvr>
                                        <p:cTn id="26" dur="500"/>
                                        <p:tgtEl>
                                          <p:spTgt spid="98"/>
                                        </p:tgtEl>
                                      </p:cBhvr>
                                    </p:animEffect>
                                  </p:childTnLst>
                                </p:cTn>
                              </p:par>
                              <p:par>
                                <p:cTn id="27" presetID="10" presetClass="entr" presetSubtype="0" fill="hold" nodeType="withEffect">
                                  <p:stCondLst>
                                    <p:cond delay="0"/>
                                  </p:stCondLst>
                                  <p:childTnLst>
                                    <p:set>
                                      <p:cBhvr>
                                        <p:cTn id="28" dur="1" fill="hold">
                                          <p:stCondLst>
                                            <p:cond delay="0"/>
                                          </p:stCondLst>
                                        </p:cTn>
                                        <p:tgtEl>
                                          <p:spTgt spid="90"/>
                                        </p:tgtEl>
                                        <p:attrNameLst>
                                          <p:attrName>style.visibility</p:attrName>
                                        </p:attrNameLst>
                                      </p:cBhvr>
                                      <p:to>
                                        <p:strVal val="visible"/>
                                      </p:to>
                                    </p:set>
                                    <p:animEffect transition="in" filter="fade">
                                      <p:cBhvr>
                                        <p:cTn id="29" dur="10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1551492" y="1638961"/>
            <a:ext cx="6908940" cy="461665"/>
          </a:xfrm>
          <a:prstGeom prst="rect">
            <a:avLst/>
          </a:prstGeom>
        </p:spPr>
        <p:txBody>
          <a:bodyPr wrap="square">
            <a:spAutoFit/>
          </a:bodyPr>
          <a:lstStyle/>
          <a:p>
            <a:pPr defTabSz="1600200">
              <a:spcAft>
                <a:spcPct val="35000"/>
              </a:spcAft>
              <a:defRPr/>
            </a:pPr>
            <a:r>
              <a:rPr lang="en-US" altLang="zh-TW" sz="2400">
                <a:latin typeface="微軟正黑體" pitchFamily="34" charset="-120"/>
                <a:ea typeface="微軟正黑體" pitchFamily="34" charset="-120"/>
                <a:cs typeface="Times New Roman" pitchFamily="18" charset="0"/>
              </a:rPr>
              <a:t>3. </a:t>
            </a:r>
            <a:r>
              <a:rPr lang="zh-TW" altLang="en-US" sz="2400">
                <a:latin typeface="微軟正黑體" pitchFamily="34" charset="-120"/>
                <a:ea typeface="微軟正黑體" pitchFamily="34" charset="-120"/>
                <a:cs typeface="Times New Roman" pitchFamily="18" charset="0"/>
              </a:rPr>
              <a:t>素養導向是能力導向課程與教學的升級進化版</a:t>
            </a:r>
          </a:p>
        </p:txBody>
      </p:sp>
      <p:sp>
        <p:nvSpPr>
          <p:cNvPr id="4" name="矩形 3"/>
          <p:cNvSpPr/>
          <p:nvPr/>
        </p:nvSpPr>
        <p:spPr>
          <a:xfrm>
            <a:off x="2843808" y="4124687"/>
            <a:ext cx="5938434" cy="2400657"/>
          </a:xfrm>
          <a:prstGeom prst="rect">
            <a:avLst/>
          </a:prstGeom>
        </p:spPr>
        <p:txBody>
          <a:bodyPr wrap="square">
            <a:spAutoFit/>
          </a:bodyPr>
          <a:lstStyle/>
          <a:p>
            <a:pPr marL="285750" indent="-285750">
              <a:spcAft>
                <a:spcPts val="1200"/>
              </a:spcAft>
              <a:buFont typeface="Arial" panose="020B0604020202020204" pitchFamily="34" charset="0"/>
              <a:buChar char="•"/>
            </a:pPr>
            <a:r>
              <a:rPr lang="zh-TW" altLang="en-US" sz="2400" dirty="0">
                <a:latin typeface="微軟正黑體" panose="020B0604030504040204" pitchFamily="34" charset="-120"/>
                <a:ea typeface="微軟正黑體" panose="020B0604030504040204" pitchFamily="34" charset="-120"/>
              </a:rPr>
              <a:t>更能夠</a:t>
            </a:r>
            <a:r>
              <a:rPr lang="zh-TW" altLang="en-US" sz="2400" b="1" dirty="0">
                <a:solidFill>
                  <a:srgbClr val="7B1FA2"/>
                </a:solidFill>
                <a:latin typeface="微軟正黑體" panose="020B0604030504040204" pitchFamily="34" charset="-120"/>
                <a:ea typeface="微軟正黑體" panose="020B0604030504040204" pitchFamily="34" charset="-120"/>
              </a:rPr>
              <a:t>有機地連結</a:t>
            </a:r>
            <a:r>
              <a:rPr lang="zh-TW" altLang="en-US" sz="2400" dirty="0">
                <a:latin typeface="微軟正黑體" panose="020B0604030504040204" pitchFamily="34" charset="-120"/>
                <a:ea typeface="微軟正黑體" panose="020B0604030504040204" pitchFamily="34" charset="-120"/>
              </a:rPr>
              <a:t>不同領域</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科目所習得的</a:t>
            </a:r>
            <a:r>
              <a:rPr lang="zh-TW" altLang="en-US" sz="2400" b="1" dirty="0">
                <a:solidFill>
                  <a:srgbClr val="7B1FA2"/>
                </a:solidFill>
                <a:latin typeface="微軟正黑體" panose="020B0604030504040204" pitchFamily="34" charset="-120"/>
                <a:ea typeface="微軟正黑體" panose="020B0604030504040204" pitchFamily="34" charset="-120"/>
              </a:rPr>
              <a:t>知識、技能與態度</a:t>
            </a:r>
            <a:endParaRPr lang="en-US" altLang="zh-TW" sz="2400" b="1" dirty="0">
              <a:solidFill>
                <a:srgbClr val="7B1FA2"/>
              </a:solidFill>
              <a:latin typeface="微軟正黑體" panose="020B0604030504040204" pitchFamily="34" charset="-120"/>
              <a:ea typeface="微軟正黑體" panose="020B0604030504040204" pitchFamily="34" charset="-120"/>
            </a:endParaRPr>
          </a:p>
          <a:p>
            <a:pPr marL="285750" indent="-285750">
              <a:spcAft>
                <a:spcPts val="1200"/>
              </a:spcAft>
              <a:buFont typeface="Arial" panose="020B0604020202020204" pitchFamily="34" charset="0"/>
              <a:buChar char="•"/>
            </a:pPr>
            <a:r>
              <a:rPr lang="zh-TW" altLang="en-US" sz="2400" dirty="0">
                <a:latin typeface="微軟正黑體" panose="020B0604030504040204" pitchFamily="34" charset="-120"/>
                <a:ea typeface="微軟正黑體" panose="020B0604030504040204" pitchFamily="34" charset="-120"/>
              </a:rPr>
              <a:t>更能夠</a:t>
            </a:r>
            <a:r>
              <a:rPr lang="zh-TW" altLang="en-US" sz="2400" b="1" dirty="0">
                <a:solidFill>
                  <a:srgbClr val="7B1FA2"/>
                </a:solidFill>
                <a:latin typeface="微軟正黑體" panose="020B0604030504040204" pitchFamily="34" charset="-120"/>
                <a:ea typeface="微軟正黑體" panose="020B0604030504040204" pitchFamily="34" charset="-120"/>
              </a:rPr>
              <a:t>靈活運用所學</a:t>
            </a:r>
            <a:r>
              <a:rPr lang="zh-TW" altLang="en-US" sz="2400" dirty="0">
                <a:latin typeface="微軟正黑體" panose="020B0604030504040204" pitchFamily="34" charset="-120"/>
                <a:ea typeface="微軟正黑體" panose="020B0604030504040204" pitchFamily="34" charset="-120"/>
              </a:rPr>
              <a:t>，以解決問題</a:t>
            </a:r>
            <a:endParaRPr lang="en-US" altLang="zh-TW" sz="2400" dirty="0">
              <a:latin typeface="微軟正黑體" panose="020B0604030504040204" pitchFamily="34" charset="-120"/>
              <a:ea typeface="微軟正黑體" panose="020B0604030504040204" pitchFamily="34" charset="-120"/>
            </a:endParaRPr>
          </a:p>
          <a:p>
            <a:pPr marL="285750" indent="-285750">
              <a:spcAft>
                <a:spcPts val="1200"/>
              </a:spcAft>
              <a:buFont typeface="Arial" panose="020B0604020202020204" pitchFamily="34" charset="0"/>
              <a:buChar char="•"/>
            </a:pPr>
            <a:r>
              <a:rPr lang="zh-TW" altLang="en-US" sz="2400" dirty="0">
                <a:latin typeface="微軟正黑體" panose="020B0604030504040204" pitchFamily="34" charset="-120"/>
                <a:ea typeface="微軟正黑體" panose="020B0604030504040204" pitchFamily="34" charset="-120"/>
              </a:rPr>
              <a:t>更能夠將能力應用於</a:t>
            </a:r>
            <a:r>
              <a:rPr lang="zh-TW" altLang="en-US" sz="2400" b="1" dirty="0">
                <a:solidFill>
                  <a:srgbClr val="7B1FA2"/>
                </a:solidFill>
                <a:latin typeface="微軟正黑體" panose="020B0604030504040204" pitchFamily="34" charset="-120"/>
                <a:ea typeface="微軟正黑體" panose="020B0604030504040204" pitchFamily="34" charset="-120"/>
              </a:rPr>
              <a:t>特定生活情境</a:t>
            </a:r>
            <a:endParaRPr lang="en-US" altLang="zh-TW" sz="2400" b="1" dirty="0">
              <a:solidFill>
                <a:srgbClr val="7B1FA2"/>
              </a:solidFill>
              <a:latin typeface="微軟正黑體" panose="020B0604030504040204" pitchFamily="34" charset="-120"/>
              <a:ea typeface="微軟正黑體" panose="020B0604030504040204" pitchFamily="34" charset="-120"/>
            </a:endParaRPr>
          </a:p>
          <a:p>
            <a:pPr marL="285750" indent="-285750">
              <a:spcAft>
                <a:spcPts val="1200"/>
              </a:spcAft>
              <a:buFont typeface="Arial" panose="020B0604020202020204" pitchFamily="34" charset="0"/>
              <a:buChar char="•"/>
            </a:pPr>
            <a:r>
              <a:rPr lang="zh-TW" altLang="en-US" sz="2400" dirty="0">
                <a:latin typeface="微軟正黑體" panose="020B0604030504040204" pitchFamily="34" charset="-120"/>
                <a:ea typeface="微軟正黑體" panose="020B0604030504040204" pitchFamily="34" charset="-120"/>
              </a:rPr>
              <a:t>更強調對於自己的實踐或行動</a:t>
            </a:r>
            <a:r>
              <a:rPr lang="zh-TW" altLang="en-US" sz="2400" b="1" dirty="0">
                <a:solidFill>
                  <a:srgbClr val="7B1FA2"/>
                </a:solidFill>
                <a:latin typeface="微軟正黑體" panose="020B0604030504040204" pitchFamily="34" charset="-120"/>
                <a:ea typeface="微軟正黑體" panose="020B0604030504040204" pitchFamily="34" charset="-120"/>
              </a:rPr>
              <a:t>進行反思</a:t>
            </a:r>
          </a:p>
        </p:txBody>
      </p:sp>
      <p:grpSp>
        <p:nvGrpSpPr>
          <p:cNvPr id="3" name="群組 2"/>
          <p:cNvGrpSpPr/>
          <p:nvPr/>
        </p:nvGrpSpPr>
        <p:grpSpPr>
          <a:xfrm>
            <a:off x="666112" y="2021171"/>
            <a:ext cx="7046532" cy="3441315"/>
            <a:chOff x="666112" y="2021171"/>
            <a:chExt cx="7046532" cy="3441315"/>
          </a:xfrm>
        </p:grpSpPr>
        <p:sp>
          <p:nvSpPr>
            <p:cNvPr id="19" name="圖案 18"/>
            <p:cNvSpPr/>
            <p:nvPr/>
          </p:nvSpPr>
          <p:spPr>
            <a:xfrm>
              <a:off x="666112" y="2021171"/>
              <a:ext cx="7046532" cy="3441315"/>
            </a:xfrm>
            <a:prstGeom prst="swooshArrow">
              <a:avLst>
                <a:gd name="adj1" fmla="val 25000"/>
                <a:gd name="adj2" fmla="val 25000"/>
              </a:avLst>
            </a:prstGeom>
            <a:solidFill>
              <a:srgbClr val="FFCC00"/>
            </a:solidFill>
            <a:effectLst>
              <a:outerShdw blurRad="50800" dist="63500" dir="18900000" sx="103000" sy="103000" algn="bl" rotWithShape="0">
                <a:schemeClr val="bg1">
                  <a:lumMod val="65000"/>
                  <a:alpha val="40000"/>
                </a:schemeClr>
              </a:outerShdw>
            </a:effectLst>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44" name="橢圓 43"/>
            <p:cNvSpPr/>
            <p:nvPr/>
          </p:nvSpPr>
          <p:spPr bwMode="auto">
            <a:xfrm>
              <a:off x="1331640" y="4419655"/>
              <a:ext cx="279926" cy="282078"/>
            </a:xfrm>
            <a:prstGeom prst="ellipse">
              <a:avLst/>
            </a:prstGeom>
            <a:solidFill>
              <a:srgbClr val="FF0000"/>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40" name="橢圓 39"/>
            <p:cNvSpPr/>
            <p:nvPr/>
          </p:nvSpPr>
          <p:spPr bwMode="auto">
            <a:xfrm>
              <a:off x="3423725" y="3299506"/>
              <a:ext cx="456582" cy="457982"/>
            </a:xfrm>
            <a:prstGeom prst="ellipse">
              <a:avLst/>
            </a:prstGeom>
            <a:solidFill>
              <a:srgbClr val="FF00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43" name="手繪多邊形 42"/>
            <p:cNvSpPr/>
            <p:nvPr/>
          </p:nvSpPr>
          <p:spPr bwMode="auto">
            <a:xfrm rot="20729797">
              <a:off x="3778153" y="2949695"/>
              <a:ext cx="2187952" cy="677214"/>
            </a:xfrm>
            <a:custGeom>
              <a:avLst/>
              <a:gdLst>
                <a:gd name="connsiteX0" fmla="*/ 0 w 2363652"/>
                <a:gd name="connsiteY0" fmla="*/ 0 h 2711474"/>
                <a:gd name="connsiteX1" fmla="*/ 2363652 w 2363652"/>
                <a:gd name="connsiteY1" fmla="*/ 0 h 2711474"/>
                <a:gd name="connsiteX2" fmla="*/ 2363652 w 2363652"/>
                <a:gd name="connsiteY2" fmla="*/ 2711474 h 2711474"/>
                <a:gd name="connsiteX3" fmla="*/ 0 w 2363652"/>
                <a:gd name="connsiteY3" fmla="*/ 2711474 h 2711474"/>
                <a:gd name="connsiteX4" fmla="*/ 0 w 2363652"/>
                <a:gd name="connsiteY4" fmla="*/ 0 h 2711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3652" h="2711474">
                  <a:moveTo>
                    <a:pt x="0" y="0"/>
                  </a:moveTo>
                  <a:lnTo>
                    <a:pt x="2363652" y="0"/>
                  </a:lnTo>
                  <a:lnTo>
                    <a:pt x="2363652" y="2711474"/>
                  </a:lnTo>
                  <a:lnTo>
                    <a:pt x="0" y="271147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98610" tIns="0" rIns="0" bIns="0" spcCol="1270"/>
            <a:lstStyle/>
            <a:p>
              <a:pPr defTabSz="1422400" fontAlgn="auto">
                <a:spcAft>
                  <a:spcPts val="0"/>
                </a:spcAft>
                <a:defRPr/>
              </a:pPr>
              <a:r>
                <a:rPr lang="zh-TW" altLang="en-US" sz="3200" b="1">
                  <a:solidFill>
                    <a:schemeClr val="tx1"/>
                  </a:solidFill>
                  <a:latin typeface="微軟正黑體" panose="020B0604030504040204" pitchFamily="34" charset="-120"/>
                  <a:ea typeface="微軟正黑體" panose="020B0604030504040204" pitchFamily="34" charset="-120"/>
                </a:rPr>
                <a:t>素養導向</a:t>
              </a:r>
              <a:endParaRPr lang="zh-TW" altLang="en-US" sz="3200" b="1" dirty="0">
                <a:solidFill>
                  <a:schemeClr val="tx1"/>
                </a:solidFill>
                <a:latin typeface="微軟正黑體" panose="020B0604030504040204" pitchFamily="34" charset="-120"/>
                <a:ea typeface="微軟正黑體" panose="020B0604030504040204" pitchFamily="34" charset="-120"/>
              </a:endParaRPr>
            </a:p>
          </p:txBody>
        </p:sp>
        <p:sp>
          <p:nvSpPr>
            <p:cNvPr id="45" name="手繪多邊形 44"/>
            <p:cNvSpPr/>
            <p:nvPr/>
          </p:nvSpPr>
          <p:spPr bwMode="auto">
            <a:xfrm rot="19794859">
              <a:off x="1225568" y="3941356"/>
              <a:ext cx="2063362" cy="826330"/>
            </a:xfrm>
            <a:custGeom>
              <a:avLst/>
              <a:gdLst>
                <a:gd name="connsiteX0" fmla="*/ 0 w 2363652"/>
                <a:gd name="connsiteY0" fmla="*/ 0 h 2711474"/>
                <a:gd name="connsiteX1" fmla="*/ 2363652 w 2363652"/>
                <a:gd name="connsiteY1" fmla="*/ 0 h 2711474"/>
                <a:gd name="connsiteX2" fmla="*/ 2363652 w 2363652"/>
                <a:gd name="connsiteY2" fmla="*/ 2711474 h 2711474"/>
                <a:gd name="connsiteX3" fmla="*/ 0 w 2363652"/>
                <a:gd name="connsiteY3" fmla="*/ 2711474 h 2711474"/>
                <a:gd name="connsiteX4" fmla="*/ 0 w 2363652"/>
                <a:gd name="connsiteY4" fmla="*/ 0 h 2711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3652" h="2711474">
                  <a:moveTo>
                    <a:pt x="0" y="0"/>
                  </a:moveTo>
                  <a:lnTo>
                    <a:pt x="2363652" y="0"/>
                  </a:lnTo>
                  <a:lnTo>
                    <a:pt x="2363652" y="2711474"/>
                  </a:lnTo>
                  <a:lnTo>
                    <a:pt x="0" y="271147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98610" tIns="0" rIns="0" bIns="0" spcCol="1270"/>
            <a:lstStyle/>
            <a:p>
              <a:pPr algn="ctr" defTabSz="1422400" fontAlgn="auto">
                <a:spcAft>
                  <a:spcPts val="0"/>
                </a:spcAft>
                <a:defRPr/>
              </a:pPr>
              <a:r>
                <a:rPr lang="zh-TW" altLang="en-US" sz="2400" b="1">
                  <a:solidFill>
                    <a:schemeClr val="tx1"/>
                  </a:solidFill>
                  <a:latin typeface="微軟正黑體" panose="020B0604030504040204" pitchFamily="34" charset="-120"/>
                  <a:ea typeface="微軟正黑體" panose="020B0604030504040204" pitchFamily="34" charset="-120"/>
                </a:rPr>
                <a:t>能力導向</a:t>
              </a:r>
              <a:endParaRPr lang="zh-TW" altLang="en-US" sz="2400" b="1" dirty="0">
                <a:solidFill>
                  <a:schemeClr val="tx1"/>
                </a:solidFill>
                <a:latin typeface="微軟正黑體" panose="020B0604030504040204" pitchFamily="34" charset="-120"/>
                <a:ea typeface="微軟正黑體" panose="020B0604030504040204" pitchFamily="34" charset="-120"/>
              </a:endParaRPr>
            </a:p>
          </p:txBody>
        </p:sp>
      </p:grpSp>
      <p:grpSp>
        <p:nvGrpSpPr>
          <p:cNvPr id="18" name="群組 17"/>
          <p:cNvGrpSpPr/>
          <p:nvPr/>
        </p:nvGrpSpPr>
        <p:grpSpPr>
          <a:xfrm flipH="1">
            <a:off x="1798876" y="4766671"/>
            <a:ext cx="857622" cy="1441985"/>
            <a:chOff x="3457972" y="1196752"/>
            <a:chExt cx="2895227" cy="4867968"/>
          </a:xfrm>
          <a:solidFill>
            <a:srgbClr val="9C27B0"/>
          </a:solidFill>
        </p:grpSpPr>
        <p:sp>
          <p:nvSpPr>
            <p:cNvPr id="20" name="流程圖: 接點 19"/>
            <p:cNvSpPr/>
            <p:nvPr/>
          </p:nvSpPr>
          <p:spPr>
            <a:xfrm>
              <a:off x="4776583" y="1196752"/>
              <a:ext cx="936104" cy="936104"/>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1" name="圓角矩形 20"/>
            <p:cNvSpPr/>
            <p:nvPr/>
          </p:nvSpPr>
          <p:spPr>
            <a:xfrm>
              <a:off x="4776583" y="2240296"/>
              <a:ext cx="1123528" cy="1708760"/>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2" name="圓角矩形 21"/>
            <p:cNvSpPr/>
            <p:nvPr/>
          </p:nvSpPr>
          <p:spPr>
            <a:xfrm>
              <a:off x="5410379" y="3544440"/>
              <a:ext cx="489732" cy="252028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3" name="圓角矩形 22"/>
            <p:cNvSpPr/>
            <p:nvPr/>
          </p:nvSpPr>
          <p:spPr>
            <a:xfrm>
              <a:off x="4791159" y="3544439"/>
              <a:ext cx="489733" cy="2520281"/>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4" name="圓角矩形 8"/>
            <p:cNvSpPr/>
            <p:nvPr/>
          </p:nvSpPr>
          <p:spPr>
            <a:xfrm rot="21349714">
              <a:off x="5726068" y="2258357"/>
              <a:ext cx="627131" cy="1970089"/>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25" name="群組 24"/>
            <p:cNvGrpSpPr/>
            <p:nvPr/>
          </p:nvGrpSpPr>
          <p:grpSpPr>
            <a:xfrm>
              <a:off x="3457972" y="2264172"/>
              <a:ext cx="1591573" cy="453107"/>
              <a:chOff x="723609" y="2530960"/>
              <a:chExt cx="1591573" cy="453107"/>
            </a:xfrm>
            <a:grpFill/>
          </p:grpSpPr>
          <p:sp>
            <p:nvSpPr>
              <p:cNvPr id="26" name="圓角矩形 25"/>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7" name="圓角矩形 26"/>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58</a:t>
            </a:fld>
            <a:endParaRPr lang="zh-TW" altLang="en-US"/>
          </a:p>
        </p:txBody>
      </p:sp>
      <p:sp>
        <p:nvSpPr>
          <p:cNvPr id="30" name="標題 2"/>
          <p:cNvSpPr txBox="1">
            <a:spLocks/>
          </p:cNvSpPr>
          <p:nvPr/>
        </p:nvSpPr>
        <p:spPr bwMode="auto">
          <a:xfrm>
            <a:off x="766763" y="192161"/>
            <a:ext cx="7909693"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一、學校轉化新課綱的實施原則</a:t>
            </a:r>
          </a:p>
        </p:txBody>
      </p:sp>
      <p:sp>
        <p:nvSpPr>
          <p:cNvPr id="31" name="文字方塊 30"/>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3E5F5"/>
                </a:solidFill>
              </a:rPr>
              <a:t>5-1-2.3</a:t>
            </a:r>
            <a:r>
              <a:rPr lang="zh-TW" altLang="en-US" sz="1200">
                <a:solidFill>
                  <a:srgbClr val="F3E5F5"/>
                </a:solidFill>
              </a:rPr>
              <a:t>   </a:t>
            </a:r>
            <a:r>
              <a:rPr lang="en-US" altLang="zh-TW" sz="1200">
                <a:solidFill>
                  <a:srgbClr val="F3E5F5"/>
                </a:solidFill>
              </a:rPr>
              <a:t>/</a:t>
            </a:r>
            <a:r>
              <a:rPr lang="zh-TW" altLang="en-US" sz="1200">
                <a:solidFill>
                  <a:srgbClr val="F3E5F5"/>
                </a:solidFill>
              </a:rPr>
              <a:t> </a:t>
            </a:r>
          </a:p>
        </p:txBody>
      </p:sp>
      <p:sp>
        <p:nvSpPr>
          <p:cNvPr id="33" name="矩形 32"/>
          <p:cNvSpPr/>
          <p:nvPr/>
        </p:nvSpPr>
        <p:spPr>
          <a:xfrm>
            <a:off x="624952" y="1178060"/>
            <a:ext cx="5223978" cy="461665"/>
          </a:xfrm>
          <a:prstGeom prst="rect">
            <a:avLst/>
          </a:prstGeom>
        </p:spPr>
        <p:txBody>
          <a:bodyPr wrap="square">
            <a:spAutoFit/>
          </a:bodyPr>
          <a:lstStyle/>
          <a:p>
            <a:pPr defTabSz="1600200">
              <a:spcAft>
                <a:spcPct val="35000"/>
              </a:spcAft>
              <a:defRPr/>
            </a:pPr>
            <a:r>
              <a:rPr lang="zh-TW" altLang="en-US" sz="2400">
                <a:latin typeface="微軟正黑體" pitchFamily="34" charset="-120"/>
                <a:ea typeface="微軟正黑體" pitchFamily="34" charset="-120"/>
                <a:cs typeface="Times New Roman" pitchFamily="18" charset="0"/>
              </a:rPr>
              <a:t>（二）素養教學</a:t>
            </a:r>
          </a:p>
        </p:txBody>
      </p:sp>
    </p:spTree>
    <p:extLst>
      <p:ext uri="{BB962C8B-B14F-4D97-AF65-F5344CB8AC3E}">
        <p14:creationId xmlns:p14="http://schemas.microsoft.com/office/powerpoint/2010/main" val="2223836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2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ChangeArrowheads="1"/>
          </p:cNvSpPr>
          <p:nvPr/>
        </p:nvSpPr>
        <p:spPr bwMode="auto">
          <a:xfrm>
            <a:off x="0" y="4961189"/>
            <a:ext cx="184150" cy="368300"/>
          </a:xfrm>
          <a:prstGeom prst="rect">
            <a:avLst/>
          </a:prstGeom>
          <a:noFill/>
          <a:ln w="9525">
            <a:noFill/>
            <a:miter lim="800000"/>
            <a:headEnd/>
            <a:tailEnd/>
          </a:ln>
        </p:spPr>
        <p:txBody>
          <a:bodyPr wrap="none" anchor="ctr">
            <a:spAutoFit/>
          </a:bodyPr>
          <a:lstStyle/>
          <a:p>
            <a:endParaRPr lang="zh-TW" altLang="zh-TW">
              <a:solidFill>
                <a:srgbClr val="000000"/>
              </a:solidFill>
            </a:endParaRPr>
          </a:p>
        </p:txBody>
      </p:sp>
      <p:sp>
        <p:nvSpPr>
          <p:cNvPr id="30723" name="Rectangle 8"/>
          <p:cNvSpPr>
            <a:spLocks noChangeArrowheads="1"/>
          </p:cNvSpPr>
          <p:nvPr/>
        </p:nvSpPr>
        <p:spPr bwMode="auto">
          <a:xfrm>
            <a:off x="0" y="4961189"/>
            <a:ext cx="184150" cy="368300"/>
          </a:xfrm>
          <a:prstGeom prst="rect">
            <a:avLst/>
          </a:prstGeom>
          <a:noFill/>
          <a:ln w="9525">
            <a:noFill/>
            <a:miter lim="800000"/>
            <a:headEnd/>
            <a:tailEnd/>
          </a:ln>
        </p:spPr>
        <p:txBody>
          <a:bodyPr wrap="none" anchor="ctr">
            <a:spAutoFit/>
          </a:bodyPr>
          <a:lstStyle/>
          <a:p>
            <a:endParaRPr lang="zh-TW" altLang="zh-TW">
              <a:solidFill>
                <a:srgbClr val="000000"/>
              </a:solidFill>
            </a:endParaRPr>
          </a:p>
        </p:txBody>
      </p:sp>
      <p:pic>
        <p:nvPicPr>
          <p:cNvPr id="15" name="圖片 14"/>
          <p:cNvPicPr/>
          <p:nvPr/>
        </p:nvPicPr>
        <p:blipFill>
          <a:blip r:embed="rId3" cstate="email">
            <a:lum bright="10000" contrast="20000"/>
            <a:extLst>
              <a:ext uri="{28A0092B-C50C-407E-A947-70E740481C1C}">
                <a14:useLocalDpi xmlns:a14="http://schemas.microsoft.com/office/drawing/2010/main" val="0"/>
              </a:ext>
            </a:extLst>
          </a:blip>
          <a:stretch>
            <a:fillRect/>
          </a:stretch>
        </p:blipFill>
        <p:spPr>
          <a:xfrm>
            <a:off x="467544" y="1916832"/>
            <a:ext cx="8280920" cy="4704460"/>
          </a:xfrm>
          <a:prstGeom prst="roundRect">
            <a:avLst>
              <a:gd name="adj" fmla="val 1652"/>
            </a:avLst>
          </a:prstGeom>
          <a:solidFill>
            <a:srgbClr val="FFFFFF">
              <a:shade val="85000"/>
            </a:srgbClr>
          </a:solidFill>
          <a:ln>
            <a:noFill/>
          </a:ln>
          <a:effectLst/>
        </p:spPr>
      </p:pic>
      <p:grpSp>
        <p:nvGrpSpPr>
          <p:cNvPr id="2" name="群組 17"/>
          <p:cNvGrpSpPr>
            <a:grpSpLocks/>
          </p:cNvGrpSpPr>
          <p:nvPr/>
        </p:nvGrpSpPr>
        <p:grpSpPr bwMode="auto">
          <a:xfrm>
            <a:off x="719423" y="1811725"/>
            <a:ext cx="7777162" cy="3651250"/>
            <a:chOff x="611560" y="1916832"/>
            <a:chExt cx="7777484" cy="3649746"/>
          </a:xfrm>
        </p:grpSpPr>
        <p:sp>
          <p:nvSpPr>
            <p:cNvPr id="5" name="矩形 4"/>
            <p:cNvSpPr/>
            <p:nvPr/>
          </p:nvSpPr>
          <p:spPr>
            <a:xfrm>
              <a:off x="611560" y="1916832"/>
              <a:ext cx="2448026" cy="650607"/>
            </a:xfrm>
            <a:prstGeom prst="rect">
              <a:avLst/>
            </a:prstGeom>
            <a:solidFill>
              <a:srgbClr val="1E88E5"/>
            </a:solidFill>
            <a:ln>
              <a:solidFill>
                <a:schemeClr val="bg1"/>
              </a:solidFill>
            </a:ln>
          </p:spPr>
          <p:style>
            <a:lnRef idx="1">
              <a:schemeClr val="accent2"/>
            </a:lnRef>
            <a:fillRef idx="3">
              <a:schemeClr val="accent2"/>
            </a:fillRef>
            <a:effectRef idx="2">
              <a:schemeClr val="accent2"/>
            </a:effectRef>
            <a:fontRef idx="minor">
              <a:schemeClr val="lt1"/>
            </a:fontRef>
          </p:style>
          <p:txBody>
            <a:bodyPr anchor="ctr"/>
            <a:lstStyle/>
            <a:p>
              <a:pPr algn="ctr">
                <a:defRPr/>
              </a:pPr>
              <a:r>
                <a:rPr lang="zh-TW" altLang="en-US" sz="2800" b="1" dirty="0">
                  <a:latin typeface="微軟正黑體" panose="020B0604030504040204" pitchFamily="34" charset="-120"/>
                  <a:ea typeface="微軟正黑體" panose="020B0604030504040204" pitchFamily="34" charset="-120"/>
                  <a:cs typeface="Times New Roman" panose="02020603050405020304" pitchFamily="18" charset="0"/>
                </a:rPr>
                <a:t>高表現高差距</a:t>
              </a:r>
            </a:p>
          </p:txBody>
        </p:sp>
        <p:sp>
          <p:nvSpPr>
            <p:cNvPr id="6" name="橢圓 5"/>
            <p:cNvSpPr/>
            <p:nvPr/>
          </p:nvSpPr>
          <p:spPr>
            <a:xfrm>
              <a:off x="1187846" y="2637260"/>
              <a:ext cx="1224014" cy="1079055"/>
            </a:xfrm>
            <a:prstGeom prst="ellipse">
              <a:avLst/>
            </a:prstGeom>
            <a:solidFill>
              <a:srgbClr val="FFFF00">
                <a:alpha val="29000"/>
              </a:srgbClr>
            </a:solidFill>
            <a:ln w="57150">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zh-TW" altLang="en-US"/>
            </a:p>
          </p:txBody>
        </p:sp>
        <p:sp>
          <p:nvSpPr>
            <p:cNvPr id="30731" name="矩形 2"/>
            <p:cNvSpPr>
              <a:spLocks noChangeArrowheads="1"/>
            </p:cNvSpPr>
            <p:nvPr/>
          </p:nvSpPr>
          <p:spPr bwMode="auto">
            <a:xfrm>
              <a:off x="2483768" y="4612471"/>
              <a:ext cx="5905276" cy="954107"/>
            </a:xfrm>
            <a:prstGeom prst="rect">
              <a:avLst/>
            </a:prstGeom>
            <a:solidFill>
              <a:srgbClr val="D81B60"/>
            </a:solidFill>
            <a:ln w="9525">
              <a:solidFill>
                <a:schemeClr val="bg1"/>
              </a:solidFill>
              <a:miter lim="800000"/>
              <a:headEnd/>
              <a:tailEnd/>
            </a:ln>
          </p:spPr>
          <p:txBody>
            <a:bodyPr>
              <a:spAutoFit/>
            </a:bodyPr>
            <a:lstStyle/>
            <a:p>
              <a:pPr algn="just"/>
              <a:r>
                <a:rPr kumimoji="0" lang="en-US" altLang="zh-TW" sz="2800" b="1">
                  <a:solidFill>
                    <a:schemeClr val="bg1"/>
                  </a:solidFill>
                  <a:latin typeface="微軟正黑體" panose="020B0604030504040204" pitchFamily="34" charset="-120"/>
                  <a:ea typeface="微軟正黑體" panose="020B0604030504040204" pitchFamily="34" charset="-120"/>
                  <a:cs typeface="Times New Roman" pitchFamily="18" charset="0"/>
                </a:rPr>
                <a:t>PISA</a:t>
              </a:r>
              <a:r>
                <a:rPr kumimoji="0" lang="zh-TW" altLang="en-US" sz="2800" b="1">
                  <a:solidFill>
                    <a:schemeClr val="bg1"/>
                  </a:solidFill>
                  <a:latin typeface="微軟正黑體" panose="020B0604030504040204" pitchFamily="34" charset="-120"/>
                  <a:ea typeface="微軟正黑體" panose="020B0604030504040204" pitchFamily="34" charset="-120"/>
                  <a:cs typeface="Times New Roman" pitchFamily="18" charset="0"/>
                </a:rPr>
                <a:t> </a:t>
              </a:r>
              <a:r>
                <a:rPr kumimoji="0" lang="en-US" altLang="zh-TW" sz="2800" b="1">
                  <a:solidFill>
                    <a:schemeClr val="bg1"/>
                  </a:solidFill>
                  <a:latin typeface="微軟正黑體" panose="020B0604030504040204" pitchFamily="34" charset="-120"/>
                  <a:ea typeface="微軟正黑體" panose="020B0604030504040204" pitchFamily="34" charset="-120"/>
                  <a:cs typeface="Times New Roman" pitchFamily="18" charset="0"/>
                </a:rPr>
                <a:t>2012</a:t>
              </a:r>
              <a:r>
                <a:rPr kumimoji="0" lang="zh-TW" altLang="en-US" sz="2800" b="1">
                  <a:solidFill>
                    <a:schemeClr val="bg1"/>
                  </a:solidFill>
                  <a:latin typeface="微軟正黑體" panose="020B0604030504040204" pitchFamily="34" charset="-120"/>
                  <a:ea typeface="微軟正黑體" panose="020B0604030504040204" pitchFamily="34" charset="-120"/>
                  <a:cs typeface="Times New Roman" pitchFamily="18" charset="0"/>
                </a:rPr>
                <a:t>各國數學素養表現變異，臺灣前後段學生差距世界第一</a:t>
              </a:r>
              <a:endParaRPr lang="zh-TW" altLang="en-US" sz="2800" b="1">
                <a:solidFill>
                  <a:schemeClr val="bg1"/>
                </a:solidFill>
                <a:latin typeface="微軟正黑體" panose="020B0604030504040204" pitchFamily="34" charset="-120"/>
                <a:ea typeface="微軟正黑體" panose="020B0604030504040204" pitchFamily="34" charset="-120"/>
                <a:cs typeface="Times New Roman" pitchFamily="18" charset="0"/>
              </a:endParaRPr>
            </a:p>
          </p:txBody>
        </p:sp>
      </p:grpSp>
      <p:sp>
        <p:nvSpPr>
          <p:cNvPr id="22" name="手繪多邊形 21"/>
          <p:cNvSpPr/>
          <p:nvPr/>
        </p:nvSpPr>
        <p:spPr>
          <a:xfrm>
            <a:off x="8212156" y="772887"/>
            <a:ext cx="227060" cy="279849"/>
          </a:xfrm>
          <a:custGeom>
            <a:avLst/>
            <a:gdLst>
              <a:gd name="connsiteX0" fmla="*/ 268357 w 626165"/>
              <a:gd name="connsiteY0" fmla="*/ 0 h 983974"/>
              <a:gd name="connsiteX1" fmla="*/ 0 w 626165"/>
              <a:gd name="connsiteY1" fmla="*/ 506895 h 983974"/>
              <a:gd name="connsiteX2" fmla="*/ 337931 w 626165"/>
              <a:gd name="connsiteY2" fmla="*/ 496956 h 983974"/>
              <a:gd name="connsiteX3" fmla="*/ 149087 w 626165"/>
              <a:gd name="connsiteY3" fmla="*/ 983974 h 983974"/>
              <a:gd name="connsiteX4" fmla="*/ 626165 w 626165"/>
              <a:gd name="connsiteY4" fmla="*/ 308113 h 983974"/>
              <a:gd name="connsiteX5" fmla="*/ 228600 w 626165"/>
              <a:gd name="connsiteY5" fmla="*/ 308113 h 983974"/>
              <a:gd name="connsiteX6" fmla="*/ 268357 w 626165"/>
              <a:gd name="connsiteY6" fmla="*/ 0 h 983974"/>
              <a:gd name="connsiteX0" fmla="*/ 268357 w 626165"/>
              <a:gd name="connsiteY0" fmla="*/ 0 h 864705"/>
              <a:gd name="connsiteX1" fmla="*/ 0 w 626165"/>
              <a:gd name="connsiteY1" fmla="*/ 506895 h 864705"/>
              <a:gd name="connsiteX2" fmla="*/ 337931 w 626165"/>
              <a:gd name="connsiteY2" fmla="*/ 496956 h 864705"/>
              <a:gd name="connsiteX3" fmla="*/ 188844 w 626165"/>
              <a:gd name="connsiteY3" fmla="*/ 864705 h 864705"/>
              <a:gd name="connsiteX4" fmla="*/ 626165 w 626165"/>
              <a:gd name="connsiteY4" fmla="*/ 308113 h 864705"/>
              <a:gd name="connsiteX5" fmla="*/ 228600 w 626165"/>
              <a:gd name="connsiteY5" fmla="*/ 308113 h 864705"/>
              <a:gd name="connsiteX6" fmla="*/ 268357 w 626165"/>
              <a:gd name="connsiteY6" fmla="*/ 0 h 864705"/>
              <a:gd name="connsiteX0" fmla="*/ 268357 w 626165"/>
              <a:gd name="connsiteY0" fmla="*/ 0 h 864705"/>
              <a:gd name="connsiteX1" fmla="*/ 0 w 626165"/>
              <a:gd name="connsiteY1" fmla="*/ 506895 h 864705"/>
              <a:gd name="connsiteX2" fmla="*/ 288236 w 626165"/>
              <a:gd name="connsiteY2" fmla="*/ 506895 h 864705"/>
              <a:gd name="connsiteX3" fmla="*/ 188844 w 626165"/>
              <a:gd name="connsiteY3" fmla="*/ 864705 h 864705"/>
              <a:gd name="connsiteX4" fmla="*/ 626165 w 626165"/>
              <a:gd name="connsiteY4" fmla="*/ 308113 h 864705"/>
              <a:gd name="connsiteX5" fmla="*/ 228600 w 626165"/>
              <a:gd name="connsiteY5" fmla="*/ 308113 h 864705"/>
              <a:gd name="connsiteX6" fmla="*/ 268357 w 626165"/>
              <a:gd name="connsiteY6" fmla="*/ 0 h 864705"/>
              <a:gd name="connsiteX0" fmla="*/ 268357 w 576469"/>
              <a:gd name="connsiteY0" fmla="*/ 0 h 864705"/>
              <a:gd name="connsiteX1" fmla="*/ 0 w 576469"/>
              <a:gd name="connsiteY1" fmla="*/ 506895 h 864705"/>
              <a:gd name="connsiteX2" fmla="*/ 288236 w 576469"/>
              <a:gd name="connsiteY2" fmla="*/ 506895 h 864705"/>
              <a:gd name="connsiteX3" fmla="*/ 188844 w 576469"/>
              <a:gd name="connsiteY3" fmla="*/ 864705 h 864705"/>
              <a:gd name="connsiteX4" fmla="*/ 576469 w 576469"/>
              <a:gd name="connsiteY4" fmla="*/ 318052 h 864705"/>
              <a:gd name="connsiteX5" fmla="*/ 228600 w 576469"/>
              <a:gd name="connsiteY5" fmla="*/ 308113 h 864705"/>
              <a:gd name="connsiteX6" fmla="*/ 268357 w 576469"/>
              <a:gd name="connsiteY6" fmla="*/ 0 h 864705"/>
              <a:gd name="connsiteX0" fmla="*/ 268357 w 576469"/>
              <a:gd name="connsiteY0" fmla="*/ 0 h 864705"/>
              <a:gd name="connsiteX1" fmla="*/ 0 w 576469"/>
              <a:gd name="connsiteY1" fmla="*/ 506895 h 864705"/>
              <a:gd name="connsiteX2" fmla="*/ 288236 w 576469"/>
              <a:gd name="connsiteY2" fmla="*/ 506895 h 864705"/>
              <a:gd name="connsiteX3" fmla="*/ 188844 w 576469"/>
              <a:gd name="connsiteY3" fmla="*/ 864705 h 864705"/>
              <a:gd name="connsiteX4" fmla="*/ 576469 w 576469"/>
              <a:gd name="connsiteY4" fmla="*/ 318052 h 864705"/>
              <a:gd name="connsiteX5" fmla="*/ 258112 w 576469"/>
              <a:gd name="connsiteY5" fmla="*/ 353022 h 864705"/>
              <a:gd name="connsiteX6" fmla="*/ 268357 w 576469"/>
              <a:gd name="connsiteY6" fmla="*/ 0 h 864705"/>
              <a:gd name="connsiteX0" fmla="*/ 268357 w 550807"/>
              <a:gd name="connsiteY0" fmla="*/ 0 h 864705"/>
              <a:gd name="connsiteX1" fmla="*/ 0 w 550807"/>
              <a:gd name="connsiteY1" fmla="*/ 506895 h 864705"/>
              <a:gd name="connsiteX2" fmla="*/ 288236 w 550807"/>
              <a:gd name="connsiteY2" fmla="*/ 506895 h 864705"/>
              <a:gd name="connsiteX3" fmla="*/ 188844 w 550807"/>
              <a:gd name="connsiteY3" fmla="*/ 864705 h 864705"/>
              <a:gd name="connsiteX4" fmla="*/ 550807 w 550807"/>
              <a:gd name="connsiteY4" fmla="*/ 353979 h 864705"/>
              <a:gd name="connsiteX5" fmla="*/ 258112 w 550807"/>
              <a:gd name="connsiteY5" fmla="*/ 353022 h 864705"/>
              <a:gd name="connsiteX6" fmla="*/ 268357 w 550807"/>
              <a:gd name="connsiteY6" fmla="*/ 0 h 864705"/>
              <a:gd name="connsiteX0" fmla="*/ 268357 w 550807"/>
              <a:gd name="connsiteY0" fmla="*/ 0 h 864705"/>
              <a:gd name="connsiteX1" fmla="*/ 0 w 550807"/>
              <a:gd name="connsiteY1" fmla="*/ 506895 h 864705"/>
              <a:gd name="connsiteX2" fmla="*/ 257441 w 550807"/>
              <a:gd name="connsiteY2" fmla="*/ 503046 h 864705"/>
              <a:gd name="connsiteX3" fmla="*/ 188844 w 550807"/>
              <a:gd name="connsiteY3" fmla="*/ 864705 h 864705"/>
              <a:gd name="connsiteX4" fmla="*/ 550807 w 550807"/>
              <a:gd name="connsiteY4" fmla="*/ 353979 h 864705"/>
              <a:gd name="connsiteX5" fmla="*/ 258112 w 550807"/>
              <a:gd name="connsiteY5" fmla="*/ 353022 h 864705"/>
              <a:gd name="connsiteX6" fmla="*/ 268357 w 550807"/>
              <a:gd name="connsiteY6" fmla="*/ 0 h 864705"/>
              <a:gd name="connsiteX0" fmla="*/ 268357 w 550807"/>
              <a:gd name="connsiteY0" fmla="*/ 0 h 864705"/>
              <a:gd name="connsiteX1" fmla="*/ 0 w 550807"/>
              <a:gd name="connsiteY1" fmla="*/ 506895 h 864705"/>
              <a:gd name="connsiteX2" fmla="*/ 307482 w 550807"/>
              <a:gd name="connsiteY2" fmla="*/ 503046 h 864705"/>
              <a:gd name="connsiteX3" fmla="*/ 188844 w 550807"/>
              <a:gd name="connsiteY3" fmla="*/ 864705 h 864705"/>
              <a:gd name="connsiteX4" fmla="*/ 550807 w 550807"/>
              <a:gd name="connsiteY4" fmla="*/ 353979 h 864705"/>
              <a:gd name="connsiteX5" fmla="*/ 258112 w 550807"/>
              <a:gd name="connsiteY5" fmla="*/ 353022 h 864705"/>
              <a:gd name="connsiteX6" fmla="*/ 268357 w 550807"/>
              <a:gd name="connsiteY6" fmla="*/ 0 h 864705"/>
              <a:gd name="connsiteX0" fmla="*/ 268357 w 550807"/>
              <a:gd name="connsiteY0" fmla="*/ 0 h 864705"/>
              <a:gd name="connsiteX1" fmla="*/ 0 w 550807"/>
              <a:gd name="connsiteY1" fmla="*/ 506895 h 864705"/>
              <a:gd name="connsiteX2" fmla="*/ 307482 w 550807"/>
              <a:gd name="connsiteY2" fmla="*/ 503046 h 864705"/>
              <a:gd name="connsiteX3" fmla="*/ 188844 w 550807"/>
              <a:gd name="connsiteY3" fmla="*/ 864705 h 864705"/>
              <a:gd name="connsiteX4" fmla="*/ 550807 w 550807"/>
              <a:gd name="connsiteY4" fmla="*/ 353979 h 864705"/>
              <a:gd name="connsiteX5" fmla="*/ 229884 w 550807"/>
              <a:gd name="connsiteY5" fmla="*/ 355588 h 864705"/>
              <a:gd name="connsiteX6" fmla="*/ 268357 w 550807"/>
              <a:gd name="connsiteY6" fmla="*/ 0 h 864705"/>
              <a:gd name="connsiteX0" fmla="*/ 268357 w 550807"/>
              <a:gd name="connsiteY0" fmla="*/ 0 h 864705"/>
              <a:gd name="connsiteX1" fmla="*/ 0 w 550807"/>
              <a:gd name="connsiteY1" fmla="*/ 506895 h 864705"/>
              <a:gd name="connsiteX2" fmla="*/ 307482 w 550807"/>
              <a:gd name="connsiteY2" fmla="*/ 503046 h 864705"/>
              <a:gd name="connsiteX3" fmla="*/ 188844 w 550807"/>
              <a:gd name="connsiteY3" fmla="*/ 864705 h 864705"/>
              <a:gd name="connsiteX4" fmla="*/ 550807 w 550807"/>
              <a:gd name="connsiteY4" fmla="*/ 353979 h 864705"/>
              <a:gd name="connsiteX5" fmla="*/ 229884 w 550807"/>
              <a:gd name="connsiteY5" fmla="*/ 364570 h 864705"/>
              <a:gd name="connsiteX6" fmla="*/ 268357 w 550807"/>
              <a:gd name="connsiteY6" fmla="*/ 0 h 864705"/>
              <a:gd name="connsiteX0" fmla="*/ 268357 w 545675"/>
              <a:gd name="connsiteY0" fmla="*/ 0 h 864705"/>
              <a:gd name="connsiteX1" fmla="*/ 0 w 545675"/>
              <a:gd name="connsiteY1" fmla="*/ 506895 h 864705"/>
              <a:gd name="connsiteX2" fmla="*/ 307482 w 545675"/>
              <a:gd name="connsiteY2" fmla="*/ 503046 h 864705"/>
              <a:gd name="connsiteX3" fmla="*/ 188844 w 545675"/>
              <a:gd name="connsiteY3" fmla="*/ 864705 h 864705"/>
              <a:gd name="connsiteX4" fmla="*/ 545675 w 545675"/>
              <a:gd name="connsiteY4" fmla="*/ 370659 h 864705"/>
              <a:gd name="connsiteX5" fmla="*/ 229884 w 545675"/>
              <a:gd name="connsiteY5" fmla="*/ 364570 h 864705"/>
              <a:gd name="connsiteX6" fmla="*/ 268357 w 545675"/>
              <a:gd name="connsiteY6" fmla="*/ 0 h 864705"/>
              <a:gd name="connsiteX0" fmla="*/ 268357 w 544392"/>
              <a:gd name="connsiteY0" fmla="*/ 0 h 864705"/>
              <a:gd name="connsiteX1" fmla="*/ 0 w 544392"/>
              <a:gd name="connsiteY1" fmla="*/ 506895 h 864705"/>
              <a:gd name="connsiteX2" fmla="*/ 307482 w 544392"/>
              <a:gd name="connsiteY2" fmla="*/ 503046 h 864705"/>
              <a:gd name="connsiteX3" fmla="*/ 188844 w 544392"/>
              <a:gd name="connsiteY3" fmla="*/ 864705 h 864705"/>
              <a:gd name="connsiteX4" fmla="*/ 544392 w 544392"/>
              <a:gd name="connsiteY4" fmla="*/ 362960 h 864705"/>
              <a:gd name="connsiteX5" fmla="*/ 229884 w 544392"/>
              <a:gd name="connsiteY5" fmla="*/ 364570 h 864705"/>
              <a:gd name="connsiteX6" fmla="*/ 268357 w 544392"/>
              <a:gd name="connsiteY6" fmla="*/ 0 h 864705"/>
              <a:gd name="connsiteX0" fmla="*/ 246544 w 544392"/>
              <a:gd name="connsiteY0" fmla="*/ 0 h 776170"/>
              <a:gd name="connsiteX1" fmla="*/ 0 w 544392"/>
              <a:gd name="connsiteY1" fmla="*/ 418360 h 776170"/>
              <a:gd name="connsiteX2" fmla="*/ 307482 w 544392"/>
              <a:gd name="connsiteY2" fmla="*/ 414511 h 776170"/>
              <a:gd name="connsiteX3" fmla="*/ 188844 w 544392"/>
              <a:gd name="connsiteY3" fmla="*/ 776170 h 776170"/>
              <a:gd name="connsiteX4" fmla="*/ 544392 w 544392"/>
              <a:gd name="connsiteY4" fmla="*/ 274425 h 776170"/>
              <a:gd name="connsiteX5" fmla="*/ 229884 w 544392"/>
              <a:gd name="connsiteY5" fmla="*/ 276035 h 776170"/>
              <a:gd name="connsiteX6" fmla="*/ 246544 w 544392"/>
              <a:gd name="connsiteY6" fmla="*/ 0 h 776170"/>
              <a:gd name="connsiteX0" fmla="*/ 246544 w 544392"/>
              <a:gd name="connsiteY0" fmla="*/ 0 h 670955"/>
              <a:gd name="connsiteX1" fmla="*/ 0 w 544392"/>
              <a:gd name="connsiteY1" fmla="*/ 418360 h 670955"/>
              <a:gd name="connsiteX2" fmla="*/ 307482 w 544392"/>
              <a:gd name="connsiteY2" fmla="*/ 414511 h 670955"/>
              <a:gd name="connsiteX3" fmla="*/ 249150 w 544392"/>
              <a:gd name="connsiteY3" fmla="*/ 670955 h 670955"/>
              <a:gd name="connsiteX4" fmla="*/ 544392 w 544392"/>
              <a:gd name="connsiteY4" fmla="*/ 274425 h 670955"/>
              <a:gd name="connsiteX5" fmla="*/ 229884 w 544392"/>
              <a:gd name="connsiteY5" fmla="*/ 276035 h 670955"/>
              <a:gd name="connsiteX6" fmla="*/ 246544 w 544392"/>
              <a:gd name="connsiteY6" fmla="*/ 0 h 670955"/>
              <a:gd name="connsiteX0" fmla="*/ 246544 w 544392"/>
              <a:gd name="connsiteY0" fmla="*/ 0 h 670955"/>
              <a:gd name="connsiteX1" fmla="*/ 0 w 544392"/>
              <a:gd name="connsiteY1" fmla="*/ 418360 h 670955"/>
              <a:gd name="connsiteX2" fmla="*/ 283103 w 544392"/>
              <a:gd name="connsiteY2" fmla="*/ 414511 h 670955"/>
              <a:gd name="connsiteX3" fmla="*/ 249150 w 544392"/>
              <a:gd name="connsiteY3" fmla="*/ 670955 h 670955"/>
              <a:gd name="connsiteX4" fmla="*/ 544392 w 544392"/>
              <a:gd name="connsiteY4" fmla="*/ 274425 h 670955"/>
              <a:gd name="connsiteX5" fmla="*/ 229884 w 544392"/>
              <a:gd name="connsiteY5" fmla="*/ 276035 h 670955"/>
              <a:gd name="connsiteX6" fmla="*/ 246544 w 544392"/>
              <a:gd name="connsiteY6" fmla="*/ 0 h 670955"/>
              <a:gd name="connsiteX0" fmla="*/ 246544 w 544392"/>
              <a:gd name="connsiteY0" fmla="*/ 0 h 670955"/>
              <a:gd name="connsiteX1" fmla="*/ 0 w 544392"/>
              <a:gd name="connsiteY1" fmla="*/ 418360 h 670955"/>
              <a:gd name="connsiteX2" fmla="*/ 284386 w 544392"/>
              <a:gd name="connsiteY2" fmla="*/ 419643 h 670955"/>
              <a:gd name="connsiteX3" fmla="*/ 249150 w 544392"/>
              <a:gd name="connsiteY3" fmla="*/ 670955 h 670955"/>
              <a:gd name="connsiteX4" fmla="*/ 544392 w 544392"/>
              <a:gd name="connsiteY4" fmla="*/ 274425 h 670955"/>
              <a:gd name="connsiteX5" fmla="*/ 229884 w 544392"/>
              <a:gd name="connsiteY5" fmla="*/ 276035 h 670955"/>
              <a:gd name="connsiteX6" fmla="*/ 246544 w 544392"/>
              <a:gd name="connsiteY6" fmla="*/ 0 h 670955"/>
              <a:gd name="connsiteX0" fmla="*/ 246544 w 544392"/>
              <a:gd name="connsiteY0" fmla="*/ 0 h 670955"/>
              <a:gd name="connsiteX1" fmla="*/ 0 w 544392"/>
              <a:gd name="connsiteY1" fmla="*/ 418360 h 670955"/>
              <a:gd name="connsiteX2" fmla="*/ 285669 w 544392"/>
              <a:gd name="connsiteY2" fmla="*/ 415794 h 670955"/>
              <a:gd name="connsiteX3" fmla="*/ 249150 w 544392"/>
              <a:gd name="connsiteY3" fmla="*/ 670955 h 670955"/>
              <a:gd name="connsiteX4" fmla="*/ 544392 w 544392"/>
              <a:gd name="connsiteY4" fmla="*/ 274425 h 670955"/>
              <a:gd name="connsiteX5" fmla="*/ 229884 w 544392"/>
              <a:gd name="connsiteY5" fmla="*/ 276035 h 670955"/>
              <a:gd name="connsiteX6" fmla="*/ 246544 w 544392"/>
              <a:gd name="connsiteY6" fmla="*/ 0 h 67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392" h="670955">
                <a:moveTo>
                  <a:pt x="246544" y="0"/>
                </a:moveTo>
                <a:lnTo>
                  <a:pt x="0" y="418360"/>
                </a:lnTo>
                <a:lnTo>
                  <a:pt x="285669" y="415794"/>
                </a:lnTo>
                <a:lnTo>
                  <a:pt x="249150" y="670955"/>
                </a:lnTo>
                <a:lnTo>
                  <a:pt x="544392" y="274425"/>
                </a:lnTo>
                <a:lnTo>
                  <a:pt x="229884" y="276035"/>
                </a:lnTo>
                <a:lnTo>
                  <a:pt x="246544" y="0"/>
                </a:lnTo>
                <a:close/>
              </a:path>
            </a:pathLst>
          </a:custGeom>
          <a:solidFill>
            <a:schemeClr val="bg1"/>
          </a:solid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24" name="群組 23"/>
          <p:cNvGrpSpPr/>
          <p:nvPr/>
        </p:nvGrpSpPr>
        <p:grpSpPr>
          <a:xfrm>
            <a:off x="7908670" y="322104"/>
            <a:ext cx="795777" cy="432951"/>
            <a:chOff x="1603544" y="537738"/>
            <a:chExt cx="1000375" cy="544265"/>
          </a:xfrm>
          <a:solidFill>
            <a:schemeClr val="bg1"/>
          </a:solidFill>
        </p:grpSpPr>
        <p:sp>
          <p:nvSpPr>
            <p:cNvPr id="27" name="橢圓 26"/>
            <p:cNvSpPr/>
            <p:nvPr/>
          </p:nvSpPr>
          <p:spPr>
            <a:xfrm>
              <a:off x="1603544" y="665854"/>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8" name="橢圓 27"/>
            <p:cNvSpPr/>
            <p:nvPr/>
          </p:nvSpPr>
          <p:spPr>
            <a:xfrm>
              <a:off x="1786879" y="537738"/>
              <a:ext cx="505105" cy="514998"/>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9" name="橢圓 28"/>
            <p:cNvSpPr/>
            <p:nvPr/>
          </p:nvSpPr>
          <p:spPr>
            <a:xfrm>
              <a:off x="2195736" y="607313"/>
              <a:ext cx="408183" cy="405115"/>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0" name="橢圓 29"/>
            <p:cNvSpPr/>
            <p:nvPr/>
          </p:nvSpPr>
          <p:spPr>
            <a:xfrm>
              <a:off x="1786878" y="661351"/>
              <a:ext cx="480865" cy="42065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1" name="橢圓 30"/>
            <p:cNvSpPr/>
            <p:nvPr/>
          </p:nvSpPr>
          <p:spPr>
            <a:xfrm>
              <a:off x="2111795" y="778434"/>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3" name="投影片編號版面配置區 2"/>
          <p:cNvSpPr>
            <a:spLocks noGrp="1"/>
          </p:cNvSpPr>
          <p:nvPr>
            <p:ph type="sldNum" sz="quarter" idx="12"/>
          </p:nvPr>
        </p:nvSpPr>
        <p:spPr/>
        <p:txBody>
          <a:bodyPr/>
          <a:lstStyle/>
          <a:p>
            <a:pPr>
              <a:defRPr/>
            </a:pPr>
            <a:fld id="{8598CAF7-0B11-4355-B351-D1350E429BEE}" type="slidenum">
              <a:rPr lang="zh-TW" altLang="en-US" smtClean="0"/>
              <a:pPr>
                <a:defRPr/>
              </a:pPr>
              <a:t>5</a:t>
            </a:fld>
            <a:endParaRPr lang="zh-TW" altLang="en-US"/>
          </a:p>
        </p:txBody>
      </p:sp>
      <p:sp>
        <p:nvSpPr>
          <p:cNvPr id="37"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一、為何要研修新課綱？</a:t>
            </a:r>
            <a:endParaRPr kumimoji="0" lang="zh-TW" altLang="en-US" sz="2400" b="1" dirty="0">
              <a:solidFill>
                <a:schemeClr val="bg1"/>
              </a:solidFill>
              <a:cs typeface="Times New Roman" pitchFamily="18" charset="0"/>
            </a:endParaRPr>
          </a:p>
        </p:txBody>
      </p:sp>
      <p:sp>
        <p:nvSpPr>
          <p:cNvPr id="38" name="文字方塊 37"/>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9BFD2"/>
                </a:solidFill>
              </a:rPr>
              <a:t>1-1-4</a:t>
            </a:r>
            <a:r>
              <a:rPr lang="zh-TW" altLang="en-US" sz="1200">
                <a:solidFill>
                  <a:srgbClr val="F9BFD2"/>
                </a:solidFill>
              </a:rPr>
              <a:t>   </a:t>
            </a:r>
            <a:r>
              <a:rPr lang="en-US" altLang="zh-TW" sz="1200">
                <a:solidFill>
                  <a:srgbClr val="F9BFD2"/>
                </a:solidFill>
              </a:rPr>
              <a:t>/</a:t>
            </a:r>
            <a:r>
              <a:rPr lang="zh-TW" altLang="en-US" sz="1200">
                <a:solidFill>
                  <a:srgbClr val="F9BFD2"/>
                </a:solidFill>
              </a:rPr>
              <a:t> </a:t>
            </a:r>
          </a:p>
        </p:txBody>
      </p:sp>
      <p:sp>
        <p:nvSpPr>
          <p:cNvPr id="40" name="矩形 39"/>
          <p:cNvSpPr/>
          <p:nvPr/>
        </p:nvSpPr>
        <p:spPr>
          <a:xfrm>
            <a:off x="766762" y="1351591"/>
            <a:ext cx="8377237" cy="461665"/>
          </a:xfrm>
          <a:prstGeom prst="rect">
            <a:avLst/>
          </a:prstGeom>
        </p:spPr>
        <p:txBody>
          <a:bodyPr wrap="square">
            <a:spAutoFit/>
          </a:bodyPr>
          <a:lstStyle/>
          <a:p>
            <a:pPr defTabSz="1600200">
              <a:spcAft>
                <a:spcPct val="35000"/>
              </a:spcAft>
              <a:defRPr/>
            </a:pPr>
            <a:r>
              <a:rPr lang="en-US" altLang="zh-TW" sz="2400" dirty="0">
                <a:latin typeface="微軟正黑體" pitchFamily="34" charset="-120"/>
                <a:ea typeface="微軟正黑體" pitchFamily="34" charset="-120"/>
                <a:cs typeface="Times New Roman" pitchFamily="18" charset="0"/>
              </a:rPr>
              <a:t>(</a:t>
            </a:r>
            <a:r>
              <a:rPr lang="zh-TW" altLang="en-US" sz="2400" dirty="0">
                <a:latin typeface="微軟正黑體" pitchFamily="34" charset="-120"/>
                <a:ea typeface="微軟正黑體" pitchFamily="34" charset="-120"/>
                <a:cs typeface="Times New Roman" pitchFamily="18" charset="0"/>
              </a:rPr>
              <a:t>四</a:t>
            </a:r>
            <a:r>
              <a:rPr lang="en-US" altLang="zh-TW" sz="2400" dirty="0">
                <a:latin typeface="微軟正黑體" pitchFamily="34" charset="-120"/>
                <a:ea typeface="微軟正黑體" pitchFamily="34" charset="-120"/>
                <a:cs typeface="Times New Roman" pitchFamily="18" charset="0"/>
              </a:rPr>
              <a:t>)</a:t>
            </a:r>
            <a:r>
              <a:rPr lang="zh-TW" altLang="en-US" sz="2400" dirty="0">
                <a:latin typeface="微軟正黑體" pitchFamily="34" charset="-120"/>
                <a:ea typeface="微軟正黑體" pitchFamily="34" charset="-120"/>
                <a:cs typeface="Times New Roman" pitchFamily="18" charset="0"/>
              </a:rPr>
              <a:t>學生的學習落差大，適性教育還未完全落實</a:t>
            </a:r>
          </a:p>
        </p:txBody>
      </p:sp>
    </p:spTree>
    <p:extLst>
      <p:ext uri="{BB962C8B-B14F-4D97-AF65-F5344CB8AC3E}">
        <p14:creationId xmlns:p14="http://schemas.microsoft.com/office/powerpoint/2010/main" val="291805718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1" name="矩形 15"/>
          <p:cNvSpPr>
            <a:spLocks noChangeArrowheads="1"/>
          </p:cNvSpPr>
          <p:nvPr/>
        </p:nvSpPr>
        <p:spPr bwMode="auto">
          <a:xfrm>
            <a:off x="5421099" y="6392361"/>
            <a:ext cx="3463877" cy="276999"/>
          </a:xfrm>
          <a:prstGeom prst="rect">
            <a:avLst/>
          </a:prstGeom>
          <a:noFill/>
          <a:ln w="9525">
            <a:noFill/>
            <a:miter lim="800000"/>
            <a:headEnd/>
            <a:tailEnd/>
          </a:ln>
        </p:spPr>
        <p:txBody>
          <a:bodyPr wrap="square">
            <a:spAutoFit/>
          </a:bodyPr>
          <a:lstStyle/>
          <a:p>
            <a:r>
              <a:rPr lang="en-US" altLang="zh-TW" sz="1200">
                <a:solidFill>
                  <a:schemeClr val="tx1">
                    <a:lumMod val="50000"/>
                    <a:lumOff val="50000"/>
                  </a:schemeClr>
                </a:solidFill>
                <a:latin typeface="微軟正黑體" panose="020B0604030504040204" pitchFamily="34" charset="-120"/>
                <a:ea typeface="微軟正黑體" panose="020B0604030504040204" pitchFamily="34" charset="-120"/>
                <a:cs typeface="Times New Roman" pitchFamily="18" charset="0"/>
              </a:rPr>
              <a:t>--</a:t>
            </a:r>
            <a:r>
              <a:rPr lang="zh-TW" altLang="en-US" sz="1200">
                <a:solidFill>
                  <a:schemeClr val="tx1">
                    <a:lumMod val="50000"/>
                    <a:lumOff val="50000"/>
                  </a:schemeClr>
                </a:solidFill>
                <a:latin typeface="微軟正黑體" panose="020B0604030504040204" pitchFamily="34" charset="-120"/>
                <a:ea typeface="微軟正黑體" panose="020B0604030504040204" pitchFamily="34" charset="-120"/>
                <a:cs typeface="Times New Roman" pitchFamily="18" charset="0"/>
              </a:rPr>
              <a:t>引用自吳璧純生活課程課程手冊</a:t>
            </a:r>
            <a:r>
              <a:rPr lang="en-US" altLang="zh-TW" sz="1200">
                <a:solidFill>
                  <a:schemeClr val="tx1">
                    <a:lumMod val="50000"/>
                    <a:lumOff val="50000"/>
                  </a:schemeClr>
                </a:solidFill>
                <a:latin typeface="微軟正黑體" panose="020B0604030504040204" pitchFamily="34" charset="-120"/>
                <a:ea typeface="微軟正黑體" panose="020B0604030504040204" pitchFamily="34" charset="-120"/>
                <a:cs typeface="Times New Roman" pitchFamily="18" charset="0"/>
              </a:rPr>
              <a:t>(</a:t>
            </a:r>
            <a:r>
              <a:rPr lang="zh-TW" altLang="en-US" sz="1200">
                <a:solidFill>
                  <a:schemeClr val="tx1">
                    <a:lumMod val="50000"/>
                    <a:lumOff val="50000"/>
                  </a:schemeClr>
                </a:solidFill>
                <a:latin typeface="微軟正黑體" panose="020B0604030504040204" pitchFamily="34" charset="-120"/>
                <a:ea typeface="微軟正黑體" panose="020B0604030504040204" pitchFamily="34" charset="-120"/>
                <a:cs typeface="Times New Roman" pitchFamily="18" charset="0"/>
              </a:rPr>
              <a:t>草案</a:t>
            </a:r>
            <a:r>
              <a:rPr lang="en-US" altLang="zh-TW" sz="1200">
                <a:solidFill>
                  <a:schemeClr val="tx1">
                    <a:lumMod val="50000"/>
                    <a:lumOff val="50000"/>
                  </a:schemeClr>
                </a:solidFill>
                <a:latin typeface="微軟正黑體" panose="020B0604030504040204" pitchFamily="34" charset="-120"/>
                <a:ea typeface="微軟正黑體" panose="020B0604030504040204" pitchFamily="34" charset="-120"/>
                <a:cs typeface="Times New Roman" pitchFamily="18" charset="0"/>
              </a:rPr>
              <a:t>)</a:t>
            </a:r>
            <a:endParaRPr lang="zh-TW" altLang="en-US" sz="1200">
              <a:solidFill>
                <a:schemeClr val="tx1">
                  <a:lumMod val="50000"/>
                  <a:lumOff val="50000"/>
                </a:schemeClr>
              </a:solidFill>
              <a:latin typeface="微軟正黑體" panose="020B0604030504040204" pitchFamily="34" charset="-120"/>
              <a:ea typeface="微軟正黑體" panose="020B0604030504040204" pitchFamily="34" charset="-120"/>
              <a:cs typeface="Times New Roman" pitchFamily="18" charset="0"/>
            </a:endParaRPr>
          </a:p>
        </p:txBody>
      </p:sp>
      <p:grpSp>
        <p:nvGrpSpPr>
          <p:cNvPr id="9" name="群組 8"/>
          <p:cNvGrpSpPr/>
          <p:nvPr/>
        </p:nvGrpSpPr>
        <p:grpSpPr>
          <a:xfrm>
            <a:off x="1076805" y="2492896"/>
            <a:ext cx="7311619" cy="1308509"/>
            <a:chOff x="1076805" y="2492896"/>
            <a:chExt cx="7311619" cy="1308509"/>
          </a:xfrm>
        </p:grpSpPr>
        <p:sp>
          <p:nvSpPr>
            <p:cNvPr id="2" name="矩形 1"/>
            <p:cNvSpPr/>
            <p:nvPr/>
          </p:nvSpPr>
          <p:spPr>
            <a:xfrm>
              <a:off x="2500585" y="2492896"/>
              <a:ext cx="5887839" cy="1200329"/>
            </a:xfrm>
            <a:prstGeom prst="rect">
              <a:avLst/>
            </a:prstGeom>
          </p:spPr>
          <p:txBody>
            <a:bodyPr wrap="square">
              <a:spAutoFit/>
            </a:bodyPr>
            <a:lstStyle/>
            <a:p>
              <a:pPr>
                <a:spcAft>
                  <a:spcPts val="2400"/>
                </a:spcAft>
              </a:pPr>
              <a:r>
                <a:rPr lang="zh-TW" altLang="en-US" sz="2400" dirty="0">
                  <a:latin typeface="微軟正黑體" panose="020B0604030504040204" pitchFamily="34" charset="-120"/>
                  <a:ea typeface="微軟正黑體" panose="020B0604030504040204" pitchFamily="34" charset="-120"/>
                </a:rPr>
                <a:t>強調學習不宜以學科知識及技能為限，</a:t>
              </a:r>
              <a:r>
                <a:rPr lang="en-US" altLang="zh-TW" sz="2400" dirty="0">
                  <a:latin typeface="微軟正黑體" panose="020B0604030504040204" pitchFamily="34" charset="-120"/>
                  <a:ea typeface="微軟正黑體" panose="020B0604030504040204" pitchFamily="34" charset="-120"/>
                </a:rPr>
                <a:t/>
              </a:r>
              <a:br>
                <a:rPr lang="en-US" altLang="zh-TW" sz="2400" dirty="0">
                  <a:latin typeface="微軟正黑體" panose="020B0604030504040204" pitchFamily="34" charset="-120"/>
                  <a:ea typeface="微軟正黑體" panose="020B0604030504040204" pitchFamily="34" charset="-120"/>
                </a:rPr>
              </a:br>
              <a:r>
                <a:rPr lang="zh-TW" altLang="en-US" sz="2400" dirty="0">
                  <a:latin typeface="微軟正黑體" panose="020B0604030504040204" pitchFamily="34" charset="-120"/>
                  <a:ea typeface="微軟正黑體" panose="020B0604030504040204" pitchFamily="34" charset="-120"/>
                </a:rPr>
                <a:t>而應</a:t>
              </a:r>
              <a:r>
                <a:rPr lang="zh-TW" altLang="en-US" sz="2400" dirty="0">
                  <a:solidFill>
                    <a:srgbClr val="7B1FA2"/>
                  </a:solidFill>
                  <a:latin typeface="微軟正黑體" panose="020B0604030504040204" pitchFamily="34" charset="-120"/>
                  <a:ea typeface="微軟正黑體" panose="020B0604030504040204" pitchFamily="34" charset="-120"/>
                </a:rPr>
                <a:t>關注學習與生活的結合</a:t>
              </a:r>
              <a:r>
                <a:rPr lang="en-US" altLang="zh-TW" sz="2400" dirty="0">
                  <a:solidFill>
                    <a:srgbClr val="7B1FA2"/>
                  </a:solidFill>
                  <a:latin typeface="微軟正黑體" panose="020B0604030504040204" pitchFamily="34" charset="-120"/>
                  <a:ea typeface="微軟正黑體" panose="020B0604030504040204" pitchFamily="34" charset="-120"/>
                </a:rPr>
                <a:t/>
              </a:r>
              <a:br>
                <a:rPr lang="en-US" altLang="zh-TW" sz="2400" dirty="0">
                  <a:solidFill>
                    <a:srgbClr val="7B1FA2"/>
                  </a:solidFill>
                  <a:latin typeface="微軟正黑體" panose="020B0604030504040204" pitchFamily="34" charset="-120"/>
                  <a:ea typeface="微軟正黑體" panose="020B0604030504040204" pitchFamily="34" charset="-120"/>
                </a:rPr>
              </a:br>
              <a:r>
                <a:rPr lang="zh-TW" altLang="en-US" sz="2400" dirty="0">
                  <a:latin typeface="微軟正黑體" panose="020B0604030504040204" pitchFamily="34" charset="-120"/>
                  <a:ea typeface="微軟正黑體" panose="020B0604030504040204" pitchFamily="34" charset="-120"/>
                </a:rPr>
                <a:t>透過實踐力行而彰顯學習者的全人</a:t>
              </a:r>
              <a:r>
                <a:rPr lang="zh-TW" altLang="en-US" sz="2400">
                  <a:latin typeface="微軟正黑體" panose="020B0604030504040204" pitchFamily="34" charset="-120"/>
                  <a:ea typeface="微軟正黑體" panose="020B0604030504040204" pitchFamily="34" charset="-120"/>
                </a:rPr>
                <a:t>發展。</a:t>
              </a:r>
              <a:endParaRPr lang="zh-TW" altLang="en-US" sz="2400" dirty="0">
                <a:latin typeface="微軟正黑體" panose="020B0604030504040204" pitchFamily="34" charset="-120"/>
                <a:ea typeface="微軟正黑體" panose="020B0604030504040204" pitchFamily="34" charset="-120"/>
              </a:endParaRPr>
            </a:p>
          </p:txBody>
        </p:sp>
        <p:grpSp>
          <p:nvGrpSpPr>
            <p:cNvPr id="6" name="群組 5"/>
            <p:cNvGrpSpPr/>
            <p:nvPr/>
          </p:nvGrpSpPr>
          <p:grpSpPr>
            <a:xfrm>
              <a:off x="1076805" y="2517246"/>
              <a:ext cx="7080598" cy="1284159"/>
              <a:chOff x="1076805" y="2517246"/>
              <a:chExt cx="7080598" cy="1284159"/>
            </a:xfrm>
          </p:grpSpPr>
          <p:sp>
            <p:nvSpPr>
              <p:cNvPr id="56" name="圓角矩形 55"/>
              <p:cNvSpPr/>
              <p:nvPr/>
            </p:nvSpPr>
            <p:spPr>
              <a:xfrm>
                <a:off x="1076805" y="2517246"/>
                <a:ext cx="1200329" cy="1200329"/>
              </a:xfrm>
              <a:prstGeom prst="roundRect">
                <a:avLst>
                  <a:gd name="adj" fmla="val 10807"/>
                </a:avLst>
              </a:prstGeom>
              <a:solidFill>
                <a:schemeClr val="bg1">
                  <a:lumMod val="95000"/>
                </a:schemeClr>
              </a:solidFill>
              <a:ln w="38100" cap="rnd">
                <a:noFill/>
              </a:ln>
            </p:spPr>
            <p:txBody>
              <a:bodyPr rtlCol="0" anchor="ctr"/>
              <a:lstStyle/>
              <a:p>
                <a:pPr algn="ctr"/>
                <a:endParaRPr lang="zh-TW" altLang="en-US"/>
              </a:p>
            </p:txBody>
          </p:sp>
          <p:grpSp>
            <p:nvGrpSpPr>
              <p:cNvPr id="27" name="群組 26"/>
              <p:cNvGrpSpPr/>
              <p:nvPr/>
            </p:nvGrpSpPr>
            <p:grpSpPr>
              <a:xfrm>
                <a:off x="1372683" y="2732740"/>
                <a:ext cx="628167" cy="651147"/>
                <a:chOff x="1174156" y="3674095"/>
                <a:chExt cx="805556" cy="835025"/>
              </a:xfrm>
            </p:grpSpPr>
            <p:sp>
              <p:nvSpPr>
                <p:cNvPr id="52" name="等腰三角形 51"/>
                <p:cNvSpPr/>
                <p:nvPr/>
              </p:nvSpPr>
              <p:spPr>
                <a:xfrm>
                  <a:off x="1333497" y="3674095"/>
                  <a:ext cx="439991" cy="379303"/>
                </a:xfrm>
                <a:prstGeom prst="triangle">
                  <a:avLst/>
                </a:prstGeom>
                <a:solidFill>
                  <a:srgbClr val="1E88E5"/>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53" name="矩形 52"/>
                <p:cNvSpPr/>
                <p:nvPr/>
              </p:nvSpPr>
              <p:spPr>
                <a:xfrm>
                  <a:off x="1174156" y="4163114"/>
                  <a:ext cx="324531" cy="324531"/>
                </a:xfrm>
                <a:prstGeom prst="rect">
                  <a:avLst/>
                </a:prstGeom>
                <a:solidFill>
                  <a:srgbClr val="D81B6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54" name="橢圓 53"/>
                <p:cNvSpPr/>
                <p:nvPr/>
              </p:nvSpPr>
              <p:spPr>
                <a:xfrm>
                  <a:off x="1605650" y="4135058"/>
                  <a:ext cx="374062" cy="374062"/>
                </a:xfrm>
                <a:prstGeom prst="ellipse">
                  <a:avLst/>
                </a:prstGeom>
                <a:solidFill>
                  <a:srgbClr val="EF6C0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cxnSp>
            <p:nvCxnSpPr>
              <p:cNvPr id="12" name="直線接點 11"/>
              <p:cNvCxnSpPr/>
              <p:nvPr/>
            </p:nvCxnSpPr>
            <p:spPr>
              <a:xfrm>
                <a:off x="2612787" y="3801405"/>
                <a:ext cx="5544616" cy="0"/>
              </a:xfrm>
              <a:prstGeom prst="line">
                <a:avLst/>
              </a:prstGeom>
              <a:ln w="1270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grpSp>
      </p:grpSp>
      <p:sp>
        <p:nvSpPr>
          <p:cNvPr id="3" name="投影片編號版面配置區 2"/>
          <p:cNvSpPr>
            <a:spLocks noGrp="1"/>
          </p:cNvSpPr>
          <p:nvPr>
            <p:ph type="sldNum" sz="quarter" idx="12"/>
          </p:nvPr>
        </p:nvSpPr>
        <p:spPr/>
        <p:txBody>
          <a:bodyPr/>
          <a:lstStyle/>
          <a:p>
            <a:pPr>
              <a:defRPr/>
            </a:pPr>
            <a:fld id="{8598CAF7-0B11-4355-B351-D1350E429BEE}" type="slidenum">
              <a:rPr lang="zh-TW" altLang="en-US" smtClean="0"/>
              <a:pPr>
                <a:defRPr/>
              </a:pPr>
              <a:t>59</a:t>
            </a:fld>
            <a:endParaRPr lang="zh-TW" altLang="en-US"/>
          </a:p>
        </p:txBody>
      </p:sp>
      <p:sp>
        <p:nvSpPr>
          <p:cNvPr id="43" name="標題 2"/>
          <p:cNvSpPr txBox="1">
            <a:spLocks/>
          </p:cNvSpPr>
          <p:nvPr/>
        </p:nvSpPr>
        <p:spPr bwMode="auto">
          <a:xfrm>
            <a:off x="766763" y="192161"/>
            <a:ext cx="7909693"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一、學校轉化新課綱的實施原則</a:t>
            </a:r>
          </a:p>
        </p:txBody>
      </p:sp>
      <p:sp>
        <p:nvSpPr>
          <p:cNvPr id="44" name="文字方塊 43"/>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3E5F5"/>
                </a:solidFill>
              </a:rPr>
              <a:t>5-1-2.4</a:t>
            </a:r>
            <a:r>
              <a:rPr lang="zh-TW" altLang="en-US" sz="1200">
                <a:solidFill>
                  <a:srgbClr val="F3E5F5"/>
                </a:solidFill>
              </a:rPr>
              <a:t>   </a:t>
            </a:r>
            <a:r>
              <a:rPr lang="en-US" altLang="zh-TW" sz="1200">
                <a:solidFill>
                  <a:srgbClr val="F3E5F5"/>
                </a:solidFill>
              </a:rPr>
              <a:t>/</a:t>
            </a:r>
            <a:r>
              <a:rPr lang="zh-TW" altLang="en-US" sz="1200">
                <a:solidFill>
                  <a:srgbClr val="F3E5F5"/>
                </a:solidFill>
              </a:rPr>
              <a:t> </a:t>
            </a:r>
          </a:p>
        </p:txBody>
      </p:sp>
      <p:sp>
        <p:nvSpPr>
          <p:cNvPr id="59" name="矩形 58"/>
          <p:cNvSpPr/>
          <p:nvPr/>
        </p:nvSpPr>
        <p:spPr>
          <a:xfrm>
            <a:off x="1551492" y="1638961"/>
            <a:ext cx="6908940" cy="461665"/>
          </a:xfrm>
          <a:prstGeom prst="rect">
            <a:avLst/>
          </a:prstGeom>
        </p:spPr>
        <p:txBody>
          <a:bodyPr wrap="square">
            <a:spAutoFit/>
          </a:bodyPr>
          <a:lstStyle/>
          <a:p>
            <a:pPr defTabSz="1600200">
              <a:spcAft>
                <a:spcPct val="35000"/>
              </a:spcAft>
              <a:defRPr/>
            </a:pPr>
            <a:r>
              <a:rPr lang="en-US" altLang="zh-TW" sz="2400">
                <a:latin typeface="微軟正黑體" pitchFamily="34" charset="-120"/>
                <a:ea typeface="微軟正黑體" pitchFamily="34" charset="-120"/>
                <a:cs typeface="Times New Roman" pitchFamily="18" charset="0"/>
              </a:rPr>
              <a:t>4. </a:t>
            </a:r>
            <a:r>
              <a:rPr lang="zh-TW" altLang="en-US" sz="2400">
                <a:latin typeface="微軟正黑體" pitchFamily="34" charset="-120"/>
                <a:ea typeface="微軟正黑體" pitchFamily="34" charset="-120"/>
                <a:cs typeface="Times New Roman" pitchFamily="18" charset="0"/>
              </a:rPr>
              <a:t>建構素養導向教學模式</a:t>
            </a:r>
          </a:p>
        </p:txBody>
      </p:sp>
      <p:sp>
        <p:nvSpPr>
          <p:cNvPr id="60" name="矩形 59"/>
          <p:cNvSpPr/>
          <p:nvPr/>
        </p:nvSpPr>
        <p:spPr>
          <a:xfrm>
            <a:off x="624952" y="1178060"/>
            <a:ext cx="5223978" cy="461665"/>
          </a:xfrm>
          <a:prstGeom prst="rect">
            <a:avLst/>
          </a:prstGeom>
        </p:spPr>
        <p:txBody>
          <a:bodyPr wrap="square">
            <a:spAutoFit/>
          </a:bodyPr>
          <a:lstStyle/>
          <a:p>
            <a:pPr defTabSz="1600200">
              <a:spcAft>
                <a:spcPct val="35000"/>
              </a:spcAft>
              <a:defRPr/>
            </a:pPr>
            <a:r>
              <a:rPr lang="zh-TW" altLang="en-US" sz="2400">
                <a:latin typeface="微軟正黑體" pitchFamily="34" charset="-120"/>
                <a:ea typeface="微軟正黑體" pitchFamily="34" charset="-120"/>
                <a:cs typeface="Times New Roman" pitchFamily="18" charset="0"/>
              </a:rPr>
              <a:t>（二）素養教學</a:t>
            </a:r>
          </a:p>
        </p:txBody>
      </p:sp>
      <p:cxnSp>
        <p:nvCxnSpPr>
          <p:cNvPr id="61" name="直線接點 60"/>
          <p:cNvCxnSpPr/>
          <p:nvPr/>
        </p:nvCxnSpPr>
        <p:spPr>
          <a:xfrm>
            <a:off x="646047" y="2132856"/>
            <a:ext cx="8497953" cy="0"/>
          </a:xfrm>
          <a:prstGeom prst="line">
            <a:avLst/>
          </a:prstGeom>
          <a:ln w="19050">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10" name="群組 9"/>
          <p:cNvGrpSpPr/>
          <p:nvPr/>
        </p:nvGrpSpPr>
        <p:grpSpPr>
          <a:xfrm>
            <a:off x="1076805" y="3868437"/>
            <a:ext cx="7239611" cy="1301120"/>
            <a:chOff x="1076805" y="3868437"/>
            <a:chExt cx="7239611" cy="1301120"/>
          </a:xfrm>
        </p:grpSpPr>
        <p:grpSp>
          <p:nvGrpSpPr>
            <p:cNvPr id="7" name="群組 6"/>
            <p:cNvGrpSpPr/>
            <p:nvPr/>
          </p:nvGrpSpPr>
          <p:grpSpPr>
            <a:xfrm>
              <a:off x="1076805" y="3868437"/>
              <a:ext cx="7080598" cy="1301120"/>
              <a:chOff x="1076805" y="3868437"/>
              <a:chExt cx="7080598" cy="1301120"/>
            </a:xfrm>
          </p:grpSpPr>
          <p:sp>
            <p:nvSpPr>
              <p:cNvPr id="5" name="圓角矩形 4"/>
              <p:cNvSpPr/>
              <p:nvPr/>
            </p:nvSpPr>
            <p:spPr>
              <a:xfrm>
                <a:off x="1076805" y="3868437"/>
                <a:ext cx="1200329" cy="1200329"/>
              </a:xfrm>
              <a:prstGeom prst="roundRect">
                <a:avLst>
                  <a:gd name="adj" fmla="val 10807"/>
                </a:avLst>
              </a:prstGeom>
              <a:solidFill>
                <a:schemeClr val="bg1">
                  <a:lumMod val="95000"/>
                </a:schemeClr>
              </a:solidFill>
              <a:ln w="38100" cap="rnd">
                <a:noFill/>
              </a:ln>
            </p:spPr>
            <p:txBody>
              <a:bodyPr rtlCol="0" anchor="ctr"/>
              <a:lstStyle/>
              <a:p>
                <a:pPr algn="ctr"/>
                <a:endParaRPr lang="zh-TW" altLang="en-US"/>
              </a:p>
            </p:txBody>
          </p:sp>
          <p:grpSp>
            <p:nvGrpSpPr>
              <p:cNvPr id="4" name="群組 3"/>
              <p:cNvGrpSpPr/>
              <p:nvPr/>
            </p:nvGrpSpPr>
            <p:grpSpPr>
              <a:xfrm>
                <a:off x="1422533" y="4070884"/>
                <a:ext cx="532641" cy="862538"/>
                <a:chOff x="-2993232" y="1421921"/>
                <a:chExt cx="2931928" cy="4747855"/>
              </a:xfrm>
              <a:solidFill>
                <a:srgbClr val="9C27B0"/>
              </a:solidFill>
            </p:grpSpPr>
            <p:sp>
              <p:nvSpPr>
                <p:cNvPr id="31" name="圓角矩形 30"/>
                <p:cNvSpPr/>
                <p:nvPr/>
              </p:nvSpPr>
              <p:spPr>
                <a:xfrm rot="725236">
                  <a:off x="-1998167" y="2407792"/>
                  <a:ext cx="789765" cy="1578919"/>
                </a:xfrm>
                <a:prstGeom prst="roundRect">
                  <a:avLst>
                    <a:gd name="adj" fmla="val 34396"/>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2" name="流程圖: 接點 31"/>
                <p:cNvSpPr/>
                <p:nvPr/>
              </p:nvSpPr>
              <p:spPr>
                <a:xfrm>
                  <a:off x="-1649943" y="1421921"/>
                  <a:ext cx="864976" cy="864976"/>
                </a:xfrm>
                <a:prstGeom prst="flowChartConnector">
                  <a:avLst/>
                </a:prstGeom>
                <a:solidFill>
                  <a:srgbClr val="E91E63"/>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3" name="圓角矩形 32"/>
                <p:cNvSpPr/>
                <p:nvPr/>
              </p:nvSpPr>
              <p:spPr>
                <a:xfrm>
                  <a:off x="-1236624" y="4312793"/>
                  <a:ext cx="441609" cy="1700521"/>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34" name="群組 33"/>
                <p:cNvGrpSpPr/>
                <p:nvPr/>
              </p:nvGrpSpPr>
              <p:grpSpPr>
                <a:xfrm rot="18940355" flipV="1">
                  <a:off x="-2993232" y="2705353"/>
                  <a:ext cx="1470637" cy="418677"/>
                  <a:chOff x="723609" y="2530960"/>
                  <a:chExt cx="1591573" cy="453107"/>
                </a:xfrm>
                <a:grpFill/>
              </p:grpSpPr>
              <p:sp>
                <p:nvSpPr>
                  <p:cNvPr id="41" name="圓角矩形 40"/>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2" name="圓角矩形 41"/>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35" name="群組 34"/>
                <p:cNvGrpSpPr/>
                <p:nvPr/>
              </p:nvGrpSpPr>
              <p:grpSpPr>
                <a:xfrm rot="2633350" flipH="1">
                  <a:off x="-1531941" y="2959835"/>
                  <a:ext cx="1470637" cy="418677"/>
                  <a:chOff x="723609" y="2530960"/>
                  <a:chExt cx="1591573" cy="453107"/>
                </a:xfrm>
                <a:grpFill/>
              </p:grpSpPr>
              <p:sp>
                <p:nvSpPr>
                  <p:cNvPr id="39" name="圓角矩形 38"/>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0" name="圓角矩形 39"/>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36" name="圓角矩形 35"/>
                <p:cNvSpPr/>
                <p:nvPr/>
              </p:nvSpPr>
              <p:spPr>
                <a:xfrm rot="18728681">
                  <a:off x="-1656527" y="3335490"/>
                  <a:ext cx="421050" cy="1526606"/>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7" name="圓角矩形 36"/>
                <p:cNvSpPr/>
                <p:nvPr/>
              </p:nvSpPr>
              <p:spPr>
                <a:xfrm rot="11552909">
                  <a:off x="-2448018" y="4469255"/>
                  <a:ext cx="441603" cy="1700521"/>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8" name="圓角矩形 37"/>
                <p:cNvSpPr/>
                <p:nvPr/>
              </p:nvSpPr>
              <p:spPr>
                <a:xfrm rot="778139">
                  <a:off x="-2227745" y="3647676"/>
                  <a:ext cx="421050" cy="1526606"/>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cxnSp>
            <p:nvCxnSpPr>
              <p:cNvPr id="57" name="直線接點 56"/>
              <p:cNvCxnSpPr/>
              <p:nvPr/>
            </p:nvCxnSpPr>
            <p:spPr>
              <a:xfrm>
                <a:off x="2612787" y="5169557"/>
                <a:ext cx="5544616" cy="0"/>
              </a:xfrm>
              <a:prstGeom prst="line">
                <a:avLst/>
              </a:prstGeom>
              <a:ln w="1270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65" name="矩形 64"/>
            <p:cNvSpPr/>
            <p:nvPr/>
          </p:nvSpPr>
          <p:spPr>
            <a:xfrm>
              <a:off x="2500585" y="3890462"/>
              <a:ext cx="5815831" cy="1200329"/>
            </a:xfrm>
            <a:prstGeom prst="rect">
              <a:avLst/>
            </a:prstGeom>
          </p:spPr>
          <p:txBody>
            <a:bodyPr wrap="square">
              <a:spAutoFit/>
            </a:bodyPr>
            <a:lstStyle/>
            <a:p>
              <a:pPr>
                <a:spcAft>
                  <a:spcPts val="2400"/>
                </a:spcAft>
              </a:pPr>
              <a:r>
                <a:rPr lang="zh-TW" altLang="en-US" sz="2400">
                  <a:latin typeface="微軟正黑體" panose="020B0604030504040204" pitchFamily="34" charset="-120"/>
                  <a:ea typeface="微軟正黑體" panose="020B0604030504040204" pitchFamily="34" charset="-120"/>
                </a:rPr>
                <a:t>學生</a:t>
              </a:r>
              <a:r>
                <a:rPr lang="zh-TW" altLang="en-US" sz="2400" dirty="0">
                  <a:latin typeface="微軟正黑體" panose="020B0604030504040204" pitchFamily="34" charset="-120"/>
                  <a:ea typeface="微軟正黑體" panose="020B0604030504040204" pitchFamily="34" charset="-120"/>
                </a:rPr>
                <a:t>是自主學習的個體</a:t>
              </a:r>
              <a:r>
                <a:rPr lang="en-US" altLang="zh-TW" sz="2400" dirty="0">
                  <a:latin typeface="微軟正黑體" panose="020B0604030504040204" pitchFamily="34" charset="-120"/>
                  <a:ea typeface="微軟正黑體" panose="020B0604030504040204" pitchFamily="34" charset="-120"/>
                </a:rPr>
                <a:t/>
              </a:r>
              <a:br>
                <a:rPr lang="en-US" altLang="zh-TW" sz="2400" dirty="0">
                  <a:latin typeface="微軟正黑體" panose="020B0604030504040204" pitchFamily="34" charset="-120"/>
                  <a:ea typeface="微軟正黑體" panose="020B0604030504040204" pitchFamily="34" charset="-120"/>
                </a:rPr>
              </a:br>
              <a:r>
                <a:rPr lang="zh-TW" altLang="en-US" sz="2400" dirty="0">
                  <a:latin typeface="微軟正黑體" panose="020B0604030504040204" pitchFamily="34" charset="-120"/>
                  <a:ea typeface="微軟正黑體" panose="020B0604030504040204" pitchFamily="34" charset="-120"/>
                </a:rPr>
                <a:t>在特定情境中面對複雜任務</a:t>
              </a:r>
              <a:r>
                <a:rPr lang="en-US" altLang="zh-TW" sz="2400" dirty="0">
                  <a:latin typeface="微軟正黑體" panose="020B0604030504040204" pitchFamily="34" charset="-120"/>
                  <a:ea typeface="微軟正黑體" panose="020B0604030504040204" pitchFamily="34" charset="-120"/>
                </a:rPr>
                <a:t/>
              </a:r>
              <a:br>
                <a:rPr lang="en-US" altLang="zh-TW" sz="2400" dirty="0">
                  <a:latin typeface="微軟正黑體" panose="020B0604030504040204" pitchFamily="34" charset="-120"/>
                  <a:ea typeface="微軟正黑體" panose="020B0604030504040204" pitchFamily="34" charset="-120"/>
                </a:rPr>
              </a:br>
              <a:r>
                <a:rPr lang="zh-TW" altLang="en-US" sz="2400" dirty="0">
                  <a:solidFill>
                    <a:srgbClr val="7B1FA2"/>
                  </a:solidFill>
                  <a:latin typeface="微軟正黑體" panose="020B0604030504040204" pitchFamily="34" charset="-120"/>
                  <a:ea typeface="微軟正黑體" panose="020B0604030504040204" pitchFamily="34" charset="-120"/>
                </a:rPr>
                <a:t>思考、行動與反思，不斷增長</a:t>
              </a:r>
              <a:r>
                <a:rPr lang="zh-TW" altLang="en-US" sz="2400">
                  <a:solidFill>
                    <a:srgbClr val="7B1FA2"/>
                  </a:solidFill>
                  <a:latin typeface="微軟正黑體" panose="020B0604030504040204" pitchFamily="34" charset="-120"/>
                  <a:ea typeface="微軟正黑體" panose="020B0604030504040204" pitchFamily="34" charset="-120"/>
                </a:rPr>
                <a:t>其素養</a:t>
              </a:r>
              <a:endParaRPr lang="zh-TW" altLang="en-US" sz="2400" dirty="0">
                <a:solidFill>
                  <a:srgbClr val="7B1FA2"/>
                </a:solidFill>
                <a:latin typeface="微軟正黑體" panose="020B0604030504040204" pitchFamily="34" charset="-120"/>
                <a:ea typeface="微軟正黑體" panose="020B0604030504040204" pitchFamily="34" charset="-120"/>
              </a:endParaRPr>
            </a:p>
          </p:txBody>
        </p:sp>
      </p:grpSp>
      <p:grpSp>
        <p:nvGrpSpPr>
          <p:cNvPr id="11" name="群組 10"/>
          <p:cNvGrpSpPr/>
          <p:nvPr/>
        </p:nvGrpSpPr>
        <p:grpSpPr>
          <a:xfrm>
            <a:off x="1083101" y="5219628"/>
            <a:ext cx="7074302" cy="1200329"/>
            <a:chOff x="1083101" y="5219628"/>
            <a:chExt cx="7074302" cy="1200329"/>
          </a:xfrm>
        </p:grpSpPr>
        <p:grpSp>
          <p:nvGrpSpPr>
            <p:cNvPr id="8" name="群組 7"/>
            <p:cNvGrpSpPr/>
            <p:nvPr/>
          </p:nvGrpSpPr>
          <p:grpSpPr>
            <a:xfrm>
              <a:off x="1083101" y="5219628"/>
              <a:ext cx="1200329" cy="1200329"/>
              <a:chOff x="1083101" y="5219628"/>
              <a:chExt cx="1200329" cy="1200329"/>
            </a:xfrm>
          </p:grpSpPr>
          <p:sp>
            <p:nvSpPr>
              <p:cNvPr id="55" name="圓角矩形 54"/>
              <p:cNvSpPr/>
              <p:nvPr/>
            </p:nvSpPr>
            <p:spPr>
              <a:xfrm>
                <a:off x="1083101" y="5219628"/>
                <a:ext cx="1200329" cy="1200329"/>
              </a:xfrm>
              <a:prstGeom prst="roundRect">
                <a:avLst>
                  <a:gd name="adj" fmla="val 10807"/>
                </a:avLst>
              </a:prstGeom>
              <a:solidFill>
                <a:schemeClr val="bg1">
                  <a:lumMod val="95000"/>
                </a:schemeClr>
              </a:solidFill>
              <a:ln w="38100" cap="rnd">
                <a:noFill/>
              </a:ln>
            </p:spPr>
            <p:txBody>
              <a:bodyPr rtlCol="0" anchor="ctr"/>
              <a:lstStyle/>
              <a:p>
                <a:pPr algn="ctr"/>
                <a:endParaRPr lang="zh-TW" altLang="en-US"/>
              </a:p>
            </p:txBody>
          </p:sp>
          <p:grpSp>
            <p:nvGrpSpPr>
              <p:cNvPr id="28" name="群組 27"/>
              <p:cNvGrpSpPr/>
              <p:nvPr/>
            </p:nvGrpSpPr>
            <p:grpSpPr>
              <a:xfrm>
                <a:off x="1368479" y="5651597"/>
                <a:ext cx="667759" cy="369691"/>
                <a:chOff x="3127374" y="3868568"/>
                <a:chExt cx="856327" cy="474088"/>
              </a:xfrm>
              <a:solidFill>
                <a:schemeClr val="bg1"/>
              </a:solidFill>
            </p:grpSpPr>
            <p:sp>
              <p:nvSpPr>
                <p:cNvPr id="49" name="矩形 48"/>
                <p:cNvSpPr/>
                <p:nvPr/>
              </p:nvSpPr>
              <p:spPr>
                <a:xfrm rot="18902305">
                  <a:off x="3200736" y="4093297"/>
                  <a:ext cx="280019" cy="81057"/>
                </a:xfrm>
                <a:prstGeom prst="rect">
                  <a:avLst/>
                </a:prstGeom>
                <a:solidFill>
                  <a:srgbClr val="7B1FA2"/>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50" name="矩形 49"/>
                <p:cNvSpPr/>
                <p:nvPr/>
              </p:nvSpPr>
              <p:spPr>
                <a:xfrm rot="18902305">
                  <a:off x="3648676" y="4020094"/>
                  <a:ext cx="280019" cy="81057"/>
                </a:xfrm>
                <a:prstGeom prst="rect">
                  <a:avLst/>
                </a:prstGeom>
                <a:solidFill>
                  <a:srgbClr val="7B1FA2"/>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51" name="矩形 50"/>
                <p:cNvSpPr/>
                <p:nvPr/>
              </p:nvSpPr>
              <p:spPr>
                <a:xfrm rot="13287969">
                  <a:off x="3447678" y="4036785"/>
                  <a:ext cx="280019" cy="81057"/>
                </a:xfrm>
                <a:prstGeom prst="rect">
                  <a:avLst/>
                </a:prstGeom>
                <a:solidFill>
                  <a:srgbClr val="7B1FA2"/>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7" name="橢圓 46"/>
                <p:cNvSpPr/>
                <p:nvPr/>
              </p:nvSpPr>
              <p:spPr>
                <a:xfrm>
                  <a:off x="3603950" y="4085661"/>
                  <a:ext cx="171330" cy="171330"/>
                </a:xfrm>
                <a:prstGeom prst="ellipse">
                  <a:avLst/>
                </a:prstGeom>
                <a:solidFill>
                  <a:srgbClr val="66FF33"/>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6" name="橢圓 45"/>
                <p:cNvSpPr/>
                <p:nvPr/>
              </p:nvSpPr>
              <p:spPr>
                <a:xfrm>
                  <a:off x="3396327" y="3898724"/>
                  <a:ext cx="171330" cy="171330"/>
                </a:xfrm>
                <a:prstGeom prst="ellipse">
                  <a:avLst/>
                </a:prstGeom>
                <a:solidFill>
                  <a:srgbClr val="00B0F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5" name="橢圓 44"/>
                <p:cNvSpPr/>
                <p:nvPr/>
              </p:nvSpPr>
              <p:spPr>
                <a:xfrm>
                  <a:off x="3127374" y="4171326"/>
                  <a:ext cx="171330" cy="171330"/>
                </a:xfrm>
                <a:prstGeom prst="ellipse">
                  <a:avLst/>
                </a:prstGeom>
                <a:solidFill>
                  <a:srgbClr val="EF6C0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8" name="橢圓 47"/>
                <p:cNvSpPr/>
                <p:nvPr/>
              </p:nvSpPr>
              <p:spPr>
                <a:xfrm>
                  <a:off x="3812371" y="3868568"/>
                  <a:ext cx="171330" cy="171330"/>
                </a:xfrm>
                <a:prstGeom prst="ellipse">
                  <a:avLst/>
                </a:prstGeom>
                <a:solidFill>
                  <a:srgbClr val="FF99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sp>
          <p:nvSpPr>
            <p:cNvPr id="66" name="矩形 65"/>
            <p:cNvSpPr/>
            <p:nvPr/>
          </p:nvSpPr>
          <p:spPr>
            <a:xfrm>
              <a:off x="2515582" y="5430712"/>
              <a:ext cx="5641821" cy="830997"/>
            </a:xfrm>
            <a:prstGeom prst="rect">
              <a:avLst/>
            </a:prstGeom>
          </p:spPr>
          <p:txBody>
            <a:bodyPr wrap="square">
              <a:spAutoFit/>
            </a:bodyPr>
            <a:lstStyle/>
            <a:p>
              <a:pPr>
                <a:spcAft>
                  <a:spcPts val="2400"/>
                </a:spcAft>
              </a:pPr>
              <a:r>
                <a:rPr lang="zh-TW" altLang="en-US" sz="2400">
                  <a:latin typeface="微軟正黑體" panose="020B0604030504040204" pitchFamily="34" charset="-120"/>
                  <a:ea typeface="微軟正黑體" panose="020B0604030504040204" pitchFamily="34" charset="-120"/>
                </a:rPr>
                <a:t>教學</a:t>
              </a:r>
              <a:r>
                <a:rPr lang="zh-TW" altLang="en-US" sz="2400" dirty="0">
                  <a:latin typeface="微軟正黑體" panose="020B0604030504040204" pitchFamily="34" charset="-120"/>
                  <a:ea typeface="微軟正黑體" panose="020B0604030504040204" pitchFamily="34" charset="-120"/>
                </a:rPr>
                <a:t>與學習活動在促成</a:t>
              </a:r>
              <a:r>
                <a:rPr lang="zh-TW" altLang="en-US" sz="2400" dirty="0">
                  <a:solidFill>
                    <a:srgbClr val="7B1FA2"/>
                  </a:solidFill>
                  <a:latin typeface="微軟正黑體" panose="020B0604030504040204" pitchFamily="34" charset="-120"/>
                  <a:ea typeface="微軟正黑體" panose="020B0604030504040204" pitchFamily="34" charset="-120"/>
                </a:rPr>
                <a:t>素養發展</a:t>
              </a:r>
              <a:r>
                <a:rPr lang="en-US" altLang="zh-TW" sz="2400" dirty="0">
                  <a:solidFill>
                    <a:schemeClr val="bg1"/>
                  </a:solidFill>
                  <a:latin typeface="微軟正黑體" panose="020B0604030504040204" pitchFamily="34" charset="-120"/>
                  <a:ea typeface="微軟正黑體" panose="020B0604030504040204" pitchFamily="34" charset="-120"/>
                </a:rPr>
                <a:t/>
              </a:r>
              <a:br>
                <a:rPr lang="en-US" altLang="zh-TW" sz="2400" dirty="0">
                  <a:solidFill>
                    <a:schemeClr val="bg1"/>
                  </a:solidFill>
                  <a:latin typeface="微軟正黑體" panose="020B0604030504040204" pitchFamily="34" charset="-120"/>
                  <a:ea typeface="微軟正黑體" panose="020B0604030504040204" pitchFamily="34" charset="-120"/>
                </a:rPr>
              </a:br>
              <a:r>
                <a:rPr lang="zh-TW" altLang="en-US" sz="2400" dirty="0">
                  <a:latin typeface="微軟正黑體" panose="020B0604030504040204" pitchFamily="34" charset="-120"/>
                  <a:ea typeface="微軟正黑體" panose="020B0604030504040204" pitchFamily="34" charset="-120"/>
                </a:rPr>
                <a:t>而非僅看一時一刻的素養表現</a:t>
              </a:r>
            </a:p>
          </p:txBody>
        </p:sp>
      </p:grpSp>
    </p:spTree>
    <p:extLst>
      <p:ext uri="{BB962C8B-B14F-4D97-AF65-F5344CB8AC3E}">
        <p14:creationId xmlns:p14="http://schemas.microsoft.com/office/powerpoint/2010/main" val="34208894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群組 8"/>
          <p:cNvGrpSpPr/>
          <p:nvPr/>
        </p:nvGrpSpPr>
        <p:grpSpPr>
          <a:xfrm>
            <a:off x="5925481" y="2366278"/>
            <a:ext cx="2822983" cy="1807362"/>
            <a:chOff x="5925481" y="2366278"/>
            <a:chExt cx="2822983" cy="1807362"/>
          </a:xfrm>
        </p:grpSpPr>
        <p:sp>
          <p:nvSpPr>
            <p:cNvPr id="39" name="橢圓 38"/>
            <p:cNvSpPr/>
            <p:nvPr/>
          </p:nvSpPr>
          <p:spPr>
            <a:xfrm>
              <a:off x="6726395" y="2366278"/>
              <a:ext cx="1463646" cy="1463646"/>
            </a:xfrm>
            <a:prstGeom prst="ellipse">
              <a:avLst/>
            </a:prstGeom>
            <a:solidFill>
              <a:schemeClr val="bg1"/>
            </a:solidFill>
            <a:ln w="38100" cap="rnd">
              <a:noFill/>
            </a:ln>
          </p:spPr>
          <p:txBody>
            <a:bodyPr rtlCol="0" anchor="ctr"/>
            <a:lstStyle/>
            <a:p>
              <a:pPr algn="ctr"/>
              <a:endParaRPr lang="zh-TW" altLang="en-US"/>
            </a:p>
          </p:txBody>
        </p:sp>
        <p:sp>
          <p:nvSpPr>
            <p:cNvPr id="7" name="矩形 6"/>
            <p:cNvSpPr/>
            <p:nvPr/>
          </p:nvSpPr>
          <p:spPr>
            <a:xfrm>
              <a:off x="5925481" y="3773530"/>
              <a:ext cx="2822983" cy="400110"/>
            </a:xfrm>
            <a:prstGeom prst="rect">
              <a:avLst/>
            </a:prstGeom>
          </p:spPr>
          <p:txBody>
            <a:bodyPr wrap="square">
              <a:spAutoFit/>
            </a:bodyPr>
            <a:lstStyle/>
            <a:p>
              <a:r>
                <a:rPr lang="zh-TW" altLang="en-US" sz="2000">
                  <a:latin typeface="微軟正黑體" panose="020B0604030504040204" pitchFamily="34" charset="-120"/>
                  <a:ea typeface="微軟正黑體" panose="020B0604030504040204" pitchFamily="34" charset="-120"/>
                </a:rPr>
                <a:t>教師是引導者與協助者</a:t>
              </a:r>
            </a:p>
          </p:txBody>
        </p:sp>
        <p:grpSp>
          <p:nvGrpSpPr>
            <p:cNvPr id="47" name="群組 46"/>
            <p:cNvGrpSpPr/>
            <p:nvPr/>
          </p:nvGrpSpPr>
          <p:grpSpPr>
            <a:xfrm>
              <a:off x="6974531" y="2522737"/>
              <a:ext cx="753318" cy="1221786"/>
              <a:chOff x="-3122181" y="2317152"/>
              <a:chExt cx="1234034" cy="2001447"/>
            </a:xfrm>
            <a:solidFill>
              <a:srgbClr val="1E88E5"/>
            </a:solidFill>
          </p:grpSpPr>
          <p:grpSp>
            <p:nvGrpSpPr>
              <p:cNvPr id="48" name="群組 47"/>
              <p:cNvGrpSpPr/>
              <p:nvPr/>
            </p:nvGrpSpPr>
            <p:grpSpPr>
              <a:xfrm>
                <a:off x="-3078509" y="2317152"/>
                <a:ext cx="1190362" cy="2001447"/>
                <a:chOff x="3457972" y="1196752"/>
                <a:chExt cx="2895227" cy="4867968"/>
              </a:xfrm>
              <a:grpFill/>
            </p:grpSpPr>
            <p:sp>
              <p:nvSpPr>
                <p:cNvPr id="50" name="流程圖: 接點 49"/>
                <p:cNvSpPr/>
                <p:nvPr/>
              </p:nvSpPr>
              <p:spPr>
                <a:xfrm>
                  <a:off x="4776583" y="1196752"/>
                  <a:ext cx="936104" cy="936104"/>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1" name="圓角矩形 50"/>
                <p:cNvSpPr/>
                <p:nvPr/>
              </p:nvSpPr>
              <p:spPr>
                <a:xfrm>
                  <a:off x="4776583" y="2240296"/>
                  <a:ext cx="1123528" cy="1708760"/>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2" name="圓角矩形 51"/>
                <p:cNvSpPr/>
                <p:nvPr/>
              </p:nvSpPr>
              <p:spPr>
                <a:xfrm>
                  <a:off x="5410379" y="3544440"/>
                  <a:ext cx="489732" cy="252028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3" name="圓角矩形 52"/>
                <p:cNvSpPr/>
                <p:nvPr/>
              </p:nvSpPr>
              <p:spPr>
                <a:xfrm>
                  <a:off x="4789175" y="3544440"/>
                  <a:ext cx="489732" cy="252028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4" name="圓角矩形 8"/>
                <p:cNvSpPr/>
                <p:nvPr/>
              </p:nvSpPr>
              <p:spPr>
                <a:xfrm rot="21349714">
                  <a:off x="5726068" y="2258357"/>
                  <a:ext cx="627131" cy="1970089"/>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55" name="群組 54"/>
                <p:cNvGrpSpPr/>
                <p:nvPr/>
              </p:nvGrpSpPr>
              <p:grpSpPr>
                <a:xfrm>
                  <a:off x="3457972" y="2264172"/>
                  <a:ext cx="1591573" cy="453107"/>
                  <a:chOff x="723609" y="2530960"/>
                  <a:chExt cx="1591573" cy="453107"/>
                </a:xfrm>
                <a:grpFill/>
              </p:grpSpPr>
              <p:sp>
                <p:nvSpPr>
                  <p:cNvPr id="56" name="圓角矩形 55"/>
                  <p:cNvSpPr/>
                  <p:nvPr/>
                </p:nvSpPr>
                <p:spPr>
                  <a:xfrm rot="18736747">
                    <a:off x="1057956" y="2196613"/>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7" name="圓角矩形 56"/>
                  <p:cNvSpPr/>
                  <p:nvPr/>
                </p:nvSpPr>
                <p:spPr>
                  <a:xfrm rot="3984652">
                    <a:off x="1661616" y="2330500"/>
                    <a:ext cx="319220"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49" name="圓角矩形 48"/>
              <p:cNvSpPr/>
              <p:nvPr/>
            </p:nvSpPr>
            <p:spPr>
              <a:xfrm rot="2915547">
                <a:off x="-3171330" y="2588441"/>
                <a:ext cx="144017" cy="45719"/>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grpSp>
        <p:nvGrpSpPr>
          <p:cNvPr id="8" name="群組 7"/>
          <p:cNvGrpSpPr/>
          <p:nvPr/>
        </p:nvGrpSpPr>
        <p:grpSpPr>
          <a:xfrm>
            <a:off x="906263" y="2316514"/>
            <a:ext cx="2492990" cy="1874304"/>
            <a:chOff x="906263" y="2316514"/>
            <a:chExt cx="2492990" cy="1874304"/>
          </a:xfrm>
        </p:grpSpPr>
        <p:sp>
          <p:nvSpPr>
            <p:cNvPr id="5" name="橢圓 4"/>
            <p:cNvSpPr/>
            <p:nvPr/>
          </p:nvSpPr>
          <p:spPr>
            <a:xfrm>
              <a:off x="1296615" y="2316514"/>
              <a:ext cx="1463646" cy="1463646"/>
            </a:xfrm>
            <a:prstGeom prst="ellipse">
              <a:avLst/>
            </a:prstGeom>
            <a:solidFill>
              <a:schemeClr val="bg1"/>
            </a:solidFill>
            <a:ln w="38100" cap="rnd">
              <a:noFill/>
            </a:ln>
          </p:spPr>
          <p:txBody>
            <a:bodyPr rtlCol="0" anchor="ctr"/>
            <a:lstStyle/>
            <a:p>
              <a:pPr algn="ctr"/>
              <a:endParaRPr lang="zh-TW" altLang="en-US"/>
            </a:p>
          </p:txBody>
        </p:sp>
        <p:grpSp>
          <p:nvGrpSpPr>
            <p:cNvPr id="40" name="群組 39"/>
            <p:cNvGrpSpPr/>
            <p:nvPr/>
          </p:nvGrpSpPr>
          <p:grpSpPr>
            <a:xfrm>
              <a:off x="1619672" y="2632833"/>
              <a:ext cx="888965" cy="1036434"/>
              <a:chOff x="-1860416" y="2342383"/>
              <a:chExt cx="1557622" cy="1816014"/>
            </a:xfrm>
            <a:solidFill>
              <a:srgbClr val="D91B60"/>
            </a:solidFill>
          </p:grpSpPr>
          <p:sp>
            <p:nvSpPr>
              <p:cNvPr id="41" name="流程圖: 接點 40"/>
              <p:cNvSpPr/>
              <p:nvPr/>
            </p:nvSpPr>
            <p:spPr>
              <a:xfrm>
                <a:off x="-1275788" y="2342383"/>
                <a:ext cx="359645" cy="35964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2" name="圓角矩形 41"/>
              <p:cNvSpPr/>
              <p:nvPr/>
            </p:nvSpPr>
            <p:spPr>
              <a:xfrm>
                <a:off x="-1320389" y="2751320"/>
                <a:ext cx="458569" cy="697431"/>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3" name="圓角矩形 42"/>
              <p:cNvSpPr/>
              <p:nvPr/>
            </p:nvSpPr>
            <p:spPr>
              <a:xfrm>
                <a:off x="-1064528" y="3140968"/>
                <a:ext cx="197703" cy="1017429"/>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4" name="圓角矩形 43"/>
              <p:cNvSpPr/>
              <p:nvPr/>
            </p:nvSpPr>
            <p:spPr>
              <a:xfrm>
                <a:off x="-1315541" y="3140968"/>
                <a:ext cx="197704" cy="1017429"/>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5" name="圓角矩形 8"/>
              <p:cNvSpPr/>
              <p:nvPr/>
            </p:nvSpPr>
            <p:spPr>
              <a:xfrm rot="18586790" flipH="1" flipV="1">
                <a:off x="-1589343" y="2282768"/>
                <a:ext cx="253171" cy="795318"/>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6" name="圓角矩形 8"/>
              <p:cNvSpPr/>
              <p:nvPr/>
            </p:nvSpPr>
            <p:spPr>
              <a:xfrm rot="3013210" flipV="1">
                <a:off x="-827039" y="2274180"/>
                <a:ext cx="253171" cy="795318"/>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4" name="矩形 3"/>
            <p:cNvSpPr/>
            <p:nvPr/>
          </p:nvSpPr>
          <p:spPr>
            <a:xfrm>
              <a:off x="906263" y="3790708"/>
              <a:ext cx="2492990" cy="400110"/>
            </a:xfrm>
            <a:prstGeom prst="rect">
              <a:avLst/>
            </a:prstGeom>
          </p:spPr>
          <p:txBody>
            <a:bodyPr wrap="none">
              <a:spAutoFit/>
            </a:bodyPr>
            <a:lstStyle/>
            <a:p>
              <a:r>
                <a:rPr lang="zh-TW" altLang="en-US" sz="2000">
                  <a:latin typeface="微軟正黑體" panose="020B0604030504040204" pitchFamily="34" charset="-120"/>
                  <a:ea typeface="微軟正黑體" panose="020B0604030504040204" pitchFamily="34" charset="-120"/>
                </a:rPr>
                <a:t>學生是自主的學習者</a:t>
              </a:r>
            </a:p>
          </p:txBody>
        </p:sp>
      </p:grpSp>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60</a:t>
            </a:fld>
            <a:endParaRPr lang="zh-TW" altLang="en-US"/>
          </a:p>
        </p:txBody>
      </p:sp>
      <p:sp>
        <p:nvSpPr>
          <p:cNvPr id="67" name="標題 2"/>
          <p:cNvSpPr txBox="1">
            <a:spLocks/>
          </p:cNvSpPr>
          <p:nvPr/>
        </p:nvSpPr>
        <p:spPr bwMode="auto">
          <a:xfrm>
            <a:off x="766763" y="192161"/>
            <a:ext cx="7909693"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一、學校轉化新課綱的實施原則</a:t>
            </a:r>
          </a:p>
        </p:txBody>
      </p:sp>
      <p:sp>
        <p:nvSpPr>
          <p:cNvPr id="68" name="文字方塊 67"/>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3E5F5"/>
                </a:solidFill>
              </a:rPr>
              <a:t>5-1-2.5</a:t>
            </a:r>
            <a:r>
              <a:rPr lang="zh-TW" altLang="en-US" sz="1200">
                <a:solidFill>
                  <a:srgbClr val="F3E5F5"/>
                </a:solidFill>
              </a:rPr>
              <a:t>   </a:t>
            </a:r>
            <a:r>
              <a:rPr lang="en-US" altLang="zh-TW" sz="1200">
                <a:solidFill>
                  <a:srgbClr val="F3E5F5"/>
                </a:solidFill>
              </a:rPr>
              <a:t>/</a:t>
            </a:r>
            <a:r>
              <a:rPr lang="zh-TW" altLang="en-US" sz="1200">
                <a:solidFill>
                  <a:srgbClr val="F3E5F5"/>
                </a:solidFill>
              </a:rPr>
              <a:t> </a:t>
            </a:r>
          </a:p>
        </p:txBody>
      </p:sp>
      <p:sp>
        <p:nvSpPr>
          <p:cNvPr id="69" name="矩形 68"/>
          <p:cNvSpPr/>
          <p:nvPr/>
        </p:nvSpPr>
        <p:spPr>
          <a:xfrm>
            <a:off x="1551492" y="1638961"/>
            <a:ext cx="6908940" cy="461665"/>
          </a:xfrm>
          <a:prstGeom prst="rect">
            <a:avLst/>
          </a:prstGeom>
        </p:spPr>
        <p:txBody>
          <a:bodyPr wrap="square">
            <a:spAutoFit/>
          </a:bodyPr>
          <a:lstStyle/>
          <a:p>
            <a:pPr defTabSz="1600200">
              <a:spcAft>
                <a:spcPct val="35000"/>
              </a:spcAft>
              <a:defRPr/>
            </a:pPr>
            <a:r>
              <a:rPr lang="en-US" altLang="zh-TW" sz="2400">
                <a:latin typeface="微軟正黑體" pitchFamily="34" charset="-120"/>
                <a:ea typeface="微軟正黑體" pitchFamily="34" charset="-120"/>
                <a:cs typeface="Times New Roman" pitchFamily="18" charset="0"/>
              </a:rPr>
              <a:t>5. </a:t>
            </a:r>
            <a:r>
              <a:rPr lang="zh-TW" altLang="en-US" sz="2400">
                <a:latin typeface="微軟正黑體" pitchFamily="34" charset="-120"/>
                <a:ea typeface="微軟正黑體" pitchFamily="34" charset="-120"/>
                <a:cs typeface="Times New Roman" pitchFamily="18" charset="0"/>
              </a:rPr>
              <a:t>素養導向教學的基本元素</a:t>
            </a:r>
          </a:p>
        </p:txBody>
      </p:sp>
      <p:sp>
        <p:nvSpPr>
          <p:cNvPr id="70" name="矩形 69"/>
          <p:cNvSpPr/>
          <p:nvPr/>
        </p:nvSpPr>
        <p:spPr>
          <a:xfrm>
            <a:off x="624952" y="1178060"/>
            <a:ext cx="5223978" cy="461665"/>
          </a:xfrm>
          <a:prstGeom prst="rect">
            <a:avLst/>
          </a:prstGeom>
        </p:spPr>
        <p:txBody>
          <a:bodyPr wrap="square">
            <a:spAutoFit/>
          </a:bodyPr>
          <a:lstStyle/>
          <a:p>
            <a:pPr defTabSz="1600200">
              <a:spcAft>
                <a:spcPct val="35000"/>
              </a:spcAft>
              <a:defRPr/>
            </a:pPr>
            <a:r>
              <a:rPr lang="zh-TW" altLang="en-US" sz="2400">
                <a:latin typeface="微軟正黑體" pitchFamily="34" charset="-120"/>
                <a:ea typeface="微軟正黑體" pitchFamily="34" charset="-120"/>
                <a:cs typeface="Times New Roman" pitchFamily="18" charset="0"/>
              </a:rPr>
              <a:t>（二）素養教學</a:t>
            </a:r>
          </a:p>
        </p:txBody>
      </p:sp>
      <p:cxnSp>
        <p:nvCxnSpPr>
          <p:cNvPr id="71" name="直線接點 70"/>
          <p:cNvCxnSpPr/>
          <p:nvPr/>
        </p:nvCxnSpPr>
        <p:spPr>
          <a:xfrm>
            <a:off x="646047" y="2132856"/>
            <a:ext cx="8497953" cy="0"/>
          </a:xfrm>
          <a:prstGeom prst="line">
            <a:avLst/>
          </a:prstGeom>
          <a:ln w="19050">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15" name="群組 14"/>
          <p:cNvGrpSpPr/>
          <p:nvPr/>
        </p:nvGrpSpPr>
        <p:grpSpPr>
          <a:xfrm>
            <a:off x="156628" y="2492896"/>
            <a:ext cx="8951876" cy="4248472"/>
            <a:chOff x="156628" y="2492896"/>
            <a:chExt cx="8951876" cy="4248472"/>
          </a:xfrm>
        </p:grpSpPr>
        <p:sp>
          <p:nvSpPr>
            <p:cNvPr id="269322" name="矩形 15"/>
            <p:cNvSpPr>
              <a:spLocks noChangeArrowheads="1"/>
            </p:cNvSpPr>
            <p:nvPr/>
          </p:nvSpPr>
          <p:spPr bwMode="auto">
            <a:xfrm>
              <a:off x="6130992" y="6457429"/>
              <a:ext cx="2977512" cy="283939"/>
            </a:xfrm>
            <a:prstGeom prst="rect">
              <a:avLst/>
            </a:prstGeom>
            <a:noFill/>
            <a:ln w="9525">
              <a:noFill/>
              <a:miter lim="800000"/>
              <a:headEnd/>
              <a:tailEnd/>
            </a:ln>
          </p:spPr>
          <p:txBody>
            <a:bodyPr wrap="square">
              <a:spAutoFit/>
            </a:bodyPr>
            <a:lstStyle/>
            <a:p>
              <a:r>
                <a:rPr lang="en-US" altLang="zh-TW" sz="1200" dirty="0">
                  <a:solidFill>
                    <a:schemeClr val="tx1">
                      <a:lumMod val="50000"/>
                      <a:lumOff val="50000"/>
                    </a:schemeClr>
                  </a:solidFill>
                  <a:latin typeface="微軟正黑體" panose="020B0604030504040204" pitchFamily="34" charset="-120"/>
                  <a:ea typeface="微軟正黑體" panose="020B0604030504040204" pitchFamily="34" charset="-120"/>
                  <a:cs typeface="Times New Roman" pitchFamily="18" charset="0"/>
                </a:rPr>
                <a:t>--</a:t>
              </a:r>
              <a:r>
                <a:rPr lang="zh-TW" altLang="en-US" sz="1200" dirty="0">
                  <a:solidFill>
                    <a:schemeClr val="tx1">
                      <a:lumMod val="50000"/>
                      <a:lumOff val="50000"/>
                    </a:schemeClr>
                  </a:solidFill>
                  <a:latin typeface="微軟正黑體" panose="020B0604030504040204" pitchFamily="34" charset="-120"/>
                  <a:ea typeface="微軟正黑體" panose="020B0604030504040204" pitchFamily="34" charset="-120"/>
                  <a:cs typeface="Times New Roman" pitchFamily="18" charset="0"/>
                </a:rPr>
                <a:t>引用自吳璧純生活課程課程手冊</a:t>
              </a:r>
              <a:r>
                <a:rPr lang="en-US" altLang="zh-TW" sz="1200" dirty="0">
                  <a:solidFill>
                    <a:schemeClr val="tx1">
                      <a:lumMod val="50000"/>
                      <a:lumOff val="50000"/>
                    </a:schemeClr>
                  </a:solidFill>
                  <a:latin typeface="微軟正黑體" panose="020B0604030504040204" pitchFamily="34" charset="-120"/>
                  <a:ea typeface="微軟正黑體" panose="020B0604030504040204" pitchFamily="34" charset="-120"/>
                  <a:cs typeface="Times New Roman" pitchFamily="18" charset="0"/>
                </a:rPr>
                <a:t>(</a:t>
              </a:r>
              <a:r>
                <a:rPr lang="zh-TW" altLang="en-US" sz="1200" dirty="0">
                  <a:solidFill>
                    <a:schemeClr val="tx1">
                      <a:lumMod val="50000"/>
                      <a:lumOff val="50000"/>
                    </a:schemeClr>
                  </a:solidFill>
                  <a:latin typeface="微軟正黑體" panose="020B0604030504040204" pitchFamily="34" charset="-120"/>
                  <a:ea typeface="微軟正黑體" panose="020B0604030504040204" pitchFamily="34" charset="-120"/>
                  <a:cs typeface="Times New Roman" pitchFamily="18" charset="0"/>
                </a:rPr>
                <a:t>草案</a:t>
              </a:r>
              <a:r>
                <a:rPr lang="en-US" altLang="zh-TW" sz="1200" dirty="0">
                  <a:solidFill>
                    <a:schemeClr val="tx1">
                      <a:lumMod val="50000"/>
                      <a:lumOff val="50000"/>
                    </a:schemeClr>
                  </a:solidFill>
                  <a:latin typeface="微軟正黑體" panose="020B0604030504040204" pitchFamily="34" charset="-120"/>
                  <a:ea typeface="微軟正黑體" panose="020B0604030504040204" pitchFamily="34" charset="-120"/>
                  <a:cs typeface="Times New Roman" pitchFamily="18" charset="0"/>
                </a:rPr>
                <a:t>)</a:t>
              </a:r>
              <a:endParaRPr lang="zh-TW" altLang="en-US" sz="1200" dirty="0">
                <a:solidFill>
                  <a:schemeClr val="tx1">
                    <a:lumMod val="50000"/>
                    <a:lumOff val="50000"/>
                  </a:schemeClr>
                </a:solidFill>
                <a:latin typeface="微軟正黑體" panose="020B0604030504040204" pitchFamily="34" charset="-120"/>
                <a:ea typeface="微軟正黑體" panose="020B0604030504040204" pitchFamily="34" charset="-120"/>
                <a:cs typeface="Times New Roman" pitchFamily="18" charset="0"/>
              </a:endParaRPr>
            </a:p>
          </p:txBody>
        </p:sp>
        <p:grpSp>
          <p:nvGrpSpPr>
            <p:cNvPr id="14" name="群組 13"/>
            <p:cNvGrpSpPr/>
            <p:nvPr/>
          </p:nvGrpSpPr>
          <p:grpSpPr>
            <a:xfrm>
              <a:off x="156628" y="2492896"/>
              <a:ext cx="8830741" cy="4207135"/>
              <a:chOff x="156628" y="2492896"/>
              <a:chExt cx="8830741" cy="4207135"/>
            </a:xfrm>
          </p:grpSpPr>
          <p:sp>
            <p:nvSpPr>
              <p:cNvPr id="32" name="書卷 (垂直) 31"/>
              <p:cNvSpPr/>
              <p:nvPr/>
            </p:nvSpPr>
            <p:spPr>
              <a:xfrm rot="16200000" flipH="1">
                <a:off x="3215837" y="928499"/>
                <a:ext cx="2712323" cy="8830741"/>
              </a:xfrm>
              <a:prstGeom prst="verticalScroll">
                <a:avLst/>
              </a:prstGeom>
              <a:solidFill>
                <a:schemeClr val="bg1"/>
              </a:solidFill>
              <a:ln>
                <a:solidFill>
                  <a:schemeClr val="bg1">
                    <a:lumMod val="75000"/>
                  </a:schemeClr>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nvGrpSpPr>
              <p:cNvPr id="12" name="群組 11"/>
              <p:cNvGrpSpPr/>
              <p:nvPr/>
            </p:nvGrpSpPr>
            <p:grpSpPr>
              <a:xfrm>
                <a:off x="613368" y="2492896"/>
                <a:ext cx="8144209" cy="3840284"/>
                <a:chOff x="613368" y="2492896"/>
                <a:chExt cx="8144209" cy="3840284"/>
              </a:xfrm>
            </p:grpSpPr>
            <p:grpSp>
              <p:nvGrpSpPr>
                <p:cNvPr id="10" name="群組 9"/>
                <p:cNvGrpSpPr/>
                <p:nvPr/>
              </p:nvGrpSpPr>
              <p:grpSpPr>
                <a:xfrm>
                  <a:off x="2795286" y="2492896"/>
                  <a:ext cx="3816350" cy="2047062"/>
                  <a:chOff x="2795286" y="2492896"/>
                  <a:chExt cx="3816350" cy="2047062"/>
                </a:xfrm>
              </p:grpSpPr>
              <p:cxnSp>
                <p:nvCxnSpPr>
                  <p:cNvPr id="18" name="直線接點 17"/>
                  <p:cNvCxnSpPr/>
                  <p:nvPr/>
                </p:nvCxnSpPr>
                <p:spPr>
                  <a:xfrm>
                    <a:off x="4666948" y="3171533"/>
                    <a:ext cx="0" cy="1368425"/>
                  </a:xfrm>
                  <a:prstGeom prst="line">
                    <a:avLst/>
                  </a:prstGeom>
                  <a:ln w="76200">
                    <a:solidFill>
                      <a:srgbClr val="9C27B0"/>
                    </a:solidFill>
                  </a:ln>
                </p:spPr>
                <p:style>
                  <a:lnRef idx="1">
                    <a:schemeClr val="accent2"/>
                  </a:lnRef>
                  <a:fillRef idx="0">
                    <a:schemeClr val="accent2"/>
                  </a:fillRef>
                  <a:effectRef idx="0">
                    <a:schemeClr val="accent2"/>
                  </a:effectRef>
                  <a:fontRef idx="minor">
                    <a:schemeClr val="tx1"/>
                  </a:fontRef>
                </p:style>
              </p:cxnSp>
              <p:cxnSp>
                <p:nvCxnSpPr>
                  <p:cNvPr id="13" name="直線單箭頭接點 12"/>
                  <p:cNvCxnSpPr/>
                  <p:nvPr/>
                </p:nvCxnSpPr>
                <p:spPr>
                  <a:xfrm>
                    <a:off x="2795286" y="3171533"/>
                    <a:ext cx="3816350" cy="0"/>
                  </a:xfrm>
                  <a:prstGeom prst="straightConnector1">
                    <a:avLst/>
                  </a:prstGeom>
                  <a:ln w="76200">
                    <a:solidFill>
                      <a:srgbClr val="9C27B0"/>
                    </a:solidFill>
                    <a:headEnd type="arrow"/>
                    <a:tailEnd type="arrow"/>
                  </a:ln>
                </p:spPr>
                <p:style>
                  <a:lnRef idx="1">
                    <a:schemeClr val="accent2"/>
                  </a:lnRef>
                  <a:fillRef idx="0">
                    <a:schemeClr val="accent2"/>
                  </a:fillRef>
                  <a:effectRef idx="0">
                    <a:schemeClr val="accent2"/>
                  </a:effectRef>
                  <a:fontRef idx="minor">
                    <a:schemeClr val="tx1"/>
                  </a:fontRef>
                </p:style>
              </p:cxnSp>
              <p:sp>
                <p:nvSpPr>
                  <p:cNvPr id="3" name="矩形 2"/>
                  <p:cNvSpPr/>
                  <p:nvPr/>
                </p:nvSpPr>
                <p:spPr>
                  <a:xfrm>
                    <a:off x="2890102" y="2492896"/>
                    <a:ext cx="3715105" cy="461665"/>
                  </a:xfrm>
                  <a:prstGeom prst="rect">
                    <a:avLst/>
                  </a:prstGeom>
                </p:spPr>
                <p:txBody>
                  <a:bodyPr wrap="square">
                    <a:spAutoFit/>
                  </a:bodyPr>
                  <a:lstStyle/>
                  <a:p>
                    <a:r>
                      <a:rPr lang="zh-TW" altLang="en-US" sz="2400" b="1">
                        <a:solidFill>
                          <a:srgbClr val="7B1FA2"/>
                        </a:solidFill>
                        <a:latin typeface="微軟正黑體" panose="020B0604030504040204" pitchFamily="34" charset="-120"/>
                        <a:ea typeface="微軟正黑體" panose="020B0604030504040204" pitchFamily="34" charset="-120"/>
                      </a:rPr>
                      <a:t>以學生為學習主體的教學               </a:t>
                    </a:r>
                  </a:p>
                </p:txBody>
              </p:sp>
            </p:grpSp>
            <p:grpSp>
              <p:nvGrpSpPr>
                <p:cNvPr id="11" name="群組 10"/>
                <p:cNvGrpSpPr/>
                <p:nvPr/>
              </p:nvGrpSpPr>
              <p:grpSpPr>
                <a:xfrm>
                  <a:off x="613368" y="4439292"/>
                  <a:ext cx="8144209" cy="1893888"/>
                  <a:chOff x="613368" y="4439292"/>
                  <a:chExt cx="8144209" cy="1893888"/>
                </a:xfrm>
              </p:grpSpPr>
              <p:sp>
                <p:nvSpPr>
                  <p:cNvPr id="62" name="手繪多邊形 61"/>
                  <p:cNvSpPr/>
                  <p:nvPr/>
                </p:nvSpPr>
                <p:spPr bwMode="auto">
                  <a:xfrm>
                    <a:off x="613368" y="4439292"/>
                    <a:ext cx="1892300" cy="1892300"/>
                  </a:xfrm>
                  <a:custGeom>
                    <a:avLst/>
                    <a:gdLst>
                      <a:gd name="connsiteX0" fmla="*/ 0 w 1892178"/>
                      <a:gd name="connsiteY0" fmla="*/ 946089 h 1892178"/>
                      <a:gd name="connsiteX1" fmla="*/ 277104 w 1892178"/>
                      <a:gd name="connsiteY1" fmla="*/ 277103 h 1892178"/>
                      <a:gd name="connsiteX2" fmla="*/ 946091 w 1892178"/>
                      <a:gd name="connsiteY2" fmla="*/ 1 h 1892178"/>
                      <a:gd name="connsiteX3" fmla="*/ 1615077 w 1892178"/>
                      <a:gd name="connsiteY3" fmla="*/ 277105 h 1892178"/>
                      <a:gd name="connsiteX4" fmla="*/ 1892179 w 1892178"/>
                      <a:gd name="connsiteY4" fmla="*/ 946092 h 1892178"/>
                      <a:gd name="connsiteX5" fmla="*/ 1615076 w 1892178"/>
                      <a:gd name="connsiteY5" fmla="*/ 1615078 h 1892178"/>
                      <a:gd name="connsiteX6" fmla="*/ 946090 w 1892178"/>
                      <a:gd name="connsiteY6" fmla="*/ 1892181 h 1892178"/>
                      <a:gd name="connsiteX7" fmla="*/ 277104 w 1892178"/>
                      <a:gd name="connsiteY7" fmla="*/ 1615077 h 1892178"/>
                      <a:gd name="connsiteX8" fmla="*/ 2 w 1892178"/>
                      <a:gd name="connsiteY8" fmla="*/ 946091 h 1892178"/>
                      <a:gd name="connsiteX9" fmla="*/ 0 w 1892178"/>
                      <a:gd name="connsiteY9" fmla="*/ 946089 h 1892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2178" h="1892178">
                        <a:moveTo>
                          <a:pt x="0" y="946089"/>
                        </a:moveTo>
                        <a:cubicBezTo>
                          <a:pt x="0" y="695171"/>
                          <a:pt x="99678" y="454529"/>
                          <a:pt x="277104" y="277103"/>
                        </a:cubicBezTo>
                        <a:cubicBezTo>
                          <a:pt x="454530" y="99677"/>
                          <a:pt x="695172" y="0"/>
                          <a:pt x="946091" y="1"/>
                        </a:cubicBezTo>
                        <a:cubicBezTo>
                          <a:pt x="1197009" y="1"/>
                          <a:pt x="1437651" y="99679"/>
                          <a:pt x="1615077" y="277105"/>
                        </a:cubicBezTo>
                        <a:cubicBezTo>
                          <a:pt x="1792503" y="454531"/>
                          <a:pt x="1892180" y="695173"/>
                          <a:pt x="1892179" y="946092"/>
                        </a:cubicBezTo>
                        <a:cubicBezTo>
                          <a:pt x="1892179" y="1197010"/>
                          <a:pt x="1792502" y="1437652"/>
                          <a:pt x="1615076" y="1615078"/>
                        </a:cubicBezTo>
                        <a:cubicBezTo>
                          <a:pt x="1437650" y="1792504"/>
                          <a:pt x="1197008" y="1892181"/>
                          <a:pt x="946090" y="1892181"/>
                        </a:cubicBezTo>
                        <a:cubicBezTo>
                          <a:pt x="695172" y="1892181"/>
                          <a:pt x="454530" y="1792504"/>
                          <a:pt x="277104" y="1615077"/>
                        </a:cubicBezTo>
                        <a:cubicBezTo>
                          <a:pt x="99678" y="1437651"/>
                          <a:pt x="1" y="1197009"/>
                          <a:pt x="2" y="946091"/>
                        </a:cubicBezTo>
                        <a:lnTo>
                          <a:pt x="0" y="946089"/>
                        </a:lnTo>
                        <a:close/>
                      </a:path>
                    </a:pathLst>
                  </a:custGeom>
                  <a:solidFill>
                    <a:srgbClr val="F8BBD0"/>
                  </a:solidFill>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lIns="381236" tIns="305043" rIns="381236" bIns="305043" spcCol="1270" anchor="ctr"/>
                  <a:lstStyle/>
                  <a:p>
                    <a:pPr algn="ctr" fontAlgn="auto">
                      <a:spcAft>
                        <a:spcPts val="0"/>
                      </a:spcAft>
                      <a:defRPr/>
                    </a:pPr>
                    <a:r>
                      <a:rPr lang="zh-TW" altLang="en-US" sz="2000" dirty="0">
                        <a:latin typeface="微軟正黑體" panose="020B0604030504040204" pitchFamily="34" charset="-120"/>
                        <a:ea typeface="微軟正黑體" panose="020B0604030504040204" pitchFamily="34" charset="-120"/>
                      </a:rPr>
                      <a:t>脈絡</a:t>
                    </a:r>
                    <a:r>
                      <a:rPr lang="zh-TW" altLang="en-US" sz="2000">
                        <a:latin typeface="微軟正黑體" panose="020B0604030504040204" pitchFamily="34" charset="-120"/>
                        <a:ea typeface="微軟正黑體" panose="020B0604030504040204" pitchFamily="34" charset="-120"/>
                      </a:rPr>
                      <a:t>化的</a:t>
                    </a:r>
                    <a:r>
                      <a:rPr lang="en-US" altLang="zh-TW" sz="2000">
                        <a:latin typeface="微軟正黑體" panose="020B0604030504040204" pitchFamily="34" charset="-120"/>
                        <a:ea typeface="微軟正黑體" panose="020B0604030504040204" pitchFamily="34" charset="-120"/>
                      </a:rPr>
                      <a:t/>
                    </a:r>
                    <a:br>
                      <a:rPr lang="en-US" altLang="zh-TW" sz="2000">
                        <a:latin typeface="微軟正黑體" panose="020B0604030504040204" pitchFamily="34" charset="-120"/>
                        <a:ea typeface="微軟正黑體" panose="020B0604030504040204" pitchFamily="34" charset="-120"/>
                      </a:rPr>
                    </a:br>
                    <a:r>
                      <a:rPr lang="zh-TW" altLang="en-US" sz="2000">
                        <a:latin typeface="微軟正黑體" panose="020B0604030504040204" pitchFamily="34" charset="-120"/>
                        <a:ea typeface="微軟正黑體" panose="020B0604030504040204" pitchFamily="34" charset="-120"/>
                      </a:rPr>
                      <a:t>情境</a:t>
                    </a:r>
                    <a:r>
                      <a:rPr lang="zh-TW" altLang="en-US" sz="2000" dirty="0">
                        <a:latin typeface="微軟正黑體" panose="020B0604030504040204" pitchFamily="34" charset="-120"/>
                        <a:ea typeface="微軟正黑體" panose="020B0604030504040204" pitchFamily="34" charset="-120"/>
                      </a:rPr>
                      <a:t>學習</a:t>
                    </a:r>
                    <a:endParaRPr lang="en-US" altLang="zh-TW" sz="2000" dirty="0">
                      <a:latin typeface="微軟正黑體" panose="020B0604030504040204" pitchFamily="34" charset="-120"/>
                      <a:ea typeface="微軟正黑體" panose="020B0604030504040204" pitchFamily="34" charset="-120"/>
                    </a:endParaRPr>
                  </a:p>
                </p:txBody>
              </p:sp>
              <p:sp>
                <p:nvSpPr>
                  <p:cNvPr id="63" name="手繪多邊形 62"/>
                  <p:cNvSpPr/>
                  <p:nvPr/>
                </p:nvSpPr>
                <p:spPr bwMode="auto">
                  <a:xfrm>
                    <a:off x="2095297" y="4439292"/>
                    <a:ext cx="1972647" cy="1893887"/>
                  </a:xfrm>
                  <a:custGeom>
                    <a:avLst/>
                    <a:gdLst>
                      <a:gd name="connsiteX0" fmla="*/ 0 w 1940524"/>
                      <a:gd name="connsiteY0" fmla="*/ 989449 h 1978897"/>
                      <a:gd name="connsiteX1" fmla="*/ 277500 w 1940524"/>
                      <a:gd name="connsiteY1" fmla="*/ 296686 h 1978897"/>
                      <a:gd name="connsiteX2" fmla="*/ 970264 w 1940524"/>
                      <a:gd name="connsiteY2" fmla="*/ 1 h 1978897"/>
                      <a:gd name="connsiteX3" fmla="*/ 1663027 w 1940524"/>
                      <a:gd name="connsiteY3" fmla="*/ 296688 h 1978897"/>
                      <a:gd name="connsiteX4" fmla="*/ 1940525 w 1940524"/>
                      <a:gd name="connsiteY4" fmla="*/ 989452 h 1978897"/>
                      <a:gd name="connsiteX5" fmla="*/ 1663026 w 1940524"/>
                      <a:gd name="connsiteY5" fmla="*/ 1682215 h 1978897"/>
                      <a:gd name="connsiteX6" fmla="*/ 970263 w 1940524"/>
                      <a:gd name="connsiteY6" fmla="*/ 1978901 h 1978897"/>
                      <a:gd name="connsiteX7" fmla="*/ 277500 w 1940524"/>
                      <a:gd name="connsiteY7" fmla="*/ 1682214 h 1978897"/>
                      <a:gd name="connsiteX8" fmla="*/ 1 w 1940524"/>
                      <a:gd name="connsiteY8" fmla="*/ 989451 h 1978897"/>
                      <a:gd name="connsiteX9" fmla="*/ 0 w 1940524"/>
                      <a:gd name="connsiteY9" fmla="*/ 989449 h 1978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40524" h="1978897">
                        <a:moveTo>
                          <a:pt x="0" y="989449"/>
                        </a:moveTo>
                        <a:cubicBezTo>
                          <a:pt x="0" y="730386"/>
                          <a:pt x="99634" y="481656"/>
                          <a:pt x="277500" y="296686"/>
                        </a:cubicBezTo>
                        <a:cubicBezTo>
                          <a:pt x="459975" y="106923"/>
                          <a:pt x="709641" y="0"/>
                          <a:pt x="970264" y="1"/>
                        </a:cubicBezTo>
                        <a:cubicBezTo>
                          <a:pt x="1230887" y="1"/>
                          <a:pt x="1480552" y="106924"/>
                          <a:pt x="1663027" y="296688"/>
                        </a:cubicBezTo>
                        <a:cubicBezTo>
                          <a:pt x="1840892" y="481658"/>
                          <a:pt x="1940526" y="730388"/>
                          <a:pt x="1940525" y="989452"/>
                        </a:cubicBezTo>
                        <a:cubicBezTo>
                          <a:pt x="1940525" y="1248515"/>
                          <a:pt x="1840891" y="1497245"/>
                          <a:pt x="1663026" y="1682215"/>
                        </a:cubicBezTo>
                        <a:cubicBezTo>
                          <a:pt x="1480551" y="1871978"/>
                          <a:pt x="1230886" y="1978901"/>
                          <a:pt x="970263" y="1978901"/>
                        </a:cubicBezTo>
                        <a:cubicBezTo>
                          <a:pt x="709640" y="1978901"/>
                          <a:pt x="459975" y="1871978"/>
                          <a:pt x="277500" y="1682214"/>
                        </a:cubicBezTo>
                        <a:cubicBezTo>
                          <a:pt x="99634" y="1497244"/>
                          <a:pt x="1" y="1248514"/>
                          <a:pt x="1" y="989451"/>
                        </a:cubicBezTo>
                        <a:cubicBezTo>
                          <a:pt x="1" y="989450"/>
                          <a:pt x="0" y="989450"/>
                          <a:pt x="0" y="989449"/>
                        </a:cubicBezTo>
                        <a:close/>
                      </a:path>
                    </a:pathLst>
                  </a:custGeom>
                  <a:solidFill>
                    <a:srgbClr val="FFE0B2"/>
                  </a:solidFill>
                </p:spPr>
                <p:style>
                  <a:lnRef idx="2">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txBody>
                  <a:bodyPr lIns="388316" tIns="312663" rIns="388316" bIns="312663" spcCol="1270" anchor="ctr"/>
                  <a:lstStyle/>
                  <a:p>
                    <a:pPr algn="ctr" fontAlgn="auto">
                      <a:spcAft>
                        <a:spcPts val="0"/>
                      </a:spcAft>
                      <a:defRPr/>
                    </a:pPr>
                    <a:endParaRPr lang="en-US" altLang="zh-TW" sz="2200" dirty="0">
                      <a:latin typeface="微軟正黑體" panose="020B0604030504040204" pitchFamily="34" charset="-120"/>
                      <a:ea typeface="微軟正黑體" panose="020B0604030504040204" pitchFamily="34" charset="-120"/>
                    </a:endParaRPr>
                  </a:p>
                  <a:p>
                    <a:pPr algn="ctr" eaLnBrk="0" hangingPunct="0">
                      <a:defRPr/>
                    </a:pPr>
                    <a:endParaRPr lang="zh-TW" altLang="en-US" sz="2200" dirty="0">
                      <a:latin typeface="微軟正黑體" panose="020B0604030504040204" pitchFamily="34" charset="-120"/>
                      <a:ea typeface="微軟正黑體" panose="020B0604030504040204" pitchFamily="34" charset="-120"/>
                    </a:endParaRPr>
                  </a:p>
                </p:txBody>
              </p:sp>
              <p:sp>
                <p:nvSpPr>
                  <p:cNvPr id="64" name="手繪多邊形 63"/>
                  <p:cNvSpPr/>
                  <p:nvPr/>
                </p:nvSpPr>
                <p:spPr bwMode="auto">
                  <a:xfrm>
                    <a:off x="3733971" y="4439292"/>
                    <a:ext cx="1893888" cy="1893888"/>
                  </a:xfrm>
                  <a:custGeom>
                    <a:avLst/>
                    <a:gdLst>
                      <a:gd name="connsiteX0" fmla="*/ 0 w 1890400"/>
                      <a:gd name="connsiteY0" fmla="*/ 945200 h 1890400"/>
                      <a:gd name="connsiteX1" fmla="*/ 276844 w 1890400"/>
                      <a:gd name="connsiteY1" fmla="*/ 276843 h 1890400"/>
                      <a:gd name="connsiteX2" fmla="*/ 945202 w 1890400"/>
                      <a:gd name="connsiteY2" fmla="*/ 1 h 1890400"/>
                      <a:gd name="connsiteX3" fmla="*/ 1613559 w 1890400"/>
                      <a:gd name="connsiteY3" fmla="*/ 276845 h 1890400"/>
                      <a:gd name="connsiteX4" fmla="*/ 1890401 w 1890400"/>
                      <a:gd name="connsiteY4" fmla="*/ 945203 h 1890400"/>
                      <a:gd name="connsiteX5" fmla="*/ 1613558 w 1890400"/>
                      <a:gd name="connsiteY5" fmla="*/ 1613561 h 1890400"/>
                      <a:gd name="connsiteX6" fmla="*/ 945200 w 1890400"/>
                      <a:gd name="connsiteY6" fmla="*/ 1890403 h 1890400"/>
                      <a:gd name="connsiteX7" fmla="*/ 276843 w 1890400"/>
                      <a:gd name="connsiteY7" fmla="*/ 1613560 h 1890400"/>
                      <a:gd name="connsiteX8" fmla="*/ 1 w 1890400"/>
                      <a:gd name="connsiteY8" fmla="*/ 945202 h 1890400"/>
                      <a:gd name="connsiteX9" fmla="*/ 0 w 1890400"/>
                      <a:gd name="connsiteY9" fmla="*/ 945200 h 18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0400" h="1890400">
                        <a:moveTo>
                          <a:pt x="0" y="945200"/>
                        </a:moveTo>
                        <a:cubicBezTo>
                          <a:pt x="0" y="694517"/>
                          <a:pt x="99584" y="454102"/>
                          <a:pt x="276844" y="276843"/>
                        </a:cubicBezTo>
                        <a:cubicBezTo>
                          <a:pt x="454104" y="99584"/>
                          <a:pt x="694519" y="1"/>
                          <a:pt x="945202" y="1"/>
                        </a:cubicBezTo>
                        <a:cubicBezTo>
                          <a:pt x="1195885" y="1"/>
                          <a:pt x="1436300" y="99585"/>
                          <a:pt x="1613559" y="276845"/>
                        </a:cubicBezTo>
                        <a:cubicBezTo>
                          <a:pt x="1790818" y="454105"/>
                          <a:pt x="1890401" y="694520"/>
                          <a:pt x="1890401" y="945203"/>
                        </a:cubicBezTo>
                        <a:cubicBezTo>
                          <a:pt x="1890401" y="1195886"/>
                          <a:pt x="1790818" y="1436301"/>
                          <a:pt x="1613558" y="1613561"/>
                        </a:cubicBezTo>
                        <a:cubicBezTo>
                          <a:pt x="1436298" y="1790820"/>
                          <a:pt x="1195883" y="1890404"/>
                          <a:pt x="945200" y="1890403"/>
                        </a:cubicBezTo>
                        <a:cubicBezTo>
                          <a:pt x="694517" y="1890403"/>
                          <a:pt x="454102" y="1790819"/>
                          <a:pt x="276843" y="1613560"/>
                        </a:cubicBezTo>
                        <a:cubicBezTo>
                          <a:pt x="99584" y="1436300"/>
                          <a:pt x="1" y="1195885"/>
                          <a:pt x="1" y="945202"/>
                        </a:cubicBezTo>
                        <a:cubicBezTo>
                          <a:pt x="1" y="945201"/>
                          <a:pt x="0" y="945201"/>
                          <a:pt x="0" y="945200"/>
                        </a:cubicBezTo>
                        <a:close/>
                      </a:path>
                    </a:pathLst>
                  </a:custGeom>
                  <a:solidFill>
                    <a:srgbClr val="C8E6C9"/>
                  </a:solidFill>
                </p:spPr>
                <p:style>
                  <a:lnRef idx="2">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txBody>
                  <a:bodyPr lIns="380976" tIns="299702" rIns="380976" bIns="299702" spcCol="1270" anchor="ctr"/>
                  <a:lstStyle/>
                  <a:p>
                    <a:pPr algn="ctr" defTabSz="800100" eaLnBrk="0" hangingPunct="0">
                      <a:lnSpc>
                        <a:spcPct val="90000"/>
                      </a:lnSpc>
                      <a:spcAft>
                        <a:spcPct val="35000"/>
                      </a:spcAft>
                      <a:defRPr/>
                    </a:pPr>
                    <a:r>
                      <a:rPr lang="zh-TW" altLang="en-US" sz="2000">
                        <a:latin typeface="微軟正黑體" panose="020B0604030504040204" pitchFamily="34" charset="-120"/>
                        <a:ea typeface="微軟正黑體" panose="020B0604030504040204" pitchFamily="34" charset="-120"/>
                      </a:rPr>
                      <a:t>學生思考</a:t>
                    </a:r>
                    <a:r>
                      <a:rPr lang="en-US" altLang="zh-TW" sz="2000">
                        <a:latin typeface="微軟正黑體" panose="020B0604030504040204" pitchFamily="34" charset="-120"/>
                        <a:ea typeface="微軟正黑體" panose="020B0604030504040204" pitchFamily="34" charset="-120"/>
                      </a:rPr>
                      <a:t/>
                    </a:r>
                    <a:br>
                      <a:rPr lang="en-US" altLang="zh-TW" sz="2000">
                        <a:latin typeface="微軟正黑體" panose="020B0604030504040204" pitchFamily="34" charset="-120"/>
                        <a:ea typeface="微軟正黑體" panose="020B0604030504040204" pitchFamily="34" charset="-120"/>
                      </a:rPr>
                    </a:br>
                    <a:r>
                      <a:rPr lang="zh-TW" altLang="en-US" sz="2000">
                        <a:latin typeface="微軟正黑體" panose="020B0604030504040204" pitchFamily="34" charset="-120"/>
                        <a:ea typeface="微軟正黑體" panose="020B0604030504040204" pitchFamily="34" charset="-120"/>
                      </a:rPr>
                      <a:t>或</a:t>
                    </a:r>
                    <a:r>
                      <a:rPr lang="zh-TW" altLang="en-US" sz="2000" dirty="0">
                        <a:latin typeface="微軟正黑體" panose="020B0604030504040204" pitchFamily="34" charset="-120"/>
                        <a:ea typeface="微軟正黑體" panose="020B0604030504040204" pitchFamily="34" charset="-120"/>
                      </a:rPr>
                      <a:t>討論</a:t>
                    </a:r>
                  </a:p>
                </p:txBody>
              </p:sp>
              <p:sp>
                <p:nvSpPr>
                  <p:cNvPr id="65" name="手繪多邊形 64"/>
                  <p:cNvSpPr/>
                  <p:nvPr/>
                </p:nvSpPr>
                <p:spPr bwMode="auto">
                  <a:xfrm>
                    <a:off x="5295067" y="4439292"/>
                    <a:ext cx="1892300" cy="1892300"/>
                  </a:xfrm>
                  <a:custGeom>
                    <a:avLst/>
                    <a:gdLst>
                      <a:gd name="connsiteX0" fmla="*/ 0 w 1892178"/>
                      <a:gd name="connsiteY0" fmla="*/ 946089 h 1892178"/>
                      <a:gd name="connsiteX1" fmla="*/ 277104 w 1892178"/>
                      <a:gd name="connsiteY1" fmla="*/ 277103 h 1892178"/>
                      <a:gd name="connsiteX2" fmla="*/ 946091 w 1892178"/>
                      <a:gd name="connsiteY2" fmla="*/ 1 h 1892178"/>
                      <a:gd name="connsiteX3" fmla="*/ 1615077 w 1892178"/>
                      <a:gd name="connsiteY3" fmla="*/ 277105 h 1892178"/>
                      <a:gd name="connsiteX4" fmla="*/ 1892179 w 1892178"/>
                      <a:gd name="connsiteY4" fmla="*/ 946092 h 1892178"/>
                      <a:gd name="connsiteX5" fmla="*/ 1615076 w 1892178"/>
                      <a:gd name="connsiteY5" fmla="*/ 1615078 h 1892178"/>
                      <a:gd name="connsiteX6" fmla="*/ 946090 w 1892178"/>
                      <a:gd name="connsiteY6" fmla="*/ 1892181 h 1892178"/>
                      <a:gd name="connsiteX7" fmla="*/ 277104 w 1892178"/>
                      <a:gd name="connsiteY7" fmla="*/ 1615077 h 1892178"/>
                      <a:gd name="connsiteX8" fmla="*/ 2 w 1892178"/>
                      <a:gd name="connsiteY8" fmla="*/ 946091 h 1892178"/>
                      <a:gd name="connsiteX9" fmla="*/ 0 w 1892178"/>
                      <a:gd name="connsiteY9" fmla="*/ 946089 h 1892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2178" h="1892178">
                        <a:moveTo>
                          <a:pt x="0" y="946089"/>
                        </a:moveTo>
                        <a:cubicBezTo>
                          <a:pt x="0" y="695171"/>
                          <a:pt x="99678" y="454529"/>
                          <a:pt x="277104" y="277103"/>
                        </a:cubicBezTo>
                        <a:cubicBezTo>
                          <a:pt x="454530" y="99677"/>
                          <a:pt x="695172" y="0"/>
                          <a:pt x="946091" y="1"/>
                        </a:cubicBezTo>
                        <a:cubicBezTo>
                          <a:pt x="1197009" y="1"/>
                          <a:pt x="1437651" y="99679"/>
                          <a:pt x="1615077" y="277105"/>
                        </a:cubicBezTo>
                        <a:cubicBezTo>
                          <a:pt x="1792503" y="454531"/>
                          <a:pt x="1892180" y="695173"/>
                          <a:pt x="1892179" y="946092"/>
                        </a:cubicBezTo>
                        <a:cubicBezTo>
                          <a:pt x="1892179" y="1197010"/>
                          <a:pt x="1792502" y="1437652"/>
                          <a:pt x="1615076" y="1615078"/>
                        </a:cubicBezTo>
                        <a:cubicBezTo>
                          <a:pt x="1437650" y="1792504"/>
                          <a:pt x="1197008" y="1892181"/>
                          <a:pt x="946090" y="1892181"/>
                        </a:cubicBezTo>
                        <a:cubicBezTo>
                          <a:pt x="695172" y="1892181"/>
                          <a:pt x="454530" y="1792504"/>
                          <a:pt x="277104" y="1615077"/>
                        </a:cubicBezTo>
                        <a:cubicBezTo>
                          <a:pt x="99678" y="1437651"/>
                          <a:pt x="1" y="1197009"/>
                          <a:pt x="2" y="946091"/>
                        </a:cubicBezTo>
                        <a:lnTo>
                          <a:pt x="0" y="946089"/>
                        </a:lnTo>
                        <a:close/>
                      </a:path>
                    </a:pathLst>
                  </a:custGeom>
                  <a:solidFill>
                    <a:srgbClr val="BBDEFB"/>
                  </a:solidFill>
                </p:spPr>
                <p:style>
                  <a:lnRef idx="2">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txBody>
                  <a:bodyPr lIns="381236" tIns="299963" rIns="381236" bIns="299963" spcCol="1270" anchor="ctr"/>
                  <a:lstStyle/>
                  <a:p>
                    <a:pPr algn="ctr" defTabSz="800100" eaLnBrk="0" hangingPunct="0">
                      <a:lnSpc>
                        <a:spcPct val="90000"/>
                      </a:lnSpc>
                      <a:spcAft>
                        <a:spcPct val="35000"/>
                      </a:spcAft>
                      <a:defRPr/>
                    </a:pPr>
                    <a:r>
                      <a:rPr lang="zh-TW" altLang="en-US" sz="2000" dirty="0">
                        <a:latin typeface="微軟正黑體" panose="020B0604030504040204" pitchFamily="34" charset="-120"/>
                        <a:ea typeface="微軟正黑體" panose="020B0604030504040204" pitchFamily="34" charset="-120"/>
                      </a:rPr>
                      <a:t>採取行動</a:t>
                    </a:r>
                    <a:r>
                      <a:rPr lang="en-US" altLang="zh-TW" sz="2000">
                        <a:latin typeface="微軟正黑體" panose="020B0604030504040204" pitchFamily="34" charset="-120"/>
                        <a:ea typeface="微軟正黑體" panose="020B0604030504040204" pitchFamily="34" charset="-120"/>
                      </a:rPr>
                      <a:t/>
                    </a:r>
                    <a:br>
                      <a:rPr lang="en-US" altLang="zh-TW" sz="2000">
                        <a:latin typeface="微軟正黑體" panose="020B0604030504040204" pitchFamily="34" charset="-120"/>
                        <a:ea typeface="微軟正黑體" panose="020B0604030504040204" pitchFamily="34" charset="-120"/>
                      </a:rPr>
                    </a:br>
                    <a:r>
                      <a:rPr lang="zh-TW" altLang="en-US" sz="2000">
                        <a:latin typeface="微軟正黑體" panose="020B0604030504040204" pitchFamily="34" charset="-120"/>
                        <a:ea typeface="微軟正黑體" panose="020B0604030504040204" pitchFamily="34" charset="-120"/>
                      </a:rPr>
                      <a:t>使用方法及</a:t>
                    </a:r>
                    <a:r>
                      <a:rPr lang="zh-TW" altLang="en-US" sz="2000" dirty="0">
                        <a:latin typeface="微軟正黑體" panose="020B0604030504040204" pitchFamily="34" charset="-120"/>
                        <a:ea typeface="微軟正黑體" panose="020B0604030504040204" pitchFamily="34" charset="-120"/>
                      </a:rPr>
                      <a:t>策略</a:t>
                    </a:r>
                    <a:endParaRPr lang="en-US" altLang="zh-TW" sz="2000" dirty="0">
                      <a:latin typeface="微軟正黑體" panose="020B0604030504040204" pitchFamily="34" charset="-120"/>
                      <a:ea typeface="微軟正黑體" panose="020B0604030504040204" pitchFamily="34" charset="-120"/>
                    </a:endParaRPr>
                  </a:p>
                </p:txBody>
              </p:sp>
              <p:sp>
                <p:nvSpPr>
                  <p:cNvPr id="66" name="手繪多邊形 65"/>
                  <p:cNvSpPr/>
                  <p:nvPr/>
                </p:nvSpPr>
                <p:spPr bwMode="auto">
                  <a:xfrm>
                    <a:off x="6854577" y="4439292"/>
                    <a:ext cx="1903000" cy="1893888"/>
                  </a:xfrm>
                  <a:custGeom>
                    <a:avLst/>
                    <a:gdLst>
                      <a:gd name="connsiteX0" fmla="*/ 0 w 1959143"/>
                      <a:gd name="connsiteY0" fmla="*/ 987717 h 1975434"/>
                      <a:gd name="connsiteX1" fmla="*/ 284049 w 1959143"/>
                      <a:gd name="connsiteY1" fmla="*/ 292193 h 1975434"/>
                      <a:gd name="connsiteX2" fmla="*/ 979574 w 1959143"/>
                      <a:gd name="connsiteY2" fmla="*/ 1 h 1975434"/>
                      <a:gd name="connsiteX3" fmla="*/ 1675098 w 1959143"/>
                      <a:gd name="connsiteY3" fmla="*/ 292195 h 1975434"/>
                      <a:gd name="connsiteX4" fmla="*/ 1959145 w 1959143"/>
                      <a:gd name="connsiteY4" fmla="*/ 987720 h 1975434"/>
                      <a:gd name="connsiteX5" fmla="*/ 1675097 w 1959143"/>
                      <a:gd name="connsiteY5" fmla="*/ 1683244 h 1975434"/>
                      <a:gd name="connsiteX6" fmla="*/ 979573 w 1959143"/>
                      <a:gd name="connsiteY6" fmla="*/ 1975437 h 1975434"/>
                      <a:gd name="connsiteX7" fmla="*/ 284049 w 1959143"/>
                      <a:gd name="connsiteY7" fmla="*/ 1683243 h 1975434"/>
                      <a:gd name="connsiteX8" fmla="*/ 1 w 1959143"/>
                      <a:gd name="connsiteY8" fmla="*/ 987719 h 1975434"/>
                      <a:gd name="connsiteX9" fmla="*/ 0 w 1959143"/>
                      <a:gd name="connsiteY9" fmla="*/ 987717 h 1975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9143" h="1975434">
                        <a:moveTo>
                          <a:pt x="0" y="987717"/>
                        </a:moveTo>
                        <a:cubicBezTo>
                          <a:pt x="0" y="727175"/>
                          <a:pt x="102095" y="477185"/>
                          <a:pt x="284049" y="292193"/>
                        </a:cubicBezTo>
                        <a:cubicBezTo>
                          <a:pt x="467982" y="105189"/>
                          <a:pt x="718369" y="0"/>
                          <a:pt x="979574" y="1"/>
                        </a:cubicBezTo>
                        <a:cubicBezTo>
                          <a:pt x="1240778" y="1"/>
                          <a:pt x="1491165" y="105190"/>
                          <a:pt x="1675098" y="292195"/>
                        </a:cubicBezTo>
                        <a:cubicBezTo>
                          <a:pt x="1857052" y="477188"/>
                          <a:pt x="1959146" y="727177"/>
                          <a:pt x="1959145" y="987720"/>
                        </a:cubicBezTo>
                        <a:cubicBezTo>
                          <a:pt x="1959145" y="1248262"/>
                          <a:pt x="1857051" y="1498252"/>
                          <a:pt x="1675097" y="1683244"/>
                        </a:cubicBezTo>
                        <a:cubicBezTo>
                          <a:pt x="1491164" y="1870249"/>
                          <a:pt x="1240777" y="1975437"/>
                          <a:pt x="979573" y="1975437"/>
                        </a:cubicBezTo>
                        <a:cubicBezTo>
                          <a:pt x="718369" y="1975437"/>
                          <a:pt x="467982" y="1870248"/>
                          <a:pt x="284049" y="1683243"/>
                        </a:cubicBezTo>
                        <a:cubicBezTo>
                          <a:pt x="102095" y="1498251"/>
                          <a:pt x="1" y="1248261"/>
                          <a:pt x="1" y="987719"/>
                        </a:cubicBezTo>
                        <a:cubicBezTo>
                          <a:pt x="1" y="987718"/>
                          <a:pt x="0" y="987718"/>
                          <a:pt x="0" y="987717"/>
                        </a:cubicBezTo>
                        <a:close/>
                      </a:path>
                    </a:pathLst>
                  </a:custGeom>
                  <a:solidFill>
                    <a:srgbClr val="E1BEE7"/>
                  </a:solidFill>
                </p:spPr>
                <p:style>
                  <a:lnRef idx="2">
                    <a:schemeClr val="lt1">
                      <a:hueOff val="0"/>
                      <a:satOff val="0"/>
                      <a:lumOff val="0"/>
                      <a:alphaOff val="0"/>
                    </a:schemeClr>
                  </a:lnRef>
                  <a:fillRef idx="1">
                    <a:schemeClr val="accent6">
                      <a:alpha val="50000"/>
                      <a:hueOff val="0"/>
                      <a:satOff val="0"/>
                      <a:lumOff val="0"/>
                      <a:alphaOff val="0"/>
                    </a:schemeClr>
                  </a:fillRef>
                  <a:effectRef idx="0">
                    <a:schemeClr val="accent6">
                      <a:alpha val="50000"/>
                      <a:hueOff val="0"/>
                      <a:satOff val="0"/>
                      <a:lumOff val="0"/>
                      <a:alphaOff val="0"/>
                    </a:schemeClr>
                  </a:effectRef>
                  <a:fontRef idx="minor">
                    <a:schemeClr val="tx1"/>
                  </a:fontRef>
                </p:style>
                <p:txBody>
                  <a:bodyPr lIns="391043" tIns="317235" rIns="391043" bIns="317235" spcCol="1270" anchor="ctr"/>
                  <a:lstStyle/>
                  <a:p>
                    <a:pPr algn="ctr" defTabSz="977900" eaLnBrk="0" hangingPunct="0">
                      <a:lnSpc>
                        <a:spcPct val="90000"/>
                      </a:lnSpc>
                      <a:spcAft>
                        <a:spcPct val="35000"/>
                      </a:spcAft>
                      <a:defRPr/>
                    </a:pPr>
                    <a:r>
                      <a:rPr lang="zh-TW" altLang="en-US" sz="2000" dirty="0">
                        <a:latin typeface="微軟正黑體" panose="020B0604030504040204" pitchFamily="34" charset="-120"/>
                        <a:ea typeface="微軟正黑體" panose="020B0604030504040204" pitchFamily="34" charset="-120"/>
                      </a:rPr>
                      <a:t>反</a:t>
                    </a:r>
                    <a:r>
                      <a:rPr lang="zh-TW" altLang="en-US" sz="2000">
                        <a:latin typeface="微軟正黑體" panose="020B0604030504040204" pitchFamily="34" charset="-120"/>
                        <a:ea typeface="微軟正黑體" panose="020B0604030504040204" pitchFamily="34" charset="-120"/>
                      </a:rPr>
                      <a:t>思與</a:t>
                    </a:r>
                    <a:r>
                      <a:rPr lang="en-US" altLang="zh-TW" sz="2000">
                        <a:latin typeface="微軟正黑體" panose="020B0604030504040204" pitchFamily="34" charset="-120"/>
                        <a:ea typeface="微軟正黑體" panose="020B0604030504040204" pitchFamily="34" charset="-120"/>
                      </a:rPr>
                      <a:t/>
                    </a:r>
                    <a:br>
                      <a:rPr lang="en-US" altLang="zh-TW" sz="2000">
                        <a:latin typeface="微軟正黑體" panose="020B0604030504040204" pitchFamily="34" charset="-120"/>
                        <a:ea typeface="微軟正黑體" panose="020B0604030504040204" pitchFamily="34" charset="-120"/>
                      </a:rPr>
                    </a:br>
                    <a:r>
                      <a:rPr lang="zh-TW" altLang="en-US" sz="2000">
                        <a:latin typeface="微軟正黑體" panose="020B0604030504040204" pitchFamily="34" charset="-120"/>
                        <a:ea typeface="微軟正黑體" panose="020B0604030504040204" pitchFamily="34" charset="-120"/>
                      </a:rPr>
                      <a:t>自我</a:t>
                    </a:r>
                    <a:r>
                      <a:rPr lang="zh-TW" altLang="en-US" sz="2000" dirty="0">
                        <a:latin typeface="微軟正黑體" panose="020B0604030504040204" pitchFamily="34" charset="-120"/>
                        <a:ea typeface="微軟正黑體" panose="020B0604030504040204" pitchFamily="34" charset="-120"/>
                      </a:rPr>
                      <a:t>調整</a:t>
                    </a:r>
                  </a:p>
                </p:txBody>
              </p:sp>
              <p:sp>
                <p:nvSpPr>
                  <p:cNvPr id="6" name="文字方塊 5"/>
                  <p:cNvSpPr txBox="1"/>
                  <p:nvPr/>
                </p:nvSpPr>
                <p:spPr>
                  <a:xfrm>
                    <a:off x="2348086" y="4861743"/>
                    <a:ext cx="1467068" cy="1015663"/>
                  </a:xfrm>
                  <a:prstGeom prst="rect">
                    <a:avLst/>
                  </a:prstGeom>
                  <a:noFill/>
                </p:spPr>
                <p:txBody>
                  <a:bodyPr wrap="none" rtlCol="0">
                    <a:spAutoFit/>
                  </a:bodyPr>
                  <a:lstStyle/>
                  <a:p>
                    <a:pPr algn="ctr" fontAlgn="auto">
                      <a:spcAft>
                        <a:spcPts val="0"/>
                      </a:spcAft>
                      <a:defRPr/>
                    </a:pPr>
                    <a:r>
                      <a:rPr lang="zh-TW" altLang="en-US" sz="2000">
                        <a:latin typeface="微軟正黑體" panose="020B0604030504040204" pitchFamily="34" charset="-120"/>
                        <a:ea typeface="微軟正黑體" panose="020B0604030504040204" pitchFamily="34" charset="-120"/>
                      </a:rPr>
                      <a:t>教師交付或</a:t>
                    </a:r>
                    <a:r>
                      <a:rPr lang="en-US" altLang="zh-TW" sz="2000">
                        <a:latin typeface="微軟正黑體" panose="020B0604030504040204" pitchFamily="34" charset="-120"/>
                        <a:ea typeface="微軟正黑體" panose="020B0604030504040204" pitchFamily="34" charset="-120"/>
                      </a:rPr>
                      <a:t/>
                    </a:r>
                    <a:br>
                      <a:rPr lang="en-US" altLang="zh-TW" sz="2000">
                        <a:latin typeface="微軟正黑體" panose="020B0604030504040204" pitchFamily="34" charset="-120"/>
                        <a:ea typeface="微軟正黑體" panose="020B0604030504040204" pitchFamily="34" charset="-120"/>
                      </a:rPr>
                    </a:br>
                    <a:r>
                      <a:rPr lang="zh-TW" altLang="en-US" sz="2000">
                        <a:latin typeface="微軟正黑體" panose="020B0604030504040204" pitchFamily="34" charset="-120"/>
                        <a:ea typeface="微軟正黑體" panose="020B0604030504040204" pitchFamily="34" charset="-120"/>
                      </a:rPr>
                      <a:t>學生自訂</a:t>
                    </a:r>
                    <a:endParaRPr lang="en-US" altLang="zh-TW" sz="2000">
                      <a:latin typeface="微軟正黑體" panose="020B0604030504040204" pitchFamily="34" charset="-120"/>
                      <a:ea typeface="微軟正黑體" panose="020B0604030504040204" pitchFamily="34" charset="-120"/>
                    </a:endParaRPr>
                  </a:p>
                  <a:p>
                    <a:pPr algn="ctr" fontAlgn="auto">
                      <a:spcAft>
                        <a:spcPts val="0"/>
                      </a:spcAft>
                      <a:defRPr/>
                    </a:pPr>
                    <a:r>
                      <a:rPr lang="zh-TW" altLang="en-US" sz="2000">
                        <a:latin typeface="微軟正黑體" panose="020B0604030504040204" pitchFamily="34" charset="-120"/>
                        <a:ea typeface="微軟正黑體" panose="020B0604030504040204" pitchFamily="34" charset="-120"/>
                      </a:rPr>
                      <a:t>工作任務</a:t>
                    </a:r>
                  </a:p>
                </p:txBody>
              </p:sp>
            </p:grpSp>
          </p:grpSp>
        </p:grpSp>
      </p:grpSp>
    </p:spTree>
    <p:extLst>
      <p:ext uri="{BB962C8B-B14F-4D97-AF65-F5344CB8AC3E}">
        <p14:creationId xmlns:p14="http://schemas.microsoft.com/office/powerpoint/2010/main" val="464058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hlinkClick r:id="rId3"/>
          </p:cNvPr>
          <p:cNvSpPr/>
          <p:nvPr/>
        </p:nvSpPr>
        <p:spPr>
          <a:xfrm>
            <a:off x="5544131" y="6302956"/>
            <a:ext cx="2994377" cy="369332"/>
          </a:xfrm>
          <a:prstGeom prst="rect">
            <a:avLst/>
          </a:prstGeom>
        </p:spPr>
        <p:txBody>
          <a:bodyPr wrap="square">
            <a:spAutoFit/>
          </a:bodyPr>
          <a:lstStyle/>
          <a:p>
            <a:pPr>
              <a:lnSpc>
                <a:spcPct val="150000"/>
              </a:lnSpc>
            </a:pPr>
            <a:r>
              <a:rPr lang="en-US" altLang="zh-TW" sz="1200" dirty="0">
                <a:solidFill>
                  <a:schemeClr val="tx1">
                    <a:lumMod val="50000"/>
                    <a:lumOff val="50000"/>
                  </a:schemeClr>
                </a:solidFill>
                <a:latin typeface="微軟正黑體" panose="020B0604030504040204" pitchFamily="34" charset="-120"/>
                <a:ea typeface="微軟正黑體" panose="020B0604030504040204" pitchFamily="34" charset="-120"/>
                <a:cs typeface="Arial" charset="0"/>
                <a:sym typeface="Arial" charset="0"/>
              </a:rPr>
              <a:t>http://203.64.159.95/12basic/12basic</a:t>
            </a:r>
          </a:p>
        </p:txBody>
      </p:sp>
      <p:sp>
        <p:nvSpPr>
          <p:cNvPr id="33" name="矩形 32"/>
          <p:cNvSpPr/>
          <p:nvPr/>
        </p:nvSpPr>
        <p:spPr>
          <a:xfrm>
            <a:off x="777603" y="1286030"/>
            <a:ext cx="5053085" cy="461665"/>
          </a:xfrm>
          <a:prstGeom prst="rect">
            <a:avLst/>
          </a:prstGeom>
        </p:spPr>
        <p:txBody>
          <a:bodyPr wrap="square">
            <a:spAutoFit/>
          </a:bodyPr>
          <a:lstStyle/>
          <a:p>
            <a:pPr defTabSz="1600200">
              <a:spcAft>
                <a:spcPct val="35000"/>
              </a:spcAft>
              <a:defRPr/>
            </a:pPr>
            <a:r>
              <a:rPr lang="zh-TW" altLang="en-US" sz="2400">
                <a:latin typeface="微軟正黑體" pitchFamily="34" charset="-120"/>
                <a:ea typeface="微軟正黑體" pitchFamily="34" charset="-120"/>
                <a:cs typeface="Times New Roman" pitchFamily="18" charset="0"/>
              </a:rPr>
              <a:t>前導學校試辦新課綱課程案例</a:t>
            </a:r>
          </a:p>
        </p:txBody>
      </p:sp>
      <p:sp>
        <p:nvSpPr>
          <p:cNvPr id="31" name="手繪多邊形 30"/>
          <p:cNvSpPr/>
          <p:nvPr/>
        </p:nvSpPr>
        <p:spPr>
          <a:xfrm rot="6399225">
            <a:off x="-124153" y="3077237"/>
            <a:ext cx="4706298" cy="1984573"/>
          </a:xfrm>
          <a:custGeom>
            <a:avLst/>
            <a:gdLst>
              <a:gd name="connsiteX0" fmla="*/ 521208 w 9272016"/>
              <a:gd name="connsiteY0" fmla="*/ 18288 h 3538728"/>
              <a:gd name="connsiteX1" fmla="*/ 438912 w 9272016"/>
              <a:gd name="connsiteY1" fmla="*/ 73152 h 3538728"/>
              <a:gd name="connsiteX2" fmla="*/ 466344 w 9272016"/>
              <a:gd name="connsiteY2" fmla="*/ 210312 h 3538728"/>
              <a:gd name="connsiteX3" fmla="*/ 356616 w 9272016"/>
              <a:gd name="connsiteY3" fmla="*/ 265176 h 3538728"/>
              <a:gd name="connsiteX4" fmla="*/ 246888 w 9272016"/>
              <a:gd name="connsiteY4" fmla="*/ 411480 h 3538728"/>
              <a:gd name="connsiteX5" fmla="*/ 301752 w 9272016"/>
              <a:gd name="connsiteY5" fmla="*/ 594360 h 3538728"/>
              <a:gd name="connsiteX6" fmla="*/ 265176 w 9272016"/>
              <a:gd name="connsiteY6" fmla="*/ 640080 h 3538728"/>
              <a:gd name="connsiteX7" fmla="*/ 292608 w 9272016"/>
              <a:gd name="connsiteY7" fmla="*/ 850392 h 3538728"/>
              <a:gd name="connsiteX8" fmla="*/ 164592 w 9272016"/>
              <a:gd name="connsiteY8" fmla="*/ 941832 h 3538728"/>
              <a:gd name="connsiteX9" fmla="*/ 164592 w 9272016"/>
              <a:gd name="connsiteY9" fmla="*/ 1078992 h 3538728"/>
              <a:gd name="connsiteX10" fmla="*/ 0 w 9272016"/>
              <a:gd name="connsiteY10" fmla="*/ 1188720 h 3538728"/>
              <a:gd name="connsiteX11" fmla="*/ 82296 w 9272016"/>
              <a:gd name="connsiteY11" fmla="*/ 1399032 h 3538728"/>
              <a:gd name="connsiteX12" fmla="*/ 201168 w 9272016"/>
              <a:gd name="connsiteY12" fmla="*/ 1481328 h 3538728"/>
              <a:gd name="connsiteX13" fmla="*/ 228600 w 9272016"/>
              <a:gd name="connsiteY13" fmla="*/ 1581912 h 3538728"/>
              <a:gd name="connsiteX14" fmla="*/ 338328 w 9272016"/>
              <a:gd name="connsiteY14" fmla="*/ 1591056 h 3538728"/>
              <a:gd name="connsiteX15" fmla="*/ 493776 w 9272016"/>
              <a:gd name="connsiteY15" fmla="*/ 1572768 h 3538728"/>
              <a:gd name="connsiteX16" fmla="*/ 603504 w 9272016"/>
              <a:gd name="connsiteY16" fmla="*/ 1682496 h 3538728"/>
              <a:gd name="connsiteX17" fmla="*/ 603504 w 9272016"/>
              <a:gd name="connsiteY17" fmla="*/ 1773936 h 3538728"/>
              <a:gd name="connsiteX18" fmla="*/ 694944 w 9272016"/>
              <a:gd name="connsiteY18" fmla="*/ 1847088 h 3538728"/>
              <a:gd name="connsiteX19" fmla="*/ 722376 w 9272016"/>
              <a:gd name="connsiteY19" fmla="*/ 1947672 h 3538728"/>
              <a:gd name="connsiteX20" fmla="*/ 932688 w 9272016"/>
              <a:gd name="connsiteY20" fmla="*/ 2148840 h 3538728"/>
              <a:gd name="connsiteX21" fmla="*/ 987552 w 9272016"/>
              <a:gd name="connsiteY21" fmla="*/ 2249424 h 3538728"/>
              <a:gd name="connsiteX22" fmla="*/ 1197864 w 9272016"/>
              <a:gd name="connsiteY22" fmla="*/ 2414016 h 3538728"/>
              <a:gd name="connsiteX23" fmla="*/ 1316736 w 9272016"/>
              <a:gd name="connsiteY23" fmla="*/ 2404872 h 3538728"/>
              <a:gd name="connsiteX24" fmla="*/ 1362456 w 9272016"/>
              <a:gd name="connsiteY24" fmla="*/ 2459736 h 3538728"/>
              <a:gd name="connsiteX25" fmla="*/ 1453896 w 9272016"/>
              <a:gd name="connsiteY25" fmla="*/ 2478024 h 3538728"/>
              <a:gd name="connsiteX26" fmla="*/ 1517904 w 9272016"/>
              <a:gd name="connsiteY26" fmla="*/ 2441448 h 3538728"/>
              <a:gd name="connsiteX27" fmla="*/ 1609344 w 9272016"/>
              <a:gd name="connsiteY27" fmla="*/ 2505456 h 3538728"/>
              <a:gd name="connsiteX28" fmla="*/ 1783080 w 9272016"/>
              <a:gd name="connsiteY28" fmla="*/ 2532888 h 3538728"/>
              <a:gd name="connsiteX29" fmla="*/ 1892808 w 9272016"/>
              <a:gd name="connsiteY29" fmla="*/ 2505456 h 3538728"/>
              <a:gd name="connsiteX30" fmla="*/ 2020824 w 9272016"/>
              <a:gd name="connsiteY30" fmla="*/ 2578608 h 3538728"/>
              <a:gd name="connsiteX31" fmla="*/ 2157984 w 9272016"/>
              <a:gd name="connsiteY31" fmla="*/ 2578608 h 3538728"/>
              <a:gd name="connsiteX32" fmla="*/ 2212848 w 9272016"/>
              <a:gd name="connsiteY32" fmla="*/ 2706624 h 3538728"/>
              <a:gd name="connsiteX33" fmla="*/ 2221992 w 9272016"/>
              <a:gd name="connsiteY33" fmla="*/ 2798064 h 3538728"/>
              <a:gd name="connsiteX34" fmla="*/ 2313432 w 9272016"/>
              <a:gd name="connsiteY34" fmla="*/ 2798064 h 3538728"/>
              <a:gd name="connsiteX35" fmla="*/ 2414016 w 9272016"/>
              <a:gd name="connsiteY35" fmla="*/ 2816352 h 3538728"/>
              <a:gd name="connsiteX36" fmla="*/ 2724912 w 9272016"/>
              <a:gd name="connsiteY36" fmla="*/ 2880360 h 3538728"/>
              <a:gd name="connsiteX37" fmla="*/ 2843784 w 9272016"/>
              <a:gd name="connsiteY37" fmla="*/ 2926080 h 3538728"/>
              <a:gd name="connsiteX38" fmla="*/ 3108960 w 9272016"/>
              <a:gd name="connsiteY38" fmla="*/ 3017520 h 3538728"/>
              <a:gd name="connsiteX39" fmla="*/ 3236976 w 9272016"/>
              <a:gd name="connsiteY39" fmla="*/ 3008376 h 3538728"/>
              <a:gd name="connsiteX40" fmla="*/ 3419856 w 9272016"/>
              <a:gd name="connsiteY40" fmla="*/ 3099816 h 3538728"/>
              <a:gd name="connsiteX41" fmla="*/ 3630168 w 9272016"/>
              <a:gd name="connsiteY41" fmla="*/ 3063240 h 3538728"/>
              <a:gd name="connsiteX42" fmla="*/ 3776472 w 9272016"/>
              <a:gd name="connsiteY42" fmla="*/ 3227832 h 3538728"/>
              <a:gd name="connsiteX43" fmla="*/ 3959352 w 9272016"/>
              <a:gd name="connsiteY43" fmla="*/ 3236976 h 3538728"/>
              <a:gd name="connsiteX44" fmla="*/ 4178808 w 9272016"/>
              <a:gd name="connsiteY44" fmla="*/ 3337560 h 3538728"/>
              <a:gd name="connsiteX45" fmla="*/ 4288536 w 9272016"/>
              <a:gd name="connsiteY45" fmla="*/ 3273552 h 3538728"/>
              <a:gd name="connsiteX46" fmla="*/ 4407408 w 9272016"/>
              <a:gd name="connsiteY46" fmla="*/ 3364992 h 3538728"/>
              <a:gd name="connsiteX47" fmla="*/ 4599432 w 9272016"/>
              <a:gd name="connsiteY47" fmla="*/ 3346704 h 3538728"/>
              <a:gd name="connsiteX48" fmla="*/ 4718304 w 9272016"/>
              <a:gd name="connsiteY48" fmla="*/ 3447288 h 3538728"/>
              <a:gd name="connsiteX49" fmla="*/ 4882896 w 9272016"/>
              <a:gd name="connsiteY49" fmla="*/ 3429000 h 3538728"/>
              <a:gd name="connsiteX50" fmla="*/ 5257800 w 9272016"/>
              <a:gd name="connsiteY50" fmla="*/ 3538728 h 3538728"/>
              <a:gd name="connsiteX51" fmla="*/ 5568696 w 9272016"/>
              <a:gd name="connsiteY51" fmla="*/ 3529584 h 3538728"/>
              <a:gd name="connsiteX52" fmla="*/ 5687568 w 9272016"/>
              <a:gd name="connsiteY52" fmla="*/ 3429000 h 3538728"/>
              <a:gd name="connsiteX53" fmla="*/ 6025896 w 9272016"/>
              <a:gd name="connsiteY53" fmla="*/ 3337560 h 3538728"/>
              <a:gd name="connsiteX54" fmla="*/ 6080760 w 9272016"/>
              <a:gd name="connsiteY54" fmla="*/ 3364992 h 3538728"/>
              <a:gd name="connsiteX55" fmla="*/ 6217920 w 9272016"/>
              <a:gd name="connsiteY55" fmla="*/ 3255264 h 3538728"/>
              <a:gd name="connsiteX56" fmla="*/ 6373368 w 9272016"/>
              <a:gd name="connsiteY56" fmla="*/ 3346704 h 3538728"/>
              <a:gd name="connsiteX57" fmla="*/ 6519672 w 9272016"/>
              <a:gd name="connsiteY57" fmla="*/ 3310128 h 3538728"/>
              <a:gd name="connsiteX58" fmla="*/ 6702552 w 9272016"/>
              <a:gd name="connsiteY58" fmla="*/ 3310128 h 3538728"/>
              <a:gd name="connsiteX59" fmla="*/ 6775704 w 9272016"/>
              <a:gd name="connsiteY59" fmla="*/ 3154680 h 3538728"/>
              <a:gd name="connsiteX60" fmla="*/ 6885432 w 9272016"/>
              <a:gd name="connsiteY60" fmla="*/ 3127248 h 3538728"/>
              <a:gd name="connsiteX61" fmla="*/ 6830568 w 9272016"/>
              <a:gd name="connsiteY61" fmla="*/ 3044952 h 3538728"/>
              <a:gd name="connsiteX62" fmla="*/ 7068312 w 9272016"/>
              <a:gd name="connsiteY62" fmla="*/ 2980944 h 3538728"/>
              <a:gd name="connsiteX63" fmla="*/ 7223760 w 9272016"/>
              <a:gd name="connsiteY63" fmla="*/ 2834640 h 3538728"/>
              <a:gd name="connsiteX64" fmla="*/ 7296912 w 9272016"/>
              <a:gd name="connsiteY64" fmla="*/ 2724912 h 3538728"/>
              <a:gd name="connsiteX65" fmla="*/ 7397496 w 9272016"/>
              <a:gd name="connsiteY65" fmla="*/ 2724912 h 3538728"/>
              <a:gd name="connsiteX66" fmla="*/ 7552944 w 9272016"/>
              <a:gd name="connsiteY66" fmla="*/ 2587752 h 3538728"/>
              <a:gd name="connsiteX67" fmla="*/ 7827264 w 9272016"/>
              <a:gd name="connsiteY67" fmla="*/ 2514600 h 3538728"/>
              <a:gd name="connsiteX68" fmla="*/ 7900416 w 9272016"/>
              <a:gd name="connsiteY68" fmla="*/ 2313432 h 3538728"/>
              <a:gd name="connsiteX69" fmla="*/ 8046720 w 9272016"/>
              <a:gd name="connsiteY69" fmla="*/ 2148840 h 3538728"/>
              <a:gd name="connsiteX70" fmla="*/ 8147304 w 9272016"/>
              <a:gd name="connsiteY70" fmla="*/ 1828800 h 3538728"/>
              <a:gd name="connsiteX71" fmla="*/ 8202168 w 9272016"/>
              <a:gd name="connsiteY71" fmla="*/ 1682496 h 3538728"/>
              <a:gd name="connsiteX72" fmla="*/ 8247888 w 9272016"/>
              <a:gd name="connsiteY72" fmla="*/ 1453896 h 3538728"/>
              <a:gd name="connsiteX73" fmla="*/ 8311896 w 9272016"/>
              <a:gd name="connsiteY73" fmla="*/ 1325880 h 3538728"/>
              <a:gd name="connsiteX74" fmla="*/ 8494776 w 9272016"/>
              <a:gd name="connsiteY74" fmla="*/ 1243584 h 3538728"/>
              <a:gd name="connsiteX75" fmla="*/ 8650224 w 9272016"/>
              <a:gd name="connsiteY75" fmla="*/ 1088136 h 3538728"/>
              <a:gd name="connsiteX76" fmla="*/ 8778240 w 9272016"/>
              <a:gd name="connsiteY76" fmla="*/ 1069848 h 3538728"/>
              <a:gd name="connsiteX77" fmla="*/ 8951976 w 9272016"/>
              <a:gd name="connsiteY77" fmla="*/ 1014984 h 3538728"/>
              <a:gd name="connsiteX78" fmla="*/ 9180576 w 9272016"/>
              <a:gd name="connsiteY78" fmla="*/ 868680 h 3538728"/>
              <a:gd name="connsiteX79" fmla="*/ 9235440 w 9272016"/>
              <a:gd name="connsiteY79" fmla="*/ 813816 h 3538728"/>
              <a:gd name="connsiteX80" fmla="*/ 9198864 w 9272016"/>
              <a:gd name="connsiteY80" fmla="*/ 740664 h 3538728"/>
              <a:gd name="connsiteX81" fmla="*/ 9198864 w 9272016"/>
              <a:gd name="connsiteY81" fmla="*/ 630936 h 3538728"/>
              <a:gd name="connsiteX82" fmla="*/ 9226296 w 9272016"/>
              <a:gd name="connsiteY82" fmla="*/ 566928 h 3538728"/>
              <a:gd name="connsiteX83" fmla="*/ 9272016 w 9272016"/>
              <a:gd name="connsiteY83" fmla="*/ 448056 h 3538728"/>
              <a:gd name="connsiteX84" fmla="*/ 9262872 w 9272016"/>
              <a:gd name="connsiteY84" fmla="*/ 411480 h 3538728"/>
              <a:gd name="connsiteX85" fmla="*/ 9171432 w 9272016"/>
              <a:gd name="connsiteY85" fmla="*/ 411480 h 3538728"/>
              <a:gd name="connsiteX86" fmla="*/ 9134856 w 9272016"/>
              <a:gd name="connsiteY86" fmla="*/ 502920 h 3538728"/>
              <a:gd name="connsiteX87" fmla="*/ 9079992 w 9272016"/>
              <a:gd name="connsiteY87" fmla="*/ 548640 h 3538728"/>
              <a:gd name="connsiteX88" fmla="*/ 8961120 w 9272016"/>
              <a:gd name="connsiteY88" fmla="*/ 557784 h 3538728"/>
              <a:gd name="connsiteX89" fmla="*/ 8924544 w 9272016"/>
              <a:gd name="connsiteY89" fmla="*/ 502920 h 3538728"/>
              <a:gd name="connsiteX90" fmla="*/ 8842248 w 9272016"/>
              <a:gd name="connsiteY90" fmla="*/ 457200 h 3538728"/>
              <a:gd name="connsiteX91" fmla="*/ 8705088 w 9272016"/>
              <a:gd name="connsiteY91" fmla="*/ 521208 h 3538728"/>
              <a:gd name="connsiteX92" fmla="*/ 8567928 w 9272016"/>
              <a:gd name="connsiteY92" fmla="*/ 603504 h 3538728"/>
              <a:gd name="connsiteX93" fmla="*/ 8366760 w 9272016"/>
              <a:gd name="connsiteY93" fmla="*/ 667512 h 3538728"/>
              <a:gd name="connsiteX94" fmla="*/ 8147304 w 9272016"/>
              <a:gd name="connsiteY94" fmla="*/ 658368 h 3538728"/>
              <a:gd name="connsiteX95" fmla="*/ 7982712 w 9272016"/>
              <a:gd name="connsiteY95" fmla="*/ 722376 h 3538728"/>
              <a:gd name="connsiteX96" fmla="*/ 7827264 w 9272016"/>
              <a:gd name="connsiteY96" fmla="*/ 694944 h 3538728"/>
              <a:gd name="connsiteX97" fmla="*/ 7754112 w 9272016"/>
              <a:gd name="connsiteY97" fmla="*/ 630936 h 3538728"/>
              <a:gd name="connsiteX98" fmla="*/ 7534656 w 9272016"/>
              <a:gd name="connsiteY98" fmla="*/ 704088 h 3538728"/>
              <a:gd name="connsiteX99" fmla="*/ 7187184 w 9272016"/>
              <a:gd name="connsiteY99" fmla="*/ 658368 h 3538728"/>
              <a:gd name="connsiteX100" fmla="*/ 7077456 w 9272016"/>
              <a:gd name="connsiteY100" fmla="*/ 566928 h 3538728"/>
              <a:gd name="connsiteX101" fmla="*/ 6793992 w 9272016"/>
              <a:gd name="connsiteY101" fmla="*/ 420624 h 3538728"/>
              <a:gd name="connsiteX102" fmla="*/ 6693408 w 9272016"/>
              <a:gd name="connsiteY102" fmla="*/ 475488 h 3538728"/>
              <a:gd name="connsiteX103" fmla="*/ 6574536 w 9272016"/>
              <a:gd name="connsiteY103" fmla="*/ 420624 h 3538728"/>
              <a:gd name="connsiteX104" fmla="*/ 6556248 w 9272016"/>
              <a:gd name="connsiteY104" fmla="*/ 329184 h 3538728"/>
              <a:gd name="connsiteX105" fmla="*/ 6336792 w 9272016"/>
              <a:gd name="connsiteY105" fmla="*/ 329184 h 3538728"/>
              <a:gd name="connsiteX106" fmla="*/ 6254496 w 9272016"/>
              <a:gd name="connsiteY106" fmla="*/ 356616 h 3538728"/>
              <a:gd name="connsiteX107" fmla="*/ 6117336 w 9272016"/>
              <a:gd name="connsiteY107" fmla="*/ 237744 h 3538728"/>
              <a:gd name="connsiteX108" fmla="*/ 5934456 w 9272016"/>
              <a:gd name="connsiteY108" fmla="*/ 219456 h 3538728"/>
              <a:gd name="connsiteX109" fmla="*/ 5788152 w 9272016"/>
              <a:gd name="connsiteY109" fmla="*/ 173736 h 3538728"/>
              <a:gd name="connsiteX110" fmla="*/ 5431536 w 9272016"/>
              <a:gd name="connsiteY110" fmla="*/ 246888 h 3538728"/>
              <a:gd name="connsiteX111" fmla="*/ 5184648 w 9272016"/>
              <a:gd name="connsiteY111" fmla="*/ 155448 h 3538728"/>
              <a:gd name="connsiteX112" fmla="*/ 5056632 w 9272016"/>
              <a:gd name="connsiteY112" fmla="*/ 173736 h 3538728"/>
              <a:gd name="connsiteX113" fmla="*/ 4892040 w 9272016"/>
              <a:gd name="connsiteY113" fmla="*/ 237744 h 3538728"/>
              <a:gd name="connsiteX114" fmla="*/ 4736592 w 9272016"/>
              <a:gd name="connsiteY114" fmla="*/ 173736 h 3538728"/>
              <a:gd name="connsiteX115" fmla="*/ 4663440 w 9272016"/>
              <a:gd name="connsiteY115" fmla="*/ 173736 h 3538728"/>
              <a:gd name="connsiteX116" fmla="*/ 4572000 w 9272016"/>
              <a:gd name="connsiteY116" fmla="*/ 237744 h 3538728"/>
              <a:gd name="connsiteX117" fmla="*/ 4398264 w 9272016"/>
              <a:gd name="connsiteY117" fmla="*/ 219456 h 3538728"/>
              <a:gd name="connsiteX118" fmla="*/ 4215384 w 9272016"/>
              <a:gd name="connsiteY118" fmla="*/ 173736 h 3538728"/>
              <a:gd name="connsiteX119" fmla="*/ 4014216 w 9272016"/>
              <a:gd name="connsiteY119" fmla="*/ 210312 h 3538728"/>
              <a:gd name="connsiteX120" fmla="*/ 3831336 w 9272016"/>
              <a:gd name="connsiteY120" fmla="*/ 256032 h 3538728"/>
              <a:gd name="connsiteX121" fmla="*/ 3685032 w 9272016"/>
              <a:gd name="connsiteY121" fmla="*/ 201168 h 3538728"/>
              <a:gd name="connsiteX122" fmla="*/ 3621024 w 9272016"/>
              <a:gd name="connsiteY122" fmla="*/ 182880 h 3538728"/>
              <a:gd name="connsiteX123" fmla="*/ 3520440 w 9272016"/>
              <a:gd name="connsiteY123" fmla="*/ 283464 h 3538728"/>
              <a:gd name="connsiteX124" fmla="*/ 3419856 w 9272016"/>
              <a:gd name="connsiteY124" fmla="*/ 219456 h 3538728"/>
              <a:gd name="connsiteX125" fmla="*/ 3328416 w 9272016"/>
              <a:gd name="connsiteY125" fmla="*/ 210312 h 3538728"/>
              <a:gd name="connsiteX126" fmla="*/ 3236976 w 9272016"/>
              <a:gd name="connsiteY126" fmla="*/ 274320 h 3538728"/>
              <a:gd name="connsiteX127" fmla="*/ 3090672 w 9272016"/>
              <a:gd name="connsiteY127" fmla="*/ 301752 h 3538728"/>
              <a:gd name="connsiteX128" fmla="*/ 3017520 w 9272016"/>
              <a:gd name="connsiteY128" fmla="*/ 228600 h 3538728"/>
              <a:gd name="connsiteX129" fmla="*/ 2907792 w 9272016"/>
              <a:gd name="connsiteY129" fmla="*/ 283464 h 3538728"/>
              <a:gd name="connsiteX130" fmla="*/ 2651760 w 9272016"/>
              <a:gd name="connsiteY130" fmla="*/ 128016 h 3538728"/>
              <a:gd name="connsiteX131" fmla="*/ 2542032 w 9272016"/>
              <a:gd name="connsiteY131" fmla="*/ 155448 h 3538728"/>
              <a:gd name="connsiteX132" fmla="*/ 2304288 w 9272016"/>
              <a:gd name="connsiteY132" fmla="*/ 164592 h 3538728"/>
              <a:gd name="connsiteX133" fmla="*/ 2139696 w 9272016"/>
              <a:gd name="connsiteY133" fmla="*/ 128016 h 3538728"/>
              <a:gd name="connsiteX134" fmla="*/ 1993392 w 9272016"/>
              <a:gd name="connsiteY134" fmla="*/ 18288 h 3538728"/>
              <a:gd name="connsiteX135" fmla="*/ 1874520 w 9272016"/>
              <a:gd name="connsiteY135" fmla="*/ 100584 h 3538728"/>
              <a:gd name="connsiteX136" fmla="*/ 1847088 w 9272016"/>
              <a:gd name="connsiteY136" fmla="*/ 18288 h 3538728"/>
              <a:gd name="connsiteX137" fmla="*/ 1810512 w 9272016"/>
              <a:gd name="connsiteY137" fmla="*/ 0 h 3538728"/>
              <a:gd name="connsiteX138" fmla="*/ 1645920 w 9272016"/>
              <a:gd name="connsiteY138" fmla="*/ 45720 h 3538728"/>
              <a:gd name="connsiteX139" fmla="*/ 1581912 w 9272016"/>
              <a:gd name="connsiteY139" fmla="*/ 164592 h 3538728"/>
              <a:gd name="connsiteX140" fmla="*/ 1508760 w 9272016"/>
              <a:gd name="connsiteY140" fmla="*/ 228600 h 3538728"/>
              <a:gd name="connsiteX141" fmla="*/ 1298448 w 9272016"/>
              <a:gd name="connsiteY141" fmla="*/ 192024 h 3538728"/>
              <a:gd name="connsiteX142" fmla="*/ 1188720 w 9272016"/>
              <a:gd name="connsiteY142" fmla="*/ 301752 h 3538728"/>
              <a:gd name="connsiteX143" fmla="*/ 1024128 w 9272016"/>
              <a:gd name="connsiteY143" fmla="*/ 356616 h 3538728"/>
              <a:gd name="connsiteX144" fmla="*/ 868680 w 9272016"/>
              <a:gd name="connsiteY144" fmla="*/ 310896 h 3538728"/>
              <a:gd name="connsiteX145" fmla="*/ 621792 w 9272016"/>
              <a:gd name="connsiteY145" fmla="*/ 146304 h 3538728"/>
              <a:gd name="connsiteX146" fmla="*/ 521208 w 9272016"/>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198864 w 9300678"/>
              <a:gd name="connsiteY80" fmla="*/ 740664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236920 w 9300678"/>
              <a:gd name="connsiteY80" fmla="*/ 718917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166245 w 9300678"/>
              <a:gd name="connsiteY80" fmla="*/ 751536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166245 w 9300678"/>
              <a:gd name="connsiteY80" fmla="*/ 751536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9300678" h="3538728">
                <a:moveTo>
                  <a:pt x="521208" y="18288"/>
                </a:moveTo>
                <a:lnTo>
                  <a:pt x="438912" y="73152"/>
                </a:lnTo>
                <a:lnTo>
                  <a:pt x="466344" y="210312"/>
                </a:lnTo>
                <a:lnTo>
                  <a:pt x="356616" y="265176"/>
                </a:lnTo>
                <a:lnTo>
                  <a:pt x="246888" y="411480"/>
                </a:lnTo>
                <a:lnTo>
                  <a:pt x="301752" y="594360"/>
                </a:lnTo>
                <a:lnTo>
                  <a:pt x="265176" y="640080"/>
                </a:lnTo>
                <a:lnTo>
                  <a:pt x="292608" y="850392"/>
                </a:lnTo>
                <a:lnTo>
                  <a:pt x="164592" y="941832"/>
                </a:lnTo>
                <a:lnTo>
                  <a:pt x="164592" y="1078992"/>
                </a:lnTo>
                <a:lnTo>
                  <a:pt x="0" y="1188720"/>
                </a:lnTo>
                <a:lnTo>
                  <a:pt x="82296" y="1399032"/>
                </a:lnTo>
                <a:lnTo>
                  <a:pt x="201168" y="1481328"/>
                </a:lnTo>
                <a:lnTo>
                  <a:pt x="228600" y="1581912"/>
                </a:lnTo>
                <a:lnTo>
                  <a:pt x="338328" y="1591056"/>
                </a:lnTo>
                <a:lnTo>
                  <a:pt x="493776" y="1572768"/>
                </a:lnTo>
                <a:lnTo>
                  <a:pt x="603504" y="1682496"/>
                </a:lnTo>
                <a:lnTo>
                  <a:pt x="603504" y="1773936"/>
                </a:lnTo>
                <a:lnTo>
                  <a:pt x="694944" y="1847088"/>
                </a:lnTo>
                <a:lnTo>
                  <a:pt x="722376" y="1947672"/>
                </a:lnTo>
                <a:lnTo>
                  <a:pt x="932688" y="2148840"/>
                </a:lnTo>
                <a:lnTo>
                  <a:pt x="987552" y="2249424"/>
                </a:lnTo>
                <a:lnTo>
                  <a:pt x="1197864" y="2414016"/>
                </a:lnTo>
                <a:lnTo>
                  <a:pt x="1316736" y="2404872"/>
                </a:lnTo>
                <a:lnTo>
                  <a:pt x="1362456" y="2459736"/>
                </a:lnTo>
                <a:lnTo>
                  <a:pt x="1453896" y="2478024"/>
                </a:lnTo>
                <a:lnTo>
                  <a:pt x="1517904" y="2441448"/>
                </a:lnTo>
                <a:lnTo>
                  <a:pt x="1609344" y="2505456"/>
                </a:lnTo>
                <a:lnTo>
                  <a:pt x="1783080" y="2532888"/>
                </a:lnTo>
                <a:lnTo>
                  <a:pt x="1892808" y="2505456"/>
                </a:lnTo>
                <a:lnTo>
                  <a:pt x="2020824" y="2578608"/>
                </a:lnTo>
                <a:lnTo>
                  <a:pt x="2157984" y="2578608"/>
                </a:lnTo>
                <a:lnTo>
                  <a:pt x="2212848" y="2706624"/>
                </a:lnTo>
                <a:lnTo>
                  <a:pt x="2221992" y="2798064"/>
                </a:lnTo>
                <a:lnTo>
                  <a:pt x="2313432" y="2798064"/>
                </a:lnTo>
                <a:lnTo>
                  <a:pt x="2414016" y="2816352"/>
                </a:lnTo>
                <a:lnTo>
                  <a:pt x="2724912" y="2880360"/>
                </a:lnTo>
                <a:lnTo>
                  <a:pt x="2843784" y="2926080"/>
                </a:lnTo>
                <a:lnTo>
                  <a:pt x="3108960" y="3017520"/>
                </a:lnTo>
                <a:lnTo>
                  <a:pt x="3236976" y="3008376"/>
                </a:lnTo>
                <a:lnTo>
                  <a:pt x="3419856" y="3099816"/>
                </a:lnTo>
                <a:lnTo>
                  <a:pt x="3630168" y="3063240"/>
                </a:lnTo>
                <a:lnTo>
                  <a:pt x="3776472" y="3227832"/>
                </a:lnTo>
                <a:lnTo>
                  <a:pt x="3959352" y="3236976"/>
                </a:lnTo>
                <a:lnTo>
                  <a:pt x="4178808" y="3337560"/>
                </a:lnTo>
                <a:lnTo>
                  <a:pt x="4288536" y="3273552"/>
                </a:lnTo>
                <a:lnTo>
                  <a:pt x="4407408" y="3364992"/>
                </a:lnTo>
                <a:lnTo>
                  <a:pt x="4599432" y="3346704"/>
                </a:lnTo>
                <a:lnTo>
                  <a:pt x="4718304" y="3447288"/>
                </a:lnTo>
                <a:lnTo>
                  <a:pt x="4882896" y="3429000"/>
                </a:lnTo>
                <a:lnTo>
                  <a:pt x="5257800" y="3538728"/>
                </a:lnTo>
                <a:lnTo>
                  <a:pt x="5568696" y="3529584"/>
                </a:lnTo>
                <a:lnTo>
                  <a:pt x="5687568" y="3429000"/>
                </a:lnTo>
                <a:lnTo>
                  <a:pt x="6025896" y="3337560"/>
                </a:lnTo>
                <a:lnTo>
                  <a:pt x="6080760" y="3364992"/>
                </a:lnTo>
                <a:lnTo>
                  <a:pt x="6217920" y="3255264"/>
                </a:lnTo>
                <a:lnTo>
                  <a:pt x="6373368" y="3346704"/>
                </a:lnTo>
                <a:lnTo>
                  <a:pt x="6519672" y="3310128"/>
                </a:lnTo>
                <a:lnTo>
                  <a:pt x="6702552" y="3310128"/>
                </a:lnTo>
                <a:lnTo>
                  <a:pt x="6775704" y="3154680"/>
                </a:lnTo>
                <a:lnTo>
                  <a:pt x="6885432" y="3127248"/>
                </a:lnTo>
                <a:lnTo>
                  <a:pt x="6830568" y="3044952"/>
                </a:lnTo>
                <a:lnTo>
                  <a:pt x="7068312" y="2980944"/>
                </a:lnTo>
                <a:lnTo>
                  <a:pt x="7223760" y="2834640"/>
                </a:lnTo>
                <a:lnTo>
                  <a:pt x="7296912" y="2724912"/>
                </a:lnTo>
                <a:lnTo>
                  <a:pt x="7397496" y="2724912"/>
                </a:lnTo>
                <a:lnTo>
                  <a:pt x="7552944" y="2587752"/>
                </a:lnTo>
                <a:lnTo>
                  <a:pt x="7827264" y="2514600"/>
                </a:lnTo>
                <a:lnTo>
                  <a:pt x="7900416" y="2313432"/>
                </a:lnTo>
                <a:lnTo>
                  <a:pt x="8046720" y="2148840"/>
                </a:lnTo>
                <a:lnTo>
                  <a:pt x="8147304" y="1828800"/>
                </a:lnTo>
                <a:lnTo>
                  <a:pt x="8202168" y="1682496"/>
                </a:lnTo>
                <a:lnTo>
                  <a:pt x="8247888" y="1453896"/>
                </a:lnTo>
                <a:lnTo>
                  <a:pt x="8311896" y="1325880"/>
                </a:lnTo>
                <a:lnTo>
                  <a:pt x="8494776" y="1243584"/>
                </a:lnTo>
                <a:lnTo>
                  <a:pt x="8650224" y="1088136"/>
                </a:lnTo>
                <a:lnTo>
                  <a:pt x="8778240" y="1069848"/>
                </a:lnTo>
                <a:lnTo>
                  <a:pt x="8951976" y="1014984"/>
                </a:lnTo>
                <a:lnTo>
                  <a:pt x="9180576" y="868680"/>
                </a:lnTo>
                <a:lnTo>
                  <a:pt x="9300678" y="813816"/>
                </a:lnTo>
                <a:cubicBezTo>
                  <a:pt x="9255867" y="793056"/>
                  <a:pt x="9287166" y="734241"/>
                  <a:pt x="9166245" y="751536"/>
                </a:cubicBezTo>
                <a:lnTo>
                  <a:pt x="9198864" y="630936"/>
                </a:lnTo>
                <a:lnTo>
                  <a:pt x="9226296" y="566928"/>
                </a:lnTo>
                <a:lnTo>
                  <a:pt x="9272016" y="448056"/>
                </a:lnTo>
                <a:lnTo>
                  <a:pt x="9262872" y="411480"/>
                </a:lnTo>
                <a:lnTo>
                  <a:pt x="9171432" y="411480"/>
                </a:lnTo>
                <a:lnTo>
                  <a:pt x="9134856" y="502920"/>
                </a:lnTo>
                <a:lnTo>
                  <a:pt x="9079992" y="548640"/>
                </a:lnTo>
                <a:lnTo>
                  <a:pt x="8961120" y="557784"/>
                </a:lnTo>
                <a:lnTo>
                  <a:pt x="8924544" y="502920"/>
                </a:lnTo>
                <a:lnTo>
                  <a:pt x="8842248" y="457200"/>
                </a:lnTo>
                <a:lnTo>
                  <a:pt x="8705088" y="521208"/>
                </a:lnTo>
                <a:lnTo>
                  <a:pt x="8567928" y="603504"/>
                </a:lnTo>
                <a:lnTo>
                  <a:pt x="8366760" y="667512"/>
                </a:lnTo>
                <a:lnTo>
                  <a:pt x="8147304" y="658368"/>
                </a:lnTo>
                <a:lnTo>
                  <a:pt x="7982712" y="722376"/>
                </a:lnTo>
                <a:lnTo>
                  <a:pt x="7827264" y="694944"/>
                </a:lnTo>
                <a:lnTo>
                  <a:pt x="7754112" y="630936"/>
                </a:lnTo>
                <a:lnTo>
                  <a:pt x="7534656" y="704088"/>
                </a:lnTo>
                <a:lnTo>
                  <a:pt x="7187184" y="658368"/>
                </a:lnTo>
                <a:lnTo>
                  <a:pt x="7077456" y="566928"/>
                </a:lnTo>
                <a:lnTo>
                  <a:pt x="6793992" y="420624"/>
                </a:lnTo>
                <a:lnTo>
                  <a:pt x="6693408" y="475488"/>
                </a:lnTo>
                <a:lnTo>
                  <a:pt x="6574536" y="420624"/>
                </a:lnTo>
                <a:lnTo>
                  <a:pt x="6556248" y="329184"/>
                </a:lnTo>
                <a:lnTo>
                  <a:pt x="6336792" y="329184"/>
                </a:lnTo>
                <a:lnTo>
                  <a:pt x="6254496" y="356616"/>
                </a:lnTo>
                <a:lnTo>
                  <a:pt x="6117336" y="237744"/>
                </a:lnTo>
                <a:lnTo>
                  <a:pt x="5934456" y="219456"/>
                </a:lnTo>
                <a:lnTo>
                  <a:pt x="5788152" y="173736"/>
                </a:lnTo>
                <a:lnTo>
                  <a:pt x="5431536" y="246888"/>
                </a:lnTo>
                <a:lnTo>
                  <a:pt x="5184648" y="155448"/>
                </a:lnTo>
                <a:lnTo>
                  <a:pt x="5056632" y="173736"/>
                </a:lnTo>
                <a:lnTo>
                  <a:pt x="4892040" y="237744"/>
                </a:lnTo>
                <a:lnTo>
                  <a:pt x="4736592" y="173736"/>
                </a:lnTo>
                <a:lnTo>
                  <a:pt x="4663440" y="173736"/>
                </a:lnTo>
                <a:lnTo>
                  <a:pt x="4572000" y="237744"/>
                </a:lnTo>
                <a:lnTo>
                  <a:pt x="4398264" y="219456"/>
                </a:lnTo>
                <a:lnTo>
                  <a:pt x="4215384" y="173736"/>
                </a:lnTo>
                <a:lnTo>
                  <a:pt x="4014216" y="210312"/>
                </a:lnTo>
                <a:lnTo>
                  <a:pt x="3831336" y="256032"/>
                </a:lnTo>
                <a:lnTo>
                  <a:pt x="3685032" y="201168"/>
                </a:lnTo>
                <a:lnTo>
                  <a:pt x="3621024" y="182880"/>
                </a:lnTo>
                <a:lnTo>
                  <a:pt x="3520440" y="283464"/>
                </a:lnTo>
                <a:lnTo>
                  <a:pt x="3419856" y="219456"/>
                </a:lnTo>
                <a:lnTo>
                  <a:pt x="3328416" y="210312"/>
                </a:lnTo>
                <a:lnTo>
                  <a:pt x="3236976" y="274320"/>
                </a:lnTo>
                <a:lnTo>
                  <a:pt x="3090672" y="301752"/>
                </a:lnTo>
                <a:lnTo>
                  <a:pt x="3017520" y="228600"/>
                </a:lnTo>
                <a:lnTo>
                  <a:pt x="2907792" y="283464"/>
                </a:lnTo>
                <a:lnTo>
                  <a:pt x="2651760" y="128016"/>
                </a:lnTo>
                <a:lnTo>
                  <a:pt x="2542032" y="155448"/>
                </a:lnTo>
                <a:lnTo>
                  <a:pt x="2304288" y="164592"/>
                </a:lnTo>
                <a:lnTo>
                  <a:pt x="2139696" y="128016"/>
                </a:lnTo>
                <a:lnTo>
                  <a:pt x="1993392" y="18288"/>
                </a:lnTo>
                <a:lnTo>
                  <a:pt x="1874520" y="100584"/>
                </a:lnTo>
                <a:lnTo>
                  <a:pt x="1847088" y="18288"/>
                </a:lnTo>
                <a:lnTo>
                  <a:pt x="1810512" y="0"/>
                </a:lnTo>
                <a:lnTo>
                  <a:pt x="1645920" y="45720"/>
                </a:lnTo>
                <a:lnTo>
                  <a:pt x="1581912" y="164592"/>
                </a:lnTo>
                <a:lnTo>
                  <a:pt x="1508760" y="228600"/>
                </a:lnTo>
                <a:lnTo>
                  <a:pt x="1298448" y="192024"/>
                </a:lnTo>
                <a:lnTo>
                  <a:pt x="1188720" y="301752"/>
                </a:lnTo>
                <a:lnTo>
                  <a:pt x="1024128" y="356616"/>
                </a:lnTo>
                <a:lnTo>
                  <a:pt x="868680" y="310896"/>
                </a:lnTo>
                <a:lnTo>
                  <a:pt x="621792" y="146304"/>
                </a:lnTo>
                <a:lnTo>
                  <a:pt x="521208" y="18288"/>
                </a:lnTo>
                <a:close/>
              </a:path>
            </a:pathLst>
          </a:custGeom>
          <a:solidFill>
            <a:schemeClr val="bg1"/>
          </a:solidFill>
          <a:ln>
            <a:solidFill>
              <a:schemeClr val="tx1">
                <a:lumMod val="50000"/>
                <a:lumOff val="50000"/>
              </a:schemeClr>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7" name="群組 6"/>
          <p:cNvGrpSpPr/>
          <p:nvPr/>
        </p:nvGrpSpPr>
        <p:grpSpPr>
          <a:xfrm>
            <a:off x="2836199" y="2951372"/>
            <a:ext cx="2630474" cy="830997"/>
            <a:chOff x="2836199" y="2951372"/>
            <a:chExt cx="2630474" cy="830997"/>
          </a:xfrm>
        </p:grpSpPr>
        <p:sp>
          <p:nvSpPr>
            <p:cNvPr id="6" name="矩形 5"/>
            <p:cNvSpPr/>
            <p:nvPr/>
          </p:nvSpPr>
          <p:spPr>
            <a:xfrm>
              <a:off x="3435348" y="2951372"/>
              <a:ext cx="2031325" cy="830997"/>
            </a:xfrm>
            <a:prstGeom prst="rect">
              <a:avLst/>
            </a:prstGeom>
          </p:spPr>
          <p:txBody>
            <a:bodyPr wrap="none">
              <a:spAutoFit/>
            </a:bodyPr>
            <a:lstStyle/>
            <a:p>
              <a:r>
                <a:rPr lang="zh-TW" altLang="en-US" sz="2400" b="1" dirty="0">
                  <a:latin typeface="微軟正黑體" panose="020B0604030504040204" pitchFamily="34" charset="-120"/>
                  <a:ea typeface="微軟正黑體" panose="020B0604030504040204" pitchFamily="34" charset="-120"/>
                  <a:cs typeface="Arial" charset="0"/>
                  <a:sym typeface="Arial" charset="0"/>
                </a:rPr>
                <a:t>花蓮縣立</a:t>
              </a:r>
              <a:endParaRPr lang="en-US" altLang="zh-TW" sz="2400" b="1" dirty="0">
                <a:latin typeface="微軟正黑體" panose="020B0604030504040204" pitchFamily="34" charset="-120"/>
                <a:ea typeface="微軟正黑體" panose="020B0604030504040204" pitchFamily="34" charset="-120"/>
                <a:cs typeface="Arial" charset="0"/>
                <a:sym typeface="Arial" charset="0"/>
              </a:endParaRPr>
            </a:p>
            <a:p>
              <a:r>
                <a:rPr lang="zh-TW" altLang="en-US" sz="2400" b="1" dirty="0">
                  <a:latin typeface="微軟正黑體" panose="020B0604030504040204" pitchFamily="34" charset="-120"/>
                  <a:ea typeface="微軟正黑體" panose="020B0604030504040204" pitchFamily="34" charset="-120"/>
                  <a:cs typeface="Arial" charset="0"/>
                  <a:sym typeface="Arial" charset="0"/>
                </a:rPr>
                <a:t>宜昌國民中學</a:t>
              </a:r>
              <a:endParaRPr lang="en-US" altLang="zh-TW" sz="2400" b="1" dirty="0">
                <a:latin typeface="微軟正黑體" panose="020B0604030504040204" pitchFamily="34" charset="-120"/>
                <a:ea typeface="微軟正黑體" panose="020B0604030504040204" pitchFamily="34" charset="-120"/>
                <a:cs typeface="Arial" charset="0"/>
                <a:sym typeface="Arial" charset="0"/>
              </a:endParaRPr>
            </a:p>
          </p:txBody>
        </p:sp>
        <p:grpSp>
          <p:nvGrpSpPr>
            <p:cNvPr id="40" name="群組 39"/>
            <p:cNvGrpSpPr/>
            <p:nvPr/>
          </p:nvGrpSpPr>
          <p:grpSpPr>
            <a:xfrm>
              <a:off x="2836199" y="3269075"/>
              <a:ext cx="355588" cy="431211"/>
              <a:chOff x="-2265747" y="1983257"/>
              <a:chExt cx="2330346" cy="2825943"/>
            </a:xfrm>
          </p:grpSpPr>
          <p:sp>
            <p:nvSpPr>
              <p:cNvPr id="35" name="手繪多邊形 34"/>
              <p:cNvSpPr/>
              <p:nvPr/>
            </p:nvSpPr>
            <p:spPr>
              <a:xfrm>
                <a:off x="-2265747" y="1983257"/>
                <a:ext cx="2330346" cy="2825943"/>
              </a:xfrm>
              <a:custGeom>
                <a:avLst/>
                <a:gdLst>
                  <a:gd name="connsiteX0" fmla="*/ 0 w 1566530"/>
                  <a:gd name="connsiteY0" fmla="*/ 1892596 h 1899684"/>
                  <a:gd name="connsiteX1" fmla="*/ 0 w 1566530"/>
                  <a:gd name="connsiteY1" fmla="*/ 793898 h 1899684"/>
                  <a:gd name="connsiteX2" fmla="*/ 786809 w 1566530"/>
                  <a:gd name="connsiteY2" fmla="*/ 0 h 1899684"/>
                  <a:gd name="connsiteX3" fmla="*/ 1566530 w 1566530"/>
                  <a:gd name="connsiteY3" fmla="*/ 800986 h 1899684"/>
                  <a:gd name="connsiteX4" fmla="*/ 1559442 w 1566530"/>
                  <a:gd name="connsiteY4" fmla="*/ 1899684 h 1899684"/>
                  <a:gd name="connsiteX5" fmla="*/ 0 w 1566530"/>
                  <a:gd name="connsiteY5" fmla="*/ 1892596 h 1899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6530" h="1899684">
                    <a:moveTo>
                      <a:pt x="0" y="1892596"/>
                    </a:moveTo>
                    <a:lnTo>
                      <a:pt x="0" y="793898"/>
                    </a:lnTo>
                    <a:lnTo>
                      <a:pt x="786809" y="0"/>
                    </a:lnTo>
                    <a:lnTo>
                      <a:pt x="1566530" y="800986"/>
                    </a:lnTo>
                    <a:cubicBezTo>
                      <a:pt x="1564167" y="1167219"/>
                      <a:pt x="1561805" y="1533451"/>
                      <a:pt x="1559442" y="1899684"/>
                    </a:cubicBezTo>
                    <a:lnTo>
                      <a:pt x="0" y="1892596"/>
                    </a:lnTo>
                    <a:close/>
                  </a:path>
                </a:pathLst>
              </a:custGeom>
              <a:solidFill>
                <a:srgbClr val="00B0F0"/>
              </a:solidFill>
              <a:ln w="38100">
                <a:solidFill>
                  <a:schemeClr val="bg1"/>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36" name="群組 35"/>
              <p:cNvGrpSpPr/>
              <p:nvPr/>
            </p:nvGrpSpPr>
            <p:grpSpPr>
              <a:xfrm>
                <a:off x="-1994263" y="3524604"/>
                <a:ext cx="1830247" cy="1270855"/>
                <a:chOff x="4187222" y="395028"/>
                <a:chExt cx="1944212" cy="1349989"/>
              </a:xfrm>
              <a:solidFill>
                <a:schemeClr val="bg1"/>
              </a:solidFill>
            </p:grpSpPr>
            <p:sp>
              <p:nvSpPr>
                <p:cNvPr id="37"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8"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9"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grpSp>
        <p:nvGrpSpPr>
          <p:cNvPr id="8" name="群組 7"/>
          <p:cNvGrpSpPr/>
          <p:nvPr/>
        </p:nvGrpSpPr>
        <p:grpSpPr>
          <a:xfrm>
            <a:off x="1566733" y="5118694"/>
            <a:ext cx="3039217" cy="830997"/>
            <a:chOff x="1566733" y="5118694"/>
            <a:chExt cx="3039217" cy="830997"/>
          </a:xfrm>
        </p:grpSpPr>
        <p:sp>
          <p:nvSpPr>
            <p:cNvPr id="279554" name="矩形 5"/>
            <p:cNvSpPr>
              <a:spLocks noChangeArrowheads="1"/>
            </p:cNvSpPr>
            <p:nvPr/>
          </p:nvSpPr>
          <p:spPr bwMode="auto">
            <a:xfrm>
              <a:off x="1959072" y="5118694"/>
              <a:ext cx="2646878" cy="830997"/>
            </a:xfrm>
            <a:prstGeom prst="rect">
              <a:avLst/>
            </a:prstGeom>
            <a:noFill/>
            <a:ln w="9525">
              <a:noFill/>
              <a:miter lim="800000"/>
              <a:headEnd/>
              <a:tailEnd/>
            </a:ln>
          </p:spPr>
          <p:txBody>
            <a:bodyPr wrap="none">
              <a:spAutoFit/>
            </a:bodyPr>
            <a:lstStyle/>
            <a:p>
              <a:r>
                <a:rPr lang="zh-TW" altLang="en-US" sz="2400" b="1" dirty="0">
                  <a:latin typeface="微軟正黑體" panose="020B0604030504040204" pitchFamily="34" charset="-120"/>
                  <a:ea typeface="微軟正黑體" panose="020B0604030504040204" pitchFamily="34" charset="-120"/>
                  <a:cs typeface="Arial" charset="0"/>
                  <a:sym typeface="Arial" charset="0"/>
                </a:rPr>
                <a:t>屏東大學</a:t>
              </a:r>
              <a:endParaRPr lang="en-US" altLang="zh-TW" sz="2400" b="1" dirty="0">
                <a:latin typeface="微軟正黑體" panose="020B0604030504040204" pitchFamily="34" charset="-120"/>
                <a:ea typeface="微軟正黑體" panose="020B0604030504040204" pitchFamily="34" charset="-120"/>
                <a:cs typeface="Arial" charset="0"/>
                <a:sym typeface="Arial" charset="0"/>
              </a:endParaRPr>
            </a:p>
            <a:p>
              <a:r>
                <a:rPr lang="zh-TW" altLang="en-US" sz="2400" b="1" dirty="0">
                  <a:latin typeface="微軟正黑體" panose="020B0604030504040204" pitchFamily="34" charset="-120"/>
                  <a:ea typeface="微軟正黑體" panose="020B0604030504040204" pitchFamily="34" charset="-120"/>
                  <a:cs typeface="Arial" charset="0"/>
                  <a:sym typeface="Arial" charset="0"/>
                </a:rPr>
                <a:t>附設實驗國民小學</a:t>
              </a:r>
              <a:endParaRPr lang="en-US" altLang="zh-TW" sz="2400" b="1" dirty="0">
                <a:latin typeface="微軟正黑體" panose="020B0604030504040204" pitchFamily="34" charset="-120"/>
                <a:ea typeface="微軟正黑體" panose="020B0604030504040204" pitchFamily="34" charset="-120"/>
                <a:cs typeface="Arial" charset="0"/>
                <a:sym typeface="Arial" charset="0"/>
              </a:endParaRPr>
            </a:p>
          </p:txBody>
        </p:sp>
        <p:grpSp>
          <p:nvGrpSpPr>
            <p:cNvPr id="48" name="群組 47"/>
            <p:cNvGrpSpPr/>
            <p:nvPr/>
          </p:nvGrpSpPr>
          <p:grpSpPr>
            <a:xfrm>
              <a:off x="1566733" y="5145195"/>
              <a:ext cx="355588" cy="431211"/>
              <a:chOff x="-2265747" y="1983257"/>
              <a:chExt cx="2330346" cy="2825943"/>
            </a:xfrm>
          </p:grpSpPr>
          <p:sp>
            <p:nvSpPr>
              <p:cNvPr id="49" name="手繪多邊形 48"/>
              <p:cNvSpPr/>
              <p:nvPr/>
            </p:nvSpPr>
            <p:spPr>
              <a:xfrm>
                <a:off x="-2265747" y="1983257"/>
                <a:ext cx="2330346" cy="2825943"/>
              </a:xfrm>
              <a:custGeom>
                <a:avLst/>
                <a:gdLst>
                  <a:gd name="connsiteX0" fmla="*/ 0 w 1566530"/>
                  <a:gd name="connsiteY0" fmla="*/ 1892596 h 1899684"/>
                  <a:gd name="connsiteX1" fmla="*/ 0 w 1566530"/>
                  <a:gd name="connsiteY1" fmla="*/ 793898 h 1899684"/>
                  <a:gd name="connsiteX2" fmla="*/ 786809 w 1566530"/>
                  <a:gd name="connsiteY2" fmla="*/ 0 h 1899684"/>
                  <a:gd name="connsiteX3" fmla="*/ 1566530 w 1566530"/>
                  <a:gd name="connsiteY3" fmla="*/ 800986 h 1899684"/>
                  <a:gd name="connsiteX4" fmla="*/ 1559442 w 1566530"/>
                  <a:gd name="connsiteY4" fmla="*/ 1899684 h 1899684"/>
                  <a:gd name="connsiteX5" fmla="*/ 0 w 1566530"/>
                  <a:gd name="connsiteY5" fmla="*/ 1892596 h 1899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6530" h="1899684">
                    <a:moveTo>
                      <a:pt x="0" y="1892596"/>
                    </a:moveTo>
                    <a:lnTo>
                      <a:pt x="0" y="793898"/>
                    </a:lnTo>
                    <a:lnTo>
                      <a:pt x="786809" y="0"/>
                    </a:lnTo>
                    <a:lnTo>
                      <a:pt x="1566530" y="800986"/>
                    </a:lnTo>
                    <a:cubicBezTo>
                      <a:pt x="1564167" y="1167219"/>
                      <a:pt x="1561805" y="1533451"/>
                      <a:pt x="1559442" y="1899684"/>
                    </a:cubicBezTo>
                    <a:lnTo>
                      <a:pt x="0" y="1892596"/>
                    </a:lnTo>
                    <a:close/>
                  </a:path>
                </a:pathLst>
              </a:custGeom>
              <a:solidFill>
                <a:srgbClr val="FF0000"/>
              </a:solidFill>
              <a:ln w="38100">
                <a:solidFill>
                  <a:schemeClr val="bg1"/>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50" name="群組 49"/>
              <p:cNvGrpSpPr/>
              <p:nvPr/>
            </p:nvGrpSpPr>
            <p:grpSpPr>
              <a:xfrm>
                <a:off x="-1994263" y="3524604"/>
                <a:ext cx="1830247" cy="1270855"/>
                <a:chOff x="4187222" y="395028"/>
                <a:chExt cx="1944212" cy="1349989"/>
              </a:xfrm>
              <a:solidFill>
                <a:schemeClr val="bg1"/>
              </a:solidFill>
            </p:grpSpPr>
            <p:sp>
              <p:nvSpPr>
                <p:cNvPr id="51"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2"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3"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61</a:t>
            </a:fld>
            <a:endParaRPr lang="zh-TW" altLang="en-US"/>
          </a:p>
        </p:txBody>
      </p:sp>
      <p:sp>
        <p:nvSpPr>
          <p:cNvPr id="25" name="標題 2"/>
          <p:cNvSpPr txBox="1">
            <a:spLocks/>
          </p:cNvSpPr>
          <p:nvPr/>
        </p:nvSpPr>
        <p:spPr bwMode="auto">
          <a:xfrm>
            <a:off x="743192" y="180175"/>
            <a:ext cx="8338672"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dirty="0">
                <a:solidFill>
                  <a:schemeClr val="bg1"/>
                </a:solidFill>
                <a:cs typeface="Times New Roman" pitchFamily="18" charset="0"/>
              </a:rPr>
              <a:t>二、建構學校素養導向課程與教學案例</a:t>
            </a:r>
          </a:p>
        </p:txBody>
      </p:sp>
      <p:sp>
        <p:nvSpPr>
          <p:cNvPr id="26" name="文字方塊 25"/>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3E5F5"/>
                </a:solidFill>
              </a:rPr>
              <a:t>5-2</a:t>
            </a:r>
            <a:r>
              <a:rPr lang="zh-TW" altLang="en-US" sz="1200">
                <a:solidFill>
                  <a:srgbClr val="F3E5F5"/>
                </a:solidFill>
              </a:rPr>
              <a:t>   </a:t>
            </a:r>
            <a:r>
              <a:rPr lang="en-US" altLang="zh-TW" sz="1200">
                <a:solidFill>
                  <a:srgbClr val="F3E5F5"/>
                </a:solidFill>
              </a:rPr>
              <a:t>/</a:t>
            </a:r>
            <a:r>
              <a:rPr lang="zh-TW" altLang="en-US" sz="1200">
                <a:solidFill>
                  <a:srgbClr val="F3E5F5"/>
                </a:solidFill>
              </a:rPr>
              <a:t> </a:t>
            </a:r>
          </a:p>
        </p:txBody>
      </p:sp>
      <p:sp>
        <p:nvSpPr>
          <p:cNvPr id="3" name="圓角矩形 2"/>
          <p:cNvSpPr/>
          <p:nvPr/>
        </p:nvSpPr>
        <p:spPr>
          <a:xfrm>
            <a:off x="5508104" y="1965658"/>
            <a:ext cx="2880320" cy="1816711"/>
          </a:xfrm>
          <a:prstGeom prst="roundRect">
            <a:avLst>
              <a:gd name="adj" fmla="val 6894"/>
            </a:avLst>
          </a:prstGeom>
          <a:noFill/>
          <a:ln w="38100" cap="rnd">
            <a:solidFill>
              <a:schemeClr val="bg1">
                <a:lumMod val="85000"/>
              </a:schemeClr>
            </a:solidFill>
          </a:ln>
        </p:spPr>
        <p:txBody>
          <a:bodyPr rtlCol="0" anchor="ctr"/>
          <a:lstStyle/>
          <a:p>
            <a:pPr algn="ctr"/>
            <a:endParaRPr lang="zh-TW" altLang="en-US"/>
          </a:p>
        </p:txBody>
      </p:sp>
      <p:sp>
        <p:nvSpPr>
          <p:cNvPr id="24" name="圓角矩形 23"/>
          <p:cNvSpPr/>
          <p:nvPr/>
        </p:nvSpPr>
        <p:spPr>
          <a:xfrm>
            <a:off x="5508104" y="4085434"/>
            <a:ext cx="2880320" cy="1816711"/>
          </a:xfrm>
          <a:prstGeom prst="roundRect">
            <a:avLst>
              <a:gd name="adj" fmla="val 6894"/>
            </a:avLst>
          </a:prstGeom>
          <a:noFill/>
          <a:ln w="38100" cap="rnd">
            <a:solidFill>
              <a:schemeClr val="bg1">
                <a:lumMod val="85000"/>
              </a:schemeClr>
            </a:solidFill>
          </a:ln>
        </p:spPr>
        <p:txBody>
          <a:bodyPr rtlCol="0" anchor="ctr"/>
          <a:lstStyle/>
          <a:p>
            <a:pPr algn="ctr"/>
            <a:endParaRPr lang="zh-TW" altLang="en-US"/>
          </a:p>
        </p:txBody>
      </p:sp>
      <p:pic>
        <p:nvPicPr>
          <p:cNvPr id="4" name="圖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5578" y="1747695"/>
            <a:ext cx="3121205" cy="1998707"/>
          </a:xfrm>
          <a:prstGeom prst="rect">
            <a:avLst/>
          </a:prstGeom>
        </p:spPr>
      </p:pic>
      <p:pic>
        <p:nvPicPr>
          <p:cNvPr id="9" name="圖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38397" y="4049467"/>
            <a:ext cx="3128385" cy="1900224"/>
          </a:xfrm>
          <a:prstGeom prst="rect">
            <a:avLst/>
          </a:prstGeom>
        </p:spPr>
      </p:pic>
    </p:spTree>
    <p:extLst>
      <p:ext uri="{BB962C8B-B14F-4D97-AF65-F5344CB8AC3E}">
        <p14:creationId xmlns:p14="http://schemas.microsoft.com/office/powerpoint/2010/main" val="328247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2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2" name="圓角矩形 1131"/>
          <p:cNvSpPr/>
          <p:nvPr/>
        </p:nvSpPr>
        <p:spPr>
          <a:xfrm>
            <a:off x="7270597" y="4737938"/>
            <a:ext cx="1267972" cy="1292630"/>
          </a:xfrm>
          <a:prstGeom prst="roundRect">
            <a:avLst>
              <a:gd name="adj" fmla="val 22947"/>
            </a:avLst>
          </a:prstGeom>
          <a:solidFill>
            <a:schemeClr val="bg1"/>
          </a:solidFill>
          <a:ln w="38100" cap="rnd">
            <a:solidFill>
              <a:schemeClr val="bg1">
                <a:lumMod val="85000"/>
              </a:schemeClr>
            </a:solidFill>
          </a:ln>
        </p:spPr>
        <p:txBody>
          <a:bodyPr rtlCol="0" anchor="ctr"/>
          <a:lstStyle/>
          <a:p>
            <a:pPr algn="ctr"/>
            <a:endParaRPr lang="zh-TW" altLang="en-US"/>
          </a:p>
        </p:txBody>
      </p:sp>
      <p:cxnSp>
        <p:nvCxnSpPr>
          <p:cNvPr id="88" name="直線接點 87"/>
          <p:cNvCxnSpPr>
            <a:stCxn id="9" idx="0"/>
          </p:cNvCxnSpPr>
          <p:nvPr/>
        </p:nvCxnSpPr>
        <p:spPr>
          <a:xfrm flipH="1" flipV="1">
            <a:off x="3750492" y="1420673"/>
            <a:ext cx="1139620" cy="11633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pic>
        <p:nvPicPr>
          <p:cNvPr id="16" name="圖片 15"/>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l="27119"/>
          <a:stretch/>
        </p:blipFill>
        <p:spPr>
          <a:xfrm>
            <a:off x="2987824" y="1201572"/>
            <a:ext cx="3024336" cy="5575420"/>
          </a:xfrm>
          <a:prstGeom prst="rect">
            <a:avLst/>
          </a:prstGeom>
        </p:spPr>
      </p:pic>
      <p:cxnSp>
        <p:nvCxnSpPr>
          <p:cNvPr id="148" name="直線接點 147"/>
          <p:cNvCxnSpPr>
            <a:stCxn id="36" idx="0"/>
          </p:cNvCxnSpPr>
          <p:nvPr/>
        </p:nvCxnSpPr>
        <p:spPr>
          <a:xfrm flipH="1" flipV="1">
            <a:off x="2816731" y="3397656"/>
            <a:ext cx="1030179" cy="232686"/>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62</a:t>
            </a:fld>
            <a:endParaRPr lang="zh-TW" altLang="en-US"/>
          </a:p>
        </p:txBody>
      </p:sp>
      <p:sp>
        <p:nvSpPr>
          <p:cNvPr id="4" name="文字方塊 3"/>
          <p:cNvSpPr txBox="1"/>
          <p:nvPr/>
        </p:nvSpPr>
        <p:spPr>
          <a:xfrm>
            <a:off x="7782401" y="-34986"/>
            <a:ext cx="1038071" cy="276999"/>
          </a:xfrm>
          <a:prstGeom prst="rect">
            <a:avLst/>
          </a:prstGeom>
          <a:noFill/>
        </p:spPr>
        <p:txBody>
          <a:bodyPr wrap="square" rtlCol="0">
            <a:spAutoFit/>
          </a:bodyPr>
          <a:lstStyle/>
          <a:p>
            <a:pPr algn="r"/>
            <a:r>
              <a:rPr lang="en-US" altLang="zh-TW" sz="1200" dirty="0">
                <a:solidFill>
                  <a:srgbClr val="F3E5F5"/>
                </a:solidFill>
              </a:rPr>
              <a:t>5-2-1</a:t>
            </a:r>
            <a:r>
              <a:rPr lang="zh-TW" altLang="en-US" sz="1200" dirty="0">
                <a:solidFill>
                  <a:srgbClr val="F3E5F5"/>
                </a:solidFill>
              </a:rPr>
              <a:t> </a:t>
            </a:r>
            <a:r>
              <a:rPr lang="en-US" altLang="zh-TW" sz="1200" dirty="0">
                <a:solidFill>
                  <a:srgbClr val="F3E5F5"/>
                </a:solidFill>
              </a:rPr>
              <a:t>/</a:t>
            </a:r>
            <a:r>
              <a:rPr lang="zh-TW" altLang="en-US" sz="1200" dirty="0">
                <a:solidFill>
                  <a:srgbClr val="F3E5F5"/>
                </a:solidFill>
              </a:rPr>
              <a:t> </a:t>
            </a:r>
          </a:p>
        </p:txBody>
      </p:sp>
      <p:sp>
        <p:nvSpPr>
          <p:cNvPr id="5" name="手繪多邊形 4"/>
          <p:cNvSpPr/>
          <p:nvPr/>
        </p:nvSpPr>
        <p:spPr>
          <a:xfrm rot="6394574">
            <a:off x="1583152" y="2732982"/>
            <a:ext cx="5637253" cy="2174101"/>
          </a:xfrm>
          <a:custGeom>
            <a:avLst/>
            <a:gdLst>
              <a:gd name="connsiteX0" fmla="*/ 521208 w 9272016"/>
              <a:gd name="connsiteY0" fmla="*/ 18288 h 3538728"/>
              <a:gd name="connsiteX1" fmla="*/ 438912 w 9272016"/>
              <a:gd name="connsiteY1" fmla="*/ 73152 h 3538728"/>
              <a:gd name="connsiteX2" fmla="*/ 466344 w 9272016"/>
              <a:gd name="connsiteY2" fmla="*/ 210312 h 3538728"/>
              <a:gd name="connsiteX3" fmla="*/ 356616 w 9272016"/>
              <a:gd name="connsiteY3" fmla="*/ 265176 h 3538728"/>
              <a:gd name="connsiteX4" fmla="*/ 246888 w 9272016"/>
              <a:gd name="connsiteY4" fmla="*/ 411480 h 3538728"/>
              <a:gd name="connsiteX5" fmla="*/ 301752 w 9272016"/>
              <a:gd name="connsiteY5" fmla="*/ 594360 h 3538728"/>
              <a:gd name="connsiteX6" fmla="*/ 265176 w 9272016"/>
              <a:gd name="connsiteY6" fmla="*/ 640080 h 3538728"/>
              <a:gd name="connsiteX7" fmla="*/ 292608 w 9272016"/>
              <a:gd name="connsiteY7" fmla="*/ 850392 h 3538728"/>
              <a:gd name="connsiteX8" fmla="*/ 164592 w 9272016"/>
              <a:gd name="connsiteY8" fmla="*/ 941832 h 3538728"/>
              <a:gd name="connsiteX9" fmla="*/ 164592 w 9272016"/>
              <a:gd name="connsiteY9" fmla="*/ 1078992 h 3538728"/>
              <a:gd name="connsiteX10" fmla="*/ 0 w 9272016"/>
              <a:gd name="connsiteY10" fmla="*/ 1188720 h 3538728"/>
              <a:gd name="connsiteX11" fmla="*/ 82296 w 9272016"/>
              <a:gd name="connsiteY11" fmla="*/ 1399032 h 3538728"/>
              <a:gd name="connsiteX12" fmla="*/ 201168 w 9272016"/>
              <a:gd name="connsiteY12" fmla="*/ 1481328 h 3538728"/>
              <a:gd name="connsiteX13" fmla="*/ 228600 w 9272016"/>
              <a:gd name="connsiteY13" fmla="*/ 1581912 h 3538728"/>
              <a:gd name="connsiteX14" fmla="*/ 338328 w 9272016"/>
              <a:gd name="connsiteY14" fmla="*/ 1591056 h 3538728"/>
              <a:gd name="connsiteX15" fmla="*/ 493776 w 9272016"/>
              <a:gd name="connsiteY15" fmla="*/ 1572768 h 3538728"/>
              <a:gd name="connsiteX16" fmla="*/ 603504 w 9272016"/>
              <a:gd name="connsiteY16" fmla="*/ 1682496 h 3538728"/>
              <a:gd name="connsiteX17" fmla="*/ 603504 w 9272016"/>
              <a:gd name="connsiteY17" fmla="*/ 1773936 h 3538728"/>
              <a:gd name="connsiteX18" fmla="*/ 694944 w 9272016"/>
              <a:gd name="connsiteY18" fmla="*/ 1847088 h 3538728"/>
              <a:gd name="connsiteX19" fmla="*/ 722376 w 9272016"/>
              <a:gd name="connsiteY19" fmla="*/ 1947672 h 3538728"/>
              <a:gd name="connsiteX20" fmla="*/ 932688 w 9272016"/>
              <a:gd name="connsiteY20" fmla="*/ 2148840 h 3538728"/>
              <a:gd name="connsiteX21" fmla="*/ 987552 w 9272016"/>
              <a:gd name="connsiteY21" fmla="*/ 2249424 h 3538728"/>
              <a:gd name="connsiteX22" fmla="*/ 1197864 w 9272016"/>
              <a:gd name="connsiteY22" fmla="*/ 2414016 h 3538728"/>
              <a:gd name="connsiteX23" fmla="*/ 1316736 w 9272016"/>
              <a:gd name="connsiteY23" fmla="*/ 2404872 h 3538728"/>
              <a:gd name="connsiteX24" fmla="*/ 1362456 w 9272016"/>
              <a:gd name="connsiteY24" fmla="*/ 2459736 h 3538728"/>
              <a:gd name="connsiteX25" fmla="*/ 1453896 w 9272016"/>
              <a:gd name="connsiteY25" fmla="*/ 2478024 h 3538728"/>
              <a:gd name="connsiteX26" fmla="*/ 1517904 w 9272016"/>
              <a:gd name="connsiteY26" fmla="*/ 2441448 h 3538728"/>
              <a:gd name="connsiteX27" fmla="*/ 1609344 w 9272016"/>
              <a:gd name="connsiteY27" fmla="*/ 2505456 h 3538728"/>
              <a:gd name="connsiteX28" fmla="*/ 1783080 w 9272016"/>
              <a:gd name="connsiteY28" fmla="*/ 2532888 h 3538728"/>
              <a:gd name="connsiteX29" fmla="*/ 1892808 w 9272016"/>
              <a:gd name="connsiteY29" fmla="*/ 2505456 h 3538728"/>
              <a:gd name="connsiteX30" fmla="*/ 2020824 w 9272016"/>
              <a:gd name="connsiteY30" fmla="*/ 2578608 h 3538728"/>
              <a:gd name="connsiteX31" fmla="*/ 2157984 w 9272016"/>
              <a:gd name="connsiteY31" fmla="*/ 2578608 h 3538728"/>
              <a:gd name="connsiteX32" fmla="*/ 2212848 w 9272016"/>
              <a:gd name="connsiteY32" fmla="*/ 2706624 h 3538728"/>
              <a:gd name="connsiteX33" fmla="*/ 2221992 w 9272016"/>
              <a:gd name="connsiteY33" fmla="*/ 2798064 h 3538728"/>
              <a:gd name="connsiteX34" fmla="*/ 2313432 w 9272016"/>
              <a:gd name="connsiteY34" fmla="*/ 2798064 h 3538728"/>
              <a:gd name="connsiteX35" fmla="*/ 2414016 w 9272016"/>
              <a:gd name="connsiteY35" fmla="*/ 2816352 h 3538728"/>
              <a:gd name="connsiteX36" fmla="*/ 2724912 w 9272016"/>
              <a:gd name="connsiteY36" fmla="*/ 2880360 h 3538728"/>
              <a:gd name="connsiteX37" fmla="*/ 2843784 w 9272016"/>
              <a:gd name="connsiteY37" fmla="*/ 2926080 h 3538728"/>
              <a:gd name="connsiteX38" fmla="*/ 3108960 w 9272016"/>
              <a:gd name="connsiteY38" fmla="*/ 3017520 h 3538728"/>
              <a:gd name="connsiteX39" fmla="*/ 3236976 w 9272016"/>
              <a:gd name="connsiteY39" fmla="*/ 3008376 h 3538728"/>
              <a:gd name="connsiteX40" fmla="*/ 3419856 w 9272016"/>
              <a:gd name="connsiteY40" fmla="*/ 3099816 h 3538728"/>
              <a:gd name="connsiteX41" fmla="*/ 3630168 w 9272016"/>
              <a:gd name="connsiteY41" fmla="*/ 3063240 h 3538728"/>
              <a:gd name="connsiteX42" fmla="*/ 3776472 w 9272016"/>
              <a:gd name="connsiteY42" fmla="*/ 3227832 h 3538728"/>
              <a:gd name="connsiteX43" fmla="*/ 3959352 w 9272016"/>
              <a:gd name="connsiteY43" fmla="*/ 3236976 h 3538728"/>
              <a:gd name="connsiteX44" fmla="*/ 4178808 w 9272016"/>
              <a:gd name="connsiteY44" fmla="*/ 3337560 h 3538728"/>
              <a:gd name="connsiteX45" fmla="*/ 4288536 w 9272016"/>
              <a:gd name="connsiteY45" fmla="*/ 3273552 h 3538728"/>
              <a:gd name="connsiteX46" fmla="*/ 4407408 w 9272016"/>
              <a:gd name="connsiteY46" fmla="*/ 3364992 h 3538728"/>
              <a:gd name="connsiteX47" fmla="*/ 4599432 w 9272016"/>
              <a:gd name="connsiteY47" fmla="*/ 3346704 h 3538728"/>
              <a:gd name="connsiteX48" fmla="*/ 4718304 w 9272016"/>
              <a:gd name="connsiteY48" fmla="*/ 3447288 h 3538728"/>
              <a:gd name="connsiteX49" fmla="*/ 4882896 w 9272016"/>
              <a:gd name="connsiteY49" fmla="*/ 3429000 h 3538728"/>
              <a:gd name="connsiteX50" fmla="*/ 5257800 w 9272016"/>
              <a:gd name="connsiteY50" fmla="*/ 3538728 h 3538728"/>
              <a:gd name="connsiteX51" fmla="*/ 5568696 w 9272016"/>
              <a:gd name="connsiteY51" fmla="*/ 3529584 h 3538728"/>
              <a:gd name="connsiteX52" fmla="*/ 5687568 w 9272016"/>
              <a:gd name="connsiteY52" fmla="*/ 3429000 h 3538728"/>
              <a:gd name="connsiteX53" fmla="*/ 6025896 w 9272016"/>
              <a:gd name="connsiteY53" fmla="*/ 3337560 h 3538728"/>
              <a:gd name="connsiteX54" fmla="*/ 6080760 w 9272016"/>
              <a:gd name="connsiteY54" fmla="*/ 3364992 h 3538728"/>
              <a:gd name="connsiteX55" fmla="*/ 6217920 w 9272016"/>
              <a:gd name="connsiteY55" fmla="*/ 3255264 h 3538728"/>
              <a:gd name="connsiteX56" fmla="*/ 6373368 w 9272016"/>
              <a:gd name="connsiteY56" fmla="*/ 3346704 h 3538728"/>
              <a:gd name="connsiteX57" fmla="*/ 6519672 w 9272016"/>
              <a:gd name="connsiteY57" fmla="*/ 3310128 h 3538728"/>
              <a:gd name="connsiteX58" fmla="*/ 6702552 w 9272016"/>
              <a:gd name="connsiteY58" fmla="*/ 3310128 h 3538728"/>
              <a:gd name="connsiteX59" fmla="*/ 6775704 w 9272016"/>
              <a:gd name="connsiteY59" fmla="*/ 3154680 h 3538728"/>
              <a:gd name="connsiteX60" fmla="*/ 6885432 w 9272016"/>
              <a:gd name="connsiteY60" fmla="*/ 3127248 h 3538728"/>
              <a:gd name="connsiteX61" fmla="*/ 6830568 w 9272016"/>
              <a:gd name="connsiteY61" fmla="*/ 3044952 h 3538728"/>
              <a:gd name="connsiteX62" fmla="*/ 7068312 w 9272016"/>
              <a:gd name="connsiteY62" fmla="*/ 2980944 h 3538728"/>
              <a:gd name="connsiteX63" fmla="*/ 7223760 w 9272016"/>
              <a:gd name="connsiteY63" fmla="*/ 2834640 h 3538728"/>
              <a:gd name="connsiteX64" fmla="*/ 7296912 w 9272016"/>
              <a:gd name="connsiteY64" fmla="*/ 2724912 h 3538728"/>
              <a:gd name="connsiteX65" fmla="*/ 7397496 w 9272016"/>
              <a:gd name="connsiteY65" fmla="*/ 2724912 h 3538728"/>
              <a:gd name="connsiteX66" fmla="*/ 7552944 w 9272016"/>
              <a:gd name="connsiteY66" fmla="*/ 2587752 h 3538728"/>
              <a:gd name="connsiteX67" fmla="*/ 7827264 w 9272016"/>
              <a:gd name="connsiteY67" fmla="*/ 2514600 h 3538728"/>
              <a:gd name="connsiteX68" fmla="*/ 7900416 w 9272016"/>
              <a:gd name="connsiteY68" fmla="*/ 2313432 h 3538728"/>
              <a:gd name="connsiteX69" fmla="*/ 8046720 w 9272016"/>
              <a:gd name="connsiteY69" fmla="*/ 2148840 h 3538728"/>
              <a:gd name="connsiteX70" fmla="*/ 8147304 w 9272016"/>
              <a:gd name="connsiteY70" fmla="*/ 1828800 h 3538728"/>
              <a:gd name="connsiteX71" fmla="*/ 8202168 w 9272016"/>
              <a:gd name="connsiteY71" fmla="*/ 1682496 h 3538728"/>
              <a:gd name="connsiteX72" fmla="*/ 8247888 w 9272016"/>
              <a:gd name="connsiteY72" fmla="*/ 1453896 h 3538728"/>
              <a:gd name="connsiteX73" fmla="*/ 8311896 w 9272016"/>
              <a:gd name="connsiteY73" fmla="*/ 1325880 h 3538728"/>
              <a:gd name="connsiteX74" fmla="*/ 8494776 w 9272016"/>
              <a:gd name="connsiteY74" fmla="*/ 1243584 h 3538728"/>
              <a:gd name="connsiteX75" fmla="*/ 8650224 w 9272016"/>
              <a:gd name="connsiteY75" fmla="*/ 1088136 h 3538728"/>
              <a:gd name="connsiteX76" fmla="*/ 8778240 w 9272016"/>
              <a:gd name="connsiteY76" fmla="*/ 1069848 h 3538728"/>
              <a:gd name="connsiteX77" fmla="*/ 8951976 w 9272016"/>
              <a:gd name="connsiteY77" fmla="*/ 1014984 h 3538728"/>
              <a:gd name="connsiteX78" fmla="*/ 9180576 w 9272016"/>
              <a:gd name="connsiteY78" fmla="*/ 868680 h 3538728"/>
              <a:gd name="connsiteX79" fmla="*/ 9235440 w 9272016"/>
              <a:gd name="connsiteY79" fmla="*/ 813816 h 3538728"/>
              <a:gd name="connsiteX80" fmla="*/ 9198864 w 9272016"/>
              <a:gd name="connsiteY80" fmla="*/ 740664 h 3538728"/>
              <a:gd name="connsiteX81" fmla="*/ 9198864 w 9272016"/>
              <a:gd name="connsiteY81" fmla="*/ 630936 h 3538728"/>
              <a:gd name="connsiteX82" fmla="*/ 9226296 w 9272016"/>
              <a:gd name="connsiteY82" fmla="*/ 566928 h 3538728"/>
              <a:gd name="connsiteX83" fmla="*/ 9272016 w 9272016"/>
              <a:gd name="connsiteY83" fmla="*/ 448056 h 3538728"/>
              <a:gd name="connsiteX84" fmla="*/ 9262872 w 9272016"/>
              <a:gd name="connsiteY84" fmla="*/ 411480 h 3538728"/>
              <a:gd name="connsiteX85" fmla="*/ 9171432 w 9272016"/>
              <a:gd name="connsiteY85" fmla="*/ 411480 h 3538728"/>
              <a:gd name="connsiteX86" fmla="*/ 9134856 w 9272016"/>
              <a:gd name="connsiteY86" fmla="*/ 502920 h 3538728"/>
              <a:gd name="connsiteX87" fmla="*/ 9079992 w 9272016"/>
              <a:gd name="connsiteY87" fmla="*/ 548640 h 3538728"/>
              <a:gd name="connsiteX88" fmla="*/ 8961120 w 9272016"/>
              <a:gd name="connsiteY88" fmla="*/ 557784 h 3538728"/>
              <a:gd name="connsiteX89" fmla="*/ 8924544 w 9272016"/>
              <a:gd name="connsiteY89" fmla="*/ 502920 h 3538728"/>
              <a:gd name="connsiteX90" fmla="*/ 8842248 w 9272016"/>
              <a:gd name="connsiteY90" fmla="*/ 457200 h 3538728"/>
              <a:gd name="connsiteX91" fmla="*/ 8705088 w 9272016"/>
              <a:gd name="connsiteY91" fmla="*/ 521208 h 3538728"/>
              <a:gd name="connsiteX92" fmla="*/ 8567928 w 9272016"/>
              <a:gd name="connsiteY92" fmla="*/ 603504 h 3538728"/>
              <a:gd name="connsiteX93" fmla="*/ 8366760 w 9272016"/>
              <a:gd name="connsiteY93" fmla="*/ 667512 h 3538728"/>
              <a:gd name="connsiteX94" fmla="*/ 8147304 w 9272016"/>
              <a:gd name="connsiteY94" fmla="*/ 658368 h 3538728"/>
              <a:gd name="connsiteX95" fmla="*/ 7982712 w 9272016"/>
              <a:gd name="connsiteY95" fmla="*/ 722376 h 3538728"/>
              <a:gd name="connsiteX96" fmla="*/ 7827264 w 9272016"/>
              <a:gd name="connsiteY96" fmla="*/ 694944 h 3538728"/>
              <a:gd name="connsiteX97" fmla="*/ 7754112 w 9272016"/>
              <a:gd name="connsiteY97" fmla="*/ 630936 h 3538728"/>
              <a:gd name="connsiteX98" fmla="*/ 7534656 w 9272016"/>
              <a:gd name="connsiteY98" fmla="*/ 704088 h 3538728"/>
              <a:gd name="connsiteX99" fmla="*/ 7187184 w 9272016"/>
              <a:gd name="connsiteY99" fmla="*/ 658368 h 3538728"/>
              <a:gd name="connsiteX100" fmla="*/ 7077456 w 9272016"/>
              <a:gd name="connsiteY100" fmla="*/ 566928 h 3538728"/>
              <a:gd name="connsiteX101" fmla="*/ 6793992 w 9272016"/>
              <a:gd name="connsiteY101" fmla="*/ 420624 h 3538728"/>
              <a:gd name="connsiteX102" fmla="*/ 6693408 w 9272016"/>
              <a:gd name="connsiteY102" fmla="*/ 475488 h 3538728"/>
              <a:gd name="connsiteX103" fmla="*/ 6574536 w 9272016"/>
              <a:gd name="connsiteY103" fmla="*/ 420624 h 3538728"/>
              <a:gd name="connsiteX104" fmla="*/ 6556248 w 9272016"/>
              <a:gd name="connsiteY104" fmla="*/ 329184 h 3538728"/>
              <a:gd name="connsiteX105" fmla="*/ 6336792 w 9272016"/>
              <a:gd name="connsiteY105" fmla="*/ 329184 h 3538728"/>
              <a:gd name="connsiteX106" fmla="*/ 6254496 w 9272016"/>
              <a:gd name="connsiteY106" fmla="*/ 356616 h 3538728"/>
              <a:gd name="connsiteX107" fmla="*/ 6117336 w 9272016"/>
              <a:gd name="connsiteY107" fmla="*/ 237744 h 3538728"/>
              <a:gd name="connsiteX108" fmla="*/ 5934456 w 9272016"/>
              <a:gd name="connsiteY108" fmla="*/ 219456 h 3538728"/>
              <a:gd name="connsiteX109" fmla="*/ 5788152 w 9272016"/>
              <a:gd name="connsiteY109" fmla="*/ 173736 h 3538728"/>
              <a:gd name="connsiteX110" fmla="*/ 5431536 w 9272016"/>
              <a:gd name="connsiteY110" fmla="*/ 246888 h 3538728"/>
              <a:gd name="connsiteX111" fmla="*/ 5184648 w 9272016"/>
              <a:gd name="connsiteY111" fmla="*/ 155448 h 3538728"/>
              <a:gd name="connsiteX112" fmla="*/ 5056632 w 9272016"/>
              <a:gd name="connsiteY112" fmla="*/ 173736 h 3538728"/>
              <a:gd name="connsiteX113" fmla="*/ 4892040 w 9272016"/>
              <a:gd name="connsiteY113" fmla="*/ 237744 h 3538728"/>
              <a:gd name="connsiteX114" fmla="*/ 4736592 w 9272016"/>
              <a:gd name="connsiteY114" fmla="*/ 173736 h 3538728"/>
              <a:gd name="connsiteX115" fmla="*/ 4663440 w 9272016"/>
              <a:gd name="connsiteY115" fmla="*/ 173736 h 3538728"/>
              <a:gd name="connsiteX116" fmla="*/ 4572000 w 9272016"/>
              <a:gd name="connsiteY116" fmla="*/ 237744 h 3538728"/>
              <a:gd name="connsiteX117" fmla="*/ 4398264 w 9272016"/>
              <a:gd name="connsiteY117" fmla="*/ 219456 h 3538728"/>
              <a:gd name="connsiteX118" fmla="*/ 4215384 w 9272016"/>
              <a:gd name="connsiteY118" fmla="*/ 173736 h 3538728"/>
              <a:gd name="connsiteX119" fmla="*/ 4014216 w 9272016"/>
              <a:gd name="connsiteY119" fmla="*/ 210312 h 3538728"/>
              <a:gd name="connsiteX120" fmla="*/ 3831336 w 9272016"/>
              <a:gd name="connsiteY120" fmla="*/ 256032 h 3538728"/>
              <a:gd name="connsiteX121" fmla="*/ 3685032 w 9272016"/>
              <a:gd name="connsiteY121" fmla="*/ 201168 h 3538728"/>
              <a:gd name="connsiteX122" fmla="*/ 3621024 w 9272016"/>
              <a:gd name="connsiteY122" fmla="*/ 182880 h 3538728"/>
              <a:gd name="connsiteX123" fmla="*/ 3520440 w 9272016"/>
              <a:gd name="connsiteY123" fmla="*/ 283464 h 3538728"/>
              <a:gd name="connsiteX124" fmla="*/ 3419856 w 9272016"/>
              <a:gd name="connsiteY124" fmla="*/ 219456 h 3538728"/>
              <a:gd name="connsiteX125" fmla="*/ 3328416 w 9272016"/>
              <a:gd name="connsiteY125" fmla="*/ 210312 h 3538728"/>
              <a:gd name="connsiteX126" fmla="*/ 3236976 w 9272016"/>
              <a:gd name="connsiteY126" fmla="*/ 274320 h 3538728"/>
              <a:gd name="connsiteX127" fmla="*/ 3090672 w 9272016"/>
              <a:gd name="connsiteY127" fmla="*/ 301752 h 3538728"/>
              <a:gd name="connsiteX128" fmla="*/ 3017520 w 9272016"/>
              <a:gd name="connsiteY128" fmla="*/ 228600 h 3538728"/>
              <a:gd name="connsiteX129" fmla="*/ 2907792 w 9272016"/>
              <a:gd name="connsiteY129" fmla="*/ 283464 h 3538728"/>
              <a:gd name="connsiteX130" fmla="*/ 2651760 w 9272016"/>
              <a:gd name="connsiteY130" fmla="*/ 128016 h 3538728"/>
              <a:gd name="connsiteX131" fmla="*/ 2542032 w 9272016"/>
              <a:gd name="connsiteY131" fmla="*/ 155448 h 3538728"/>
              <a:gd name="connsiteX132" fmla="*/ 2304288 w 9272016"/>
              <a:gd name="connsiteY132" fmla="*/ 164592 h 3538728"/>
              <a:gd name="connsiteX133" fmla="*/ 2139696 w 9272016"/>
              <a:gd name="connsiteY133" fmla="*/ 128016 h 3538728"/>
              <a:gd name="connsiteX134" fmla="*/ 1993392 w 9272016"/>
              <a:gd name="connsiteY134" fmla="*/ 18288 h 3538728"/>
              <a:gd name="connsiteX135" fmla="*/ 1874520 w 9272016"/>
              <a:gd name="connsiteY135" fmla="*/ 100584 h 3538728"/>
              <a:gd name="connsiteX136" fmla="*/ 1847088 w 9272016"/>
              <a:gd name="connsiteY136" fmla="*/ 18288 h 3538728"/>
              <a:gd name="connsiteX137" fmla="*/ 1810512 w 9272016"/>
              <a:gd name="connsiteY137" fmla="*/ 0 h 3538728"/>
              <a:gd name="connsiteX138" fmla="*/ 1645920 w 9272016"/>
              <a:gd name="connsiteY138" fmla="*/ 45720 h 3538728"/>
              <a:gd name="connsiteX139" fmla="*/ 1581912 w 9272016"/>
              <a:gd name="connsiteY139" fmla="*/ 164592 h 3538728"/>
              <a:gd name="connsiteX140" fmla="*/ 1508760 w 9272016"/>
              <a:gd name="connsiteY140" fmla="*/ 228600 h 3538728"/>
              <a:gd name="connsiteX141" fmla="*/ 1298448 w 9272016"/>
              <a:gd name="connsiteY141" fmla="*/ 192024 h 3538728"/>
              <a:gd name="connsiteX142" fmla="*/ 1188720 w 9272016"/>
              <a:gd name="connsiteY142" fmla="*/ 301752 h 3538728"/>
              <a:gd name="connsiteX143" fmla="*/ 1024128 w 9272016"/>
              <a:gd name="connsiteY143" fmla="*/ 356616 h 3538728"/>
              <a:gd name="connsiteX144" fmla="*/ 868680 w 9272016"/>
              <a:gd name="connsiteY144" fmla="*/ 310896 h 3538728"/>
              <a:gd name="connsiteX145" fmla="*/ 621792 w 9272016"/>
              <a:gd name="connsiteY145" fmla="*/ 146304 h 3538728"/>
              <a:gd name="connsiteX146" fmla="*/ 521208 w 9272016"/>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198864 w 9300678"/>
              <a:gd name="connsiteY80" fmla="*/ 740664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236920 w 9300678"/>
              <a:gd name="connsiteY80" fmla="*/ 718917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166245 w 9300678"/>
              <a:gd name="connsiteY80" fmla="*/ 751536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 name="connsiteX0" fmla="*/ 521208 w 9300678"/>
              <a:gd name="connsiteY0" fmla="*/ 18288 h 3538728"/>
              <a:gd name="connsiteX1" fmla="*/ 438912 w 9300678"/>
              <a:gd name="connsiteY1" fmla="*/ 73152 h 3538728"/>
              <a:gd name="connsiteX2" fmla="*/ 466344 w 9300678"/>
              <a:gd name="connsiteY2" fmla="*/ 210312 h 3538728"/>
              <a:gd name="connsiteX3" fmla="*/ 356616 w 9300678"/>
              <a:gd name="connsiteY3" fmla="*/ 265176 h 3538728"/>
              <a:gd name="connsiteX4" fmla="*/ 246888 w 9300678"/>
              <a:gd name="connsiteY4" fmla="*/ 411480 h 3538728"/>
              <a:gd name="connsiteX5" fmla="*/ 301752 w 9300678"/>
              <a:gd name="connsiteY5" fmla="*/ 594360 h 3538728"/>
              <a:gd name="connsiteX6" fmla="*/ 265176 w 9300678"/>
              <a:gd name="connsiteY6" fmla="*/ 640080 h 3538728"/>
              <a:gd name="connsiteX7" fmla="*/ 292608 w 9300678"/>
              <a:gd name="connsiteY7" fmla="*/ 850392 h 3538728"/>
              <a:gd name="connsiteX8" fmla="*/ 164592 w 9300678"/>
              <a:gd name="connsiteY8" fmla="*/ 941832 h 3538728"/>
              <a:gd name="connsiteX9" fmla="*/ 164592 w 9300678"/>
              <a:gd name="connsiteY9" fmla="*/ 1078992 h 3538728"/>
              <a:gd name="connsiteX10" fmla="*/ 0 w 9300678"/>
              <a:gd name="connsiteY10" fmla="*/ 1188720 h 3538728"/>
              <a:gd name="connsiteX11" fmla="*/ 82296 w 9300678"/>
              <a:gd name="connsiteY11" fmla="*/ 1399032 h 3538728"/>
              <a:gd name="connsiteX12" fmla="*/ 201168 w 9300678"/>
              <a:gd name="connsiteY12" fmla="*/ 1481328 h 3538728"/>
              <a:gd name="connsiteX13" fmla="*/ 228600 w 9300678"/>
              <a:gd name="connsiteY13" fmla="*/ 1581912 h 3538728"/>
              <a:gd name="connsiteX14" fmla="*/ 338328 w 9300678"/>
              <a:gd name="connsiteY14" fmla="*/ 1591056 h 3538728"/>
              <a:gd name="connsiteX15" fmla="*/ 493776 w 9300678"/>
              <a:gd name="connsiteY15" fmla="*/ 1572768 h 3538728"/>
              <a:gd name="connsiteX16" fmla="*/ 603504 w 9300678"/>
              <a:gd name="connsiteY16" fmla="*/ 1682496 h 3538728"/>
              <a:gd name="connsiteX17" fmla="*/ 603504 w 9300678"/>
              <a:gd name="connsiteY17" fmla="*/ 1773936 h 3538728"/>
              <a:gd name="connsiteX18" fmla="*/ 694944 w 9300678"/>
              <a:gd name="connsiteY18" fmla="*/ 1847088 h 3538728"/>
              <a:gd name="connsiteX19" fmla="*/ 722376 w 9300678"/>
              <a:gd name="connsiteY19" fmla="*/ 1947672 h 3538728"/>
              <a:gd name="connsiteX20" fmla="*/ 932688 w 9300678"/>
              <a:gd name="connsiteY20" fmla="*/ 2148840 h 3538728"/>
              <a:gd name="connsiteX21" fmla="*/ 987552 w 9300678"/>
              <a:gd name="connsiteY21" fmla="*/ 2249424 h 3538728"/>
              <a:gd name="connsiteX22" fmla="*/ 1197864 w 9300678"/>
              <a:gd name="connsiteY22" fmla="*/ 2414016 h 3538728"/>
              <a:gd name="connsiteX23" fmla="*/ 1316736 w 9300678"/>
              <a:gd name="connsiteY23" fmla="*/ 2404872 h 3538728"/>
              <a:gd name="connsiteX24" fmla="*/ 1362456 w 9300678"/>
              <a:gd name="connsiteY24" fmla="*/ 2459736 h 3538728"/>
              <a:gd name="connsiteX25" fmla="*/ 1453896 w 9300678"/>
              <a:gd name="connsiteY25" fmla="*/ 2478024 h 3538728"/>
              <a:gd name="connsiteX26" fmla="*/ 1517904 w 9300678"/>
              <a:gd name="connsiteY26" fmla="*/ 2441448 h 3538728"/>
              <a:gd name="connsiteX27" fmla="*/ 1609344 w 9300678"/>
              <a:gd name="connsiteY27" fmla="*/ 2505456 h 3538728"/>
              <a:gd name="connsiteX28" fmla="*/ 1783080 w 9300678"/>
              <a:gd name="connsiteY28" fmla="*/ 2532888 h 3538728"/>
              <a:gd name="connsiteX29" fmla="*/ 1892808 w 9300678"/>
              <a:gd name="connsiteY29" fmla="*/ 2505456 h 3538728"/>
              <a:gd name="connsiteX30" fmla="*/ 2020824 w 9300678"/>
              <a:gd name="connsiteY30" fmla="*/ 2578608 h 3538728"/>
              <a:gd name="connsiteX31" fmla="*/ 2157984 w 9300678"/>
              <a:gd name="connsiteY31" fmla="*/ 2578608 h 3538728"/>
              <a:gd name="connsiteX32" fmla="*/ 2212848 w 9300678"/>
              <a:gd name="connsiteY32" fmla="*/ 2706624 h 3538728"/>
              <a:gd name="connsiteX33" fmla="*/ 2221992 w 9300678"/>
              <a:gd name="connsiteY33" fmla="*/ 2798064 h 3538728"/>
              <a:gd name="connsiteX34" fmla="*/ 2313432 w 9300678"/>
              <a:gd name="connsiteY34" fmla="*/ 2798064 h 3538728"/>
              <a:gd name="connsiteX35" fmla="*/ 2414016 w 9300678"/>
              <a:gd name="connsiteY35" fmla="*/ 2816352 h 3538728"/>
              <a:gd name="connsiteX36" fmla="*/ 2724912 w 9300678"/>
              <a:gd name="connsiteY36" fmla="*/ 2880360 h 3538728"/>
              <a:gd name="connsiteX37" fmla="*/ 2843784 w 9300678"/>
              <a:gd name="connsiteY37" fmla="*/ 2926080 h 3538728"/>
              <a:gd name="connsiteX38" fmla="*/ 3108960 w 9300678"/>
              <a:gd name="connsiteY38" fmla="*/ 3017520 h 3538728"/>
              <a:gd name="connsiteX39" fmla="*/ 3236976 w 9300678"/>
              <a:gd name="connsiteY39" fmla="*/ 3008376 h 3538728"/>
              <a:gd name="connsiteX40" fmla="*/ 3419856 w 9300678"/>
              <a:gd name="connsiteY40" fmla="*/ 3099816 h 3538728"/>
              <a:gd name="connsiteX41" fmla="*/ 3630168 w 9300678"/>
              <a:gd name="connsiteY41" fmla="*/ 3063240 h 3538728"/>
              <a:gd name="connsiteX42" fmla="*/ 3776472 w 9300678"/>
              <a:gd name="connsiteY42" fmla="*/ 3227832 h 3538728"/>
              <a:gd name="connsiteX43" fmla="*/ 3959352 w 9300678"/>
              <a:gd name="connsiteY43" fmla="*/ 3236976 h 3538728"/>
              <a:gd name="connsiteX44" fmla="*/ 4178808 w 9300678"/>
              <a:gd name="connsiteY44" fmla="*/ 3337560 h 3538728"/>
              <a:gd name="connsiteX45" fmla="*/ 4288536 w 9300678"/>
              <a:gd name="connsiteY45" fmla="*/ 3273552 h 3538728"/>
              <a:gd name="connsiteX46" fmla="*/ 4407408 w 9300678"/>
              <a:gd name="connsiteY46" fmla="*/ 3364992 h 3538728"/>
              <a:gd name="connsiteX47" fmla="*/ 4599432 w 9300678"/>
              <a:gd name="connsiteY47" fmla="*/ 3346704 h 3538728"/>
              <a:gd name="connsiteX48" fmla="*/ 4718304 w 9300678"/>
              <a:gd name="connsiteY48" fmla="*/ 3447288 h 3538728"/>
              <a:gd name="connsiteX49" fmla="*/ 4882896 w 9300678"/>
              <a:gd name="connsiteY49" fmla="*/ 3429000 h 3538728"/>
              <a:gd name="connsiteX50" fmla="*/ 5257800 w 9300678"/>
              <a:gd name="connsiteY50" fmla="*/ 3538728 h 3538728"/>
              <a:gd name="connsiteX51" fmla="*/ 5568696 w 9300678"/>
              <a:gd name="connsiteY51" fmla="*/ 3529584 h 3538728"/>
              <a:gd name="connsiteX52" fmla="*/ 5687568 w 9300678"/>
              <a:gd name="connsiteY52" fmla="*/ 3429000 h 3538728"/>
              <a:gd name="connsiteX53" fmla="*/ 6025896 w 9300678"/>
              <a:gd name="connsiteY53" fmla="*/ 3337560 h 3538728"/>
              <a:gd name="connsiteX54" fmla="*/ 6080760 w 9300678"/>
              <a:gd name="connsiteY54" fmla="*/ 3364992 h 3538728"/>
              <a:gd name="connsiteX55" fmla="*/ 6217920 w 9300678"/>
              <a:gd name="connsiteY55" fmla="*/ 3255264 h 3538728"/>
              <a:gd name="connsiteX56" fmla="*/ 6373368 w 9300678"/>
              <a:gd name="connsiteY56" fmla="*/ 3346704 h 3538728"/>
              <a:gd name="connsiteX57" fmla="*/ 6519672 w 9300678"/>
              <a:gd name="connsiteY57" fmla="*/ 3310128 h 3538728"/>
              <a:gd name="connsiteX58" fmla="*/ 6702552 w 9300678"/>
              <a:gd name="connsiteY58" fmla="*/ 3310128 h 3538728"/>
              <a:gd name="connsiteX59" fmla="*/ 6775704 w 9300678"/>
              <a:gd name="connsiteY59" fmla="*/ 3154680 h 3538728"/>
              <a:gd name="connsiteX60" fmla="*/ 6885432 w 9300678"/>
              <a:gd name="connsiteY60" fmla="*/ 3127248 h 3538728"/>
              <a:gd name="connsiteX61" fmla="*/ 6830568 w 9300678"/>
              <a:gd name="connsiteY61" fmla="*/ 3044952 h 3538728"/>
              <a:gd name="connsiteX62" fmla="*/ 7068312 w 9300678"/>
              <a:gd name="connsiteY62" fmla="*/ 2980944 h 3538728"/>
              <a:gd name="connsiteX63" fmla="*/ 7223760 w 9300678"/>
              <a:gd name="connsiteY63" fmla="*/ 2834640 h 3538728"/>
              <a:gd name="connsiteX64" fmla="*/ 7296912 w 9300678"/>
              <a:gd name="connsiteY64" fmla="*/ 2724912 h 3538728"/>
              <a:gd name="connsiteX65" fmla="*/ 7397496 w 9300678"/>
              <a:gd name="connsiteY65" fmla="*/ 2724912 h 3538728"/>
              <a:gd name="connsiteX66" fmla="*/ 7552944 w 9300678"/>
              <a:gd name="connsiteY66" fmla="*/ 2587752 h 3538728"/>
              <a:gd name="connsiteX67" fmla="*/ 7827264 w 9300678"/>
              <a:gd name="connsiteY67" fmla="*/ 2514600 h 3538728"/>
              <a:gd name="connsiteX68" fmla="*/ 7900416 w 9300678"/>
              <a:gd name="connsiteY68" fmla="*/ 2313432 h 3538728"/>
              <a:gd name="connsiteX69" fmla="*/ 8046720 w 9300678"/>
              <a:gd name="connsiteY69" fmla="*/ 2148840 h 3538728"/>
              <a:gd name="connsiteX70" fmla="*/ 8147304 w 9300678"/>
              <a:gd name="connsiteY70" fmla="*/ 1828800 h 3538728"/>
              <a:gd name="connsiteX71" fmla="*/ 8202168 w 9300678"/>
              <a:gd name="connsiteY71" fmla="*/ 1682496 h 3538728"/>
              <a:gd name="connsiteX72" fmla="*/ 8247888 w 9300678"/>
              <a:gd name="connsiteY72" fmla="*/ 1453896 h 3538728"/>
              <a:gd name="connsiteX73" fmla="*/ 8311896 w 9300678"/>
              <a:gd name="connsiteY73" fmla="*/ 1325880 h 3538728"/>
              <a:gd name="connsiteX74" fmla="*/ 8494776 w 9300678"/>
              <a:gd name="connsiteY74" fmla="*/ 1243584 h 3538728"/>
              <a:gd name="connsiteX75" fmla="*/ 8650224 w 9300678"/>
              <a:gd name="connsiteY75" fmla="*/ 1088136 h 3538728"/>
              <a:gd name="connsiteX76" fmla="*/ 8778240 w 9300678"/>
              <a:gd name="connsiteY76" fmla="*/ 1069848 h 3538728"/>
              <a:gd name="connsiteX77" fmla="*/ 8951976 w 9300678"/>
              <a:gd name="connsiteY77" fmla="*/ 1014984 h 3538728"/>
              <a:gd name="connsiteX78" fmla="*/ 9180576 w 9300678"/>
              <a:gd name="connsiteY78" fmla="*/ 868680 h 3538728"/>
              <a:gd name="connsiteX79" fmla="*/ 9300678 w 9300678"/>
              <a:gd name="connsiteY79" fmla="*/ 813816 h 3538728"/>
              <a:gd name="connsiteX80" fmla="*/ 9166245 w 9300678"/>
              <a:gd name="connsiteY80" fmla="*/ 751536 h 3538728"/>
              <a:gd name="connsiteX81" fmla="*/ 9198864 w 9300678"/>
              <a:gd name="connsiteY81" fmla="*/ 630936 h 3538728"/>
              <a:gd name="connsiteX82" fmla="*/ 9226296 w 9300678"/>
              <a:gd name="connsiteY82" fmla="*/ 566928 h 3538728"/>
              <a:gd name="connsiteX83" fmla="*/ 9272016 w 9300678"/>
              <a:gd name="connsiteY83" fmla="*/ 448056 h 3538728"/>
              <a:gd name="connsiteX84" fmla="*/ 9262872 w 9300678"/>
              <a:gd name="connsiteY84" fmla="*/ 411480 h 3538728"/>
              <a:gd name="connsiteX85" fmla="*/ 9171432 w 9300678"/>
              <a:gd name="connsiteY85" fmla="*/ 411480 h 3538728"/>
              <a:gd name="connsiteX86" fmla="*/ 9134856 w 9300678"/>
              <a:gd name="connsiteY86" fmla="*/ 502920 h 3538728"/>
              <a:gd name="connsiteX87" fmla="*/ 9079992 w 9300678"/>
              <a:gd name="connsiteY87" fmla="*/ 548640 h 3538728"/>
              <a:gd name="connsiteX88" fmla="*/ 8961120 w 9300678"/>
              <a:gd name="connsiteY88" fmla="*/ 557784 h 3538728"/>
              <a:gd name="connsiteX89" fmla="*/ 8924544 w 9300678"/>
              <a:gd name="connsiteY89" fmla="*/ 502920 h 3538728"/>
              <a:gd name="connsiteX90" fmla="*/ 8842248 w 9300678"/>
              <a:gd name="connsiteY90" fmla="*/ 457200 h 3538728"/>
              <a:gd name="connsiteX91" fmla="*/ 8705088 w 9300678"/>
              <a:gd name="connsiteY91" fmla="*/ 521208 h 3538728"/>
              <a:gd name="connsiteX92" fmla="*/ 8567928 w 9300678"/>
              <a:gd name="connsiteY92" fmla="*/ 603504 h 3538728"/>
              <a:gd name="connsiteX93" fmla="*/ 8366760 w 9300678"/>
              <a:gd name="connsiteY93" fmla="*/ 667512 h 3538728"/>
              <a:gd name="connsiteX94" fmla="*/ 8147304 w 9300678"/>
              <a:gd name="connsiteY94" fmla="*/ 658368 h 3538728"/>
              <a:gd name="connsiteX95" fmla="*/ 7982712 w 9300678"/>
              <a:gd name="connsiteY95" fmla="*/ 722376 h 3538728"/>
              <a:gd name="connsiteX96" fmla="*/ 7827264 w 9300678"/>
              <a:gd name="connsiteY96" fmla="*/ 694944 h 3538728"/>
              <a:gd name="connsiteX97" fmla="*/ 7754112 w 9300678"/>
              <a:gd name="connsiteY97" fmla="*/ 630936 h 3538728"/>
              <a:gd name="connsiteX98" fmla="*/ 7534656 w 9300678"/>
              <a:gd name="connsiteY98" fmla="*/ 704088 h 3538728"/>
              <a:gd name="connsiteX99" fmla="*/ 7187184 w 9300678"/>
              <a:gd name="connsiteY99" fmla="*/ 658368 h 3538728"/>
              <a:gd name="connsiteX100" fmla="*/ 7077456 w 9300678"/>
              <a:gd name="connsiteY100" fmla="*/ 566928 h 3538728"/>
              <a:gd name="connsiteX101" fmla="*/ 6793992 w 9300678"/>
              <a:gd name="connsiteY101" fmla="*/ 420624 h 3538728"/>
              <a:gd name="connsiteX102" fmla="*/ 6693408 w 9300678"/>
              <a:gd name="connsiteY102" fmla="*/ 475488 h 3538728"/>
              <a:gd name="connsiteX103" fmla="*/ 6574536 w 9300678"/>
              <a:gd name="connsiteY103" fmla="*/ 420624 h 3538728"/>
              <a:gd name="connsiteX104" fmla="*/ 6556248 w 9300678"/>
              <a:gd name="connsiteY104" fmla="*/ 329184 h 3538728"/>
              <a:gd name="connsiteX105" fmla="*/ 6336792 w 9300678"/>
              <a:gd name="connsiteY105" fmla="*/ 329184 h 3538728"/>
              <a:gd name="connsiteX106" fmla="*/ 6254496 w 9300678"/>
              <a:gd name="connsiteY106" fmla="*/ 356616 h 3538728"/>
              <a:gd name="connsiteX107" fmla="*/ 6117336 w 9300678"/>
              <a:gd name="connsiteY107" fmla="*/ 237744 h 3538728"/>
              <a:gd name="connsiteX108" fmla="*/ 5934456 w 9300678"/>
              <a:gd name="connsiteY108" fmla="*/ 219456 h 3538728"/>
              <a:gd name="connsiteX109" fmla="*/ 5788152 w 9300678"/>
              <a:gd name="connsiteY109" fmla="*/ 173736 h 3538728"/>
              <a:gd name="connsiteX110" fmla="*/ 5431536 w 9300678"/>
              <a:gd name="connsiteY110" fmla="*/ 246888 h 3538728"/>
              <a:gd name="connsiteX111" fmla="*/ 5184648 w 9300678"/>
              <a:gd name="connsiteY111" fmla="*/ 155448 h 3538728"/>
              <a:gd name="connsiteX112" fmla="*/ 5056632 w 9300678"/>
              <a:gd name="connsiteY112" fmla="*/ 173736 h 3538728"/>
              <a:gd name="connsiteX113" fmla="*/ 4892040 w 9300678"/>
              <a:gd name="connsiteY113" fmla="*/ 237744 h 3538728"/>
              <a:gd name="connsiteX114" fmla="*/ 4736592 w 9300678"/>
              <a:gd name="connsiteY114" fmla="*/ 173736 h 3538728"/>
              <a:gd name="connsiteX115" fmla="*/ 4663440 w 9300678"/>
              <a:gd name="connsiteY115" fmla="*/ 173736 h 3538728"/>
              <a:gd name="connsiteX116" fmla="*/ 4572000 w 9300678"/>
              <a:gd name="connsiteY116" fmla="*/ 237744 h 3538728"/>
              <a:gd name="connsiteX117" fmla="*/ 4398264 w 9300678"/>
              <a:gd name="connsiteY117" fmla="*/ 219456 h 3538728"/>
              <a:gd name="connsiteX118" fmla="*/ 4215384 w 9300678"/>
              <a:gd name="connsiteY118" fmla="*/ 173736 h 3538728"/>
              <a:gd name="connsiteX119" fmla="*/ 4014216 w 9300678"/>
              <a:gd name="connsiteY119" fmla="*/ 210312 h 3538728"/>
              <a:gd name="connsiteX120" fmla="*/ 3831336 w 9300678"/>
              <a:gd name="connsiteY120" fmla="*/ 256032 h 3538728"/>
              <a:gd name="connsiteX121" fmla="*/ 3685032 w 9300678"/>
              <a:gd name="connsiteY121" fmla="*/ 201168 h 3538728"/>
              <a:gd name="connsiteX122" fmla="*/ 3621024 w 9300678"/>
              <a:gd name="connsiteY122" fmla="*/ 182880 h 3538728"/>
              <a:gd name="connsiteX123" fmla="*/ 3520440 w 9300678"/>
              <a:gd name="connsiteY123" fmla="*/ 283464 h 3538728"/>
              <a:gd name="connsiteX124" fmla="*/ 3419856 w 9300678"/>
              <a:gd name="connsiteY124" fmla="*/ 219456 h 3538728"/>
              <a:gd name="connsiteX125" fmla="*/ 3328416 w 9300678"/>
              <a:gd name="connsiteY125" fmla="*/ 210312 h 3538728"/>
              <a:gd name="connsiteX126" fmla="*/ 3236976 w 9300678"/>
              <a:gd name="connsiteY126" fmla="*/ 274320 h 3538728"/>
              <a:gd name="connsiteX127" fmla="*/ 3090672 w 9300678"/>
              <a:gd name="connsiteY127" fmla="*/ 301752 h 3538728"/>
              <a:gd name="connsiteX128" fmla="*/ 3017520 w 9300678"/>
              <a:gd name="connsiteY128" fmla="*/ 228600 h 3538728"/>
              <a:gd name="connsiteX129" fmla="*/ 2907792 w 9300678"/>
              <a:gd name="connsiteY129" fmla="*/ 283464 h 3538728"/>
              <a:gd name="connsiteX130" fmla="*/ 2651760 w 9300678"/>
              <a:gd name="connsiteY130" fmla="*/ 128016 h 3538728"/>
              <a:gd name="connsiteX131" fmla="*/ 2542032 w 9300678"/>
              <a:gd name="connsiteY131" fmla="*/ 155448 h 3538728"/>
              <a:gd name="connsiteX132" fmla="*/ 2304288 w 9300678"/>
              <a:gd name="connsiteY132" fmla="*/ 164592 h 3538728"/>
              <a:gd name="connsiteX133" fmla="*/ 2139696 w 9300678"/>
              <a:gd name="connsiteY133" fmla="*/ 128016 h 3538728"/>
              <a:gd name="connsiteX134" fmla="*/ 1993392 w 9300678"/>
              <a:gd name="connsiteY134" fmla="*/ 18288 h 3538728"/>
              <a:gd name="connsiteX135" fmla="*/ 1874520 w 9300678"/>
              <a:gd name="connsiteY135" fmla="*/ 100584 h 3538728"/>
              <a:gd name="connsiteX136" fmla="*/ 1847088 w 9300678"/>
              <a:gd name="connsiteY136" fmla="*/ 18288 h 3538728"/>
              <a:gd name="connsiteX137" fmla="*/ 1810512 w 9300678"/>
              <a:gd name="connsiteY137" fmla="*/ 0 h 3538728"/>
              <a:gd name="connsiteX138" fmla="*/ 1645920 w 9300678"/>
              <a:gd name="connsiteY138" fmla="*/ 45720 h 3538728"/>
              <a:gd name="connsiteX139" fmla="*/ 1581912 w 9300678"/>
              <a:gd name="connsiteY139" fmla="*/ 164592 h 3538728"/>
              <a:gd name="connsiteX140" fmla="*/ 1508760 w 9300678"/>
              <a:gd name="connsiteY140" fmla="*/ 228600 h 3538728"/>
              <a:gd name="connsiteX141" fmla="*/ 1298448 w 9300678"/>
              <a:gd name="connsiteY141" fmla="*/ 192024 h 3538728"/>
              <a:gd name="connsiteX142" fmla="*/ 1188720 w 9300678"/>
              <a:gd name="connsiteY142" fmla="*/ 301752 h 3538728"/>
              <a:gd name="connsiteX143" fmla="*/ 1024128 w 9300678"/>
              <a:gd name="connsiteY143" fmla="*/ 356616 h 3538728"/>
              <a:gd name="connsiteX144" fmla="*/ 868680 w 9300678"/>
              <a:gd name="connsiteY144" fmla="*/ 310896 h 3538728"/>
              <a:gd name="connsiteX145" fmla="*/ 621792 w 9300678"/>
              <a:gd name="connsiteY145" fmla="*/ 146304 h 3538728"/>
              <a:gd name="connsiteX146" fmla="*/ 521208 w 9300678"/>
              <a:gd name="connsiteY146" fmla="*/ 18288 h 3538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9300678" h="3538728">
                <a:moveTo>
                  <a:pt x="521208" y="18288"/>
                </a:moveTo>
                <a:lnTo>
                  <a:pt x="438912" y="73152"/>
                </a:lnTo>
                <a:lnTo>
                  <a:pt x="466344" y="210312"/>
                </a:lnTo>
                <a:lnTo>
                  <a:pt x="356616" y="265176"/>
                </a:lnTo>
                <a:lnTo>
                  <a:pt x="246888" y="411480"/>
                </a:lnTo>
                <a:lnTo>
                  <a:pt x="301752" y="594360"/>
                </a:lnTo>
                <a:lnTo>
                  <a:pt x="265176" y="640080"/>
                </a:lnTo>
                <a:lnTo>
                  <a:pt x="292608" y="850392"/>
                </a:lnTo>
                <a:lnTo>
                  <a:pt x="164592" y="941832"/>
                </a:lnTo>
                <a:lnTo>
                  <a:pt x="164592" y="1078992"/>
                </a:lnTo>
                <a:lnTo>
                  <a:pt x="0" y="1188720"/>
                </a:lnTo>
                <a:lnTo>
                  <a:pt x="82296" y="1399032"/>
                </a:lnTo>
                <a:lnTo>
                  <a:pt x="201168" y="1481328"/>
                </a:lnTo>
                <a:lnTo>
                  <a:pt x="228600" y="1581912"/>
                </a:lnTo>
                <a:lnTo>
                  <a:pt x="338328" y="1591056"/>
                </a:lnTo>
                <a:lnTo>
                  <a:pt x="493776" y="1572768"/>
                </a:lnTo>
                <a:lnTo>
                  <a:pt x="603504" y="1682496"/>
                </a:lnTo>
                <a:lnTo>
                  <a:pt x="603504" y="1773936"/>
                </a:lnTo>
                <a:lnTo>
                  <a:pt x="694944" y="1847088"/>
                </a:lnTo>
                <a:lnTo>
                  <a:pt x="722376" y="1947672"/>
                </a:lnTo>
                <a:lnTo>
                  <a:pt x="932688" y="2148840"/>
                </a:lnTo>
                <a:lnTo>
                  <a:pt x="987552" y="2249424"/>
                </a:lnTo>
                <a:lnTo>
                  <a:pt x="1197864" y="2414016"/>
                </a:lnTo>
                <a:lnTo>
                  <a:pt x="1316736" y="2404872"/>
                </a:lnTo>
                <a:lnTo>
                  <a:pt x="1362456" y="2459736"/>
                </a:lnTo>
                <a:lnTo>
                  <a:pt x="1453896" y="2478024"/>
                </a:lnTo>
                <a:lnTo>
                  <a:pt x="1517904" y="2441448"/>
                </a:lnTo>
                <a:lnTo>
                  <a:pt x="1609344" y="2505456"/>
                </a:lnTo>
                <a:lnTo>
                  <a:pt x="1783080" y="2532888"/>
                </a:lnTo>
                <a:lnTo>
                  <a:pt x="1892808" y="2505456"/>
                </a:lnTo>
                <a:lnTo>
                  <a:pt x="2020824" y="2578608"/>
                </a:lnTo>
                <a:lnTo>
                  <a:pt x="2157984" y="2578608"/>
                </a:lnTo>
                <a:lnTo>
                  <a:pt x="2212848" y="2706624"/>
                </a:lnTo>
                <a:lnTo>
                  <a:pt x="2221992" y="2798064"/>
                </a:lnTo>
                <a:lnTo>
                  <a:pt x="2313432" y="2798064"/>
                </a:lnTo>
                <a:lnTo>
                  <a:pt x="2414016" y="2816352"/>
                </a:lnTo>
                <a:lnTo>
                  <a:pt x="2724912" y="2880360"/>
                </a:lnTo>
                <a:lnTo>
                  <a:pt x="2843784" y="2926080"/>
                </a:lnTo>
                <a:lnTo>
                  <a:pt x="3108960" y="3017520"/>
                </a:lnTo>
                <a:lnTo>
                  <a:pt x="3236976" y="3008376"/>
                </a:lnTo>
                <a:lnTo>
                  <a:pt x="3419856" y="3099816"/>
                </a:lnTo>
                <a:lnTo>
                  <a:pt x="3630168" y="3063240"/>
                </a:lnTo>
                <a:lnTo>
                  <a:pt x="3776472" y="3227832"/>
                </a:lnTo>
                <a:lnTo>
                  <a:pt x="3959352" y="3236976"/>
                </a:lnTo>
                <a:lnTo>
                  <a:pt x="4178808" y="3337560"/>
                </a:lnTo>
                <a:lnTo>
                  <a:pt x="4288536" y="3273552"/>
                </a:lnTo>
                <a:lnTo>
                  <a:pt x="4407408" y="3364992"/>
                </a:lnTo>
                <a:lnTo>
                  <a:pt x="4599432" y="3346704"/>
                </a:lnTo>
                <a:lnTo>
                  <a:pt x="4718304" y="3447288"/>
                </a:lnTo>
                <a:lnTo>
                  <a:pt x="4882896" y="3429000"/>
                </a:lnTo>
                <a:lnTo>
                  <a:pt x="5257800" y="3538728"/>
                </a:lnTo>
                <a:lnTo>
                  <a:pt x="5568696" y="3529584"/>
                </a:lnTo>
                <a:lnTo>
                  <a:pt x="5687568" y="3429000"/>
                </a:lnTo>
                <a:lnTo>
                  <a:pt x="6025896" y="3337560"/>
                </a:lnTo>
                <a:lnTo>
                  <a:pt x="6080760" y="3364992"/>
                </a:lnTo>
                <a:lnTo>
                  <a:pt x="6217920" y="3255264"/>
                </a:lnTo>
                <a:lnTo>
                  <a:pt x="6373368" y="3346704"/>
                </a:lnTo>
                <a:lnTo>
                  <a:pt x="6519672" y="3310128"/>
                </a:lnTo>
                <a:lnTo>
                  <a:pt x="6702552" y="3310128"/>
                </a:lnTo>
                <a:lnTo>
                  <a:pt x="6775704" y="3154680"/>
                </a:lnTo>
                <a:lnTo>
                  <a:pt x="6885432" y="3127248"/>
                </a:lnTo>
                <a:lnTo>
                  <a:pt x="6830568" y="3044952"/>
                </a:lnTo>
                <a:lnTo>
                  <a:pt x="7068312" y="2980944"/>
                </a:lnTo>
                <a:lnTo>
                  <a:pt x="7223760" y="2834640"/>
                </a:lnTo>
                <a:lnTo>
                  <a:pt x="7296912" y="2724912"/>
                </a:lnTo>
                <a:lnTo>
                  <a:pt x="7397496" y="2724912"/>
                </a:lnTo>
                <a:lnTo>
                  <a:pt x="7552944" y="2587752"/>
                </a:lnTo>
                <a:lnTo>
                  <a:pt x="7827264" y="2514600"/>
                </a:lnTo>
                <a:lnTo>
                  <a:pt x="7900416" y="2313432"/>
                </a:lnTo>
                <a:lnTo>
                  <a:pt x="8046720" y="2148840"/>
                </a:lnTo>
                <a:lnTo>
                  <a:pt x="8147304" y="1828800"/>
                </a:lnTo>
                <a:lnTo>
                  <a:pt x="8202168" y="1682496"/>
                </a:lnTo>
                <a:lnTo>
                  <a:pt x="8247888" y="1453896"/>
                </a:lnTo>
                <a:lnTo>
                  <a:pt x="8311896" y="1325880"/>
                </a:lnTo>
                <a:lnTo>
                  <a:pt x="8494776" y="1243584"/>
                </a:lnTo>
                <a:lnTo>
                  <a:pt x="8650224" y="1088136"/>
                </a:lnTo>
                <a:lnTo>
                  <a:pt x="8778240" y="1069848"/>
                </a:lnTo>
                <a:lnTo>
                  <a:pt x="8951976" y="1014984"/>
                </a:lnTo>
                <a:lnTo>
                  <a:pt x="9180576" y="868680"/>
                </a:lnTo>
                <a:lnTo>
                  <a:pt x="9300678" y="813816"/>
                </a:lnTo>
                <a:cubicBezTo>
                  <a:pt x="9255867" y="793056"/>
                  <a:pt x="9287166" y="734241"/>
                  <a:pt x="9166245" y="751536"/>
                </a:cubicBezTo>
                <a:lnTo>
                  <a:pt x="9198864" y="630936"/>
                </a:lnTo>
                <a:lnTo>
                  <a:pt x="9226296" y="566928"/>
                </a:lnTo>
                <a:lnTo>
                  <a:pt x="9272016" y="448056"/>
                </a:lnTo>
                <a:lnTo>
                  <a:pt x="9262872" y="411480"/>
                </a:lnTo>
                <a:lnTo>
                  <a:pt x="9171432" y="411480"/>
                </a:lnTo>
                <a:lnTo>
                  <a:pt x="9134856" y="502920"/>
                </a:lnTo>
                <a:lnTo>
                  <a:pt x="9079992" y="548640"/>
                </a:lnTo>
                <a:lnTo>
                  <a:pt x="8961120" y="557784"/>
                </a:lnTo>
                <a:lnTo>
                  <a:pt x="8924544" y="502920"/>
                </a:lnTo>
                <a:lnTo>
                  <a:pt x="8842248" y="457200"/>
                </a:lnTo>
                <a:lnTo>
                  <a:pt x="8705088" y="521208"/>
                </a:lnTo>
                <a:lnTo>
                  <a:pt x="8567928" y="603504"/>
                </a:lnTo>
                <a:lnTo>
                  <a:pt x="8366760" y="667512"/>
                </a:lnTo>
                <a:lnTo>
                  <a:pt x="8147304" y="658368"/>
                </a:lnTo>
                <a:lnTo>
                  <a:pt x="7982712" y="722376"/>
                </a:lnTo>
                <a:lnTo>
                  <a:pt x="7827264" y="694944"/>
                </a:lnTo>
                <a:lnTo>
                  <a:pt x="7754112" y="630936"/>
                </a:lnTo>
                <a:lnTo>
                  <a:pt x="7534656" y="704088"/>
                </a:lnTo>
                <a:lnTo>
                  <a:pt x="7187184" y="658368"/>
                </a:lnTo>
                <a:lnTo>
                  <a:pt x="7077456" y="566928"/>
                </a:lnTo>
                <a:lnTo>
                  <a:pt x="6793992" y="420624"/>
                </a:lnTo>
                <a:lnTo>
                  <a:pt x="6693408" y="475488"/>
                </a:lnTo>
                <a:lnTo>
                  <a:pt x="6574536" y="420624"/>
                </a:lnTo>
                <a:lnTo>
                  <a:pt x="6556248" y="329184"/>
                </a:lnTo>
                <a:lnTo>
                  <a:pt x="6336792" y="329184"/>
                </a:lnTo>
                <a:lnTo>
                  <a:pt x="6254496" y="356616"/>
                </a:lnTo>
                <a:lnTo>
                  <a:pt x="6117336" y="237744"/>
                </a:lnTo>
                <a:lnTo>
                  <a:pt x="5934456" y="219456"/>
                </a:lnTo>
                <a:lnTo>
                  <a:pt x="5788152" y="173736"/>
                </a:lnTo>
                <a:lnTo>
                  <a:pt x="5431536" y="246888"/>
                </a:lnTo>
                <a:lnTo>
                  <a:pt x="5184648" y="155448"/>
                </a:lnTo>
                <a:lnTo>
                  <a:pt x="5056632" y="173736"/>
                </a:lnTo>
                <a:lnTo>
                  <a:pt x="4892040" y="237744"/>
                </a:lnTo>
                <a:lnTo>
                  <a:pt x="4736592" y="173736"/>
                </a:lnTo>
                <a:lnTo>
                  <a:pt x="4663440" y="173736"/>
                </a:lnTo>
                <a:lnTo>
                  <a:pt x="4572000" y="237744"/>
                </a:lnTo>
                <a:lnTo>
                  <a:pt x="4398264" y="219456"/>
                </a:lnTo>
                <a:lnTo>
                  <a:pt x="4215384" y="173736"/>
                </a:lnTo>
                <a:lnTo>
                  <a:pt x="4014216" y="210312"/>
                </a:lnTo>
                <a:lnTo>
                  <a:pt x="3831336" y="256032"/>
                </a:lnTo>
                <a:lnTo>
                  <a:pt x="3685032" y="201168"/>
                </a:lnTo>
                <a:lnTo>
                  <a:pt x="3621024" y="182880"/>
                </a:lnTo>
                <a:lnTo>
                  <a:pt x="3520440" y="283464"/>
                </a:lnTo>
                <a:lnTo>
                  <a:pt x="3419856" y="219456"/>
                </a:lnTo>
                <a:lnTo>
                  <a:pt x="3328416" y="210312"/>
                </a:lnTo>
                <a:lnTo>
                  <a:pt x="3236976" y="274320"/>
                </a:lnTo>
                <a:lnTo>
                  <a:pt x="3090672" y="301752"/>
                </a:lnTo>
                <a:lnTo>
                  <a:pt x="3017520" y="228600"/>
                </a:lnTo>
                <a:lnTo>
                  <a:pt x="2907792" y="283464"/>
                </a:lnTo>
                <a:lnTo>
                  <a:pt x="2651760" y="128016"/>
                </a:lnTo>
                <a:lnTo>
                  <a:pt x="2542032" y="155448"/>
                </a:lnTo>
                <a:lnTo>
                  <a:pt x="2304288" y="164592"/>
                </a:lnTo>
                <a:lnTo>
                  <a:pt x="2139696" y="128016"/>
                </a:lnTo>
                <a:lnTo>
                  <a:pt x="1993392" y="18288"/>
                </a:lnTo>
                <a:lnTo>
                  <a:pt x="1874520" y="100584"/>
                </a:lnTo>
                <a:lnTo>
                  <a:pt x="1847088" y="18288"/>
                </a:lnTo>
                <a:lnTo>
                  <a:pt x="1810512" y="0"/>
                </a:lnTo>
                <a:lnTo>
                  <a:pt x="1645920" y="45720"/>
                </a:lnTo>
                <a:lnTo>
                  <a:pt x="1581912" y="164592"/>
                </a:lnTo>
                <a:lnTo>
                  <a:pt x="1508760" y="228600"/>
                </a:lnTo>
                <a:lnTo>
                  <a:pt x="1298448" y="192024"/>
                </a:lnTo>
                <a:lnTo>
                  <a:pt x="1188720" y="301752"/>
                </a:lnTo>
                <a:lnTo>
                  <a:pt x="1024128" y="356616"/>
                </a:lnTo>
                <a:lnTo>
                  <a:pt x="868680" y="310896"/>
                </a:lnTo>
                <a:lnTo>
                  <a:pt x="621792" y="146304"/>
                </a:lnTo>
                <a:lnTo>
                  <a:pt x="521208" y="18288"/>
                </a:lnTo>
                <a:close/>
              </a:path>
            </a:pathLst>
          </a:custGeom>
          <a:no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10" name="群組 9"/>
          <p:cNvGrpSpPr/>
          <p:nvPr/>
        </p:nvGrpSpPr>
        <p:grpSpPr>
          <a:xfrm>
            <a:off x="4793694" y="1488799"/>
            <a:ext cx="192836" cy="289254"/>
            <a:chOff x="1331640" y="1484784"/>
            <a:chExt cx="720080" cy="1080120"/>
          </a:xfrm>
        </p:grpSpPr>
        <p:grpSp>
          <p:nvGrpSpPr>
            <p:cNvPr id="8" name="群組 7"/>
            <p:cNvGrpSpPr/>
            <p:nvPr/>
          </p:nvGrpSpPr>
          <p:grpSpPr>
            <a:xfrm>
              <a:off x="1331640" y="1484784"/>
              <a:ext cx="720080" cy="1080120"/>
              <a:chOff x="1331640" y="1484784"/>
              <a:chExt cx="720080" cy="1080120"/>
            </a:xfrm>
          </p:grpSpPr>
          <p:sp>
            <p:nvSpPr>
              <p:cNvPr id="6" name="等腰三角形 5"/>
              <p:cNvSpPr/>
              <p:nvPr/>
            </p:nvSpPr>
            <p:spPr>
              <a:xfrm rot="10800000">
                <a:off x="1331640" y="1844824"/>
                <a:ext cx="720080" cy="720080"/>
              </a:xfrm>
              <a:prstGeom prst="triangle">
                <a:avLst/>
              </a:prstGeom>
              <a:solidFill>
                <a:srgbClr val="1976D2"/>
              </a:solidFill>
              <a:ln w="38100" cap="rnd">
                <a:noFill/>
              </a:ln>
            </p:spPr>
            <p:txBody>
              <a:bodyPr rtlCol="0" anchor="ctr"/>
              <a:lstStyle/>
              <a:p>
                <a:pPr algn="ctr"/>
                <a:endParaRPr lang="zh-TW" altLang="en-US"/>
              </a:p>
            </p:txBody>
          </p:sp>
          <p:sp>
            <p:nvSpPr>
              <p:cNvPr id="7" name="橢圓 6"/>
              <p:cNvSpPr/>
              <p:nvPr/>
            </p:nvSpPr>
            <p:spPr>
              <a:xfrm>
                <a:off x="1331640" y="1484784"/>
                <a:ext cx="720080" cy="720080"/>
              </a:xfrm>
              <a:prstGeom prst="ellipse">
                <a:avLst/>
              </a:prstGeom>
              <a:solidFill>
                <a:srgbClr val="1976D2"/>
              </a:solidFill>
              <a:ln w="38100" cap="rnd">
                <a:noFill/>
              </a:ln>
            </p:spPr>
            <p:txBody>
              <a:bodyPr rtlCol="0" anchor="ctr"/>
              <a:lstStyle/>
              <a:p>
                <a:pPr algn="ctr"/>
                <a:endParaRPr lang="zh-TW" altLang="en-US"/>
              </a:p>
            </p:txBody>
          </p:sp>
        </p:grpSp>
        <p:sp>
          <p:nvSpPr>
            <p:cNvPr id="9" name="橢圓 8"/>
            <p:cNvSpPr/>
            <p:nvPr/>
          </p:nvSpPr>
          <p:spPr>
            <a:xfrm>
              <a:off x="1511661" y="1664804"/>
              <a:ext cx="360040" cy="360040"/>
            </a:xfrm>
            <a:prstGeom prst="ellipse">
              <a:avLst/>
            </a:prstGeom>
            <a:solidFill>
              <a:srgbClr val="FFFFFF"/>
            </a:solidFill>
            <a:ln w="38100" cap="rnd">
              <a:noFill/>
            </a:ln>
          </p:spPr>
          <p:txBody>
            <a:bodyPr rtlCol="0" anchor="ctr"/>
            <a:lstStyle/>
            <a:p>
              <a:pPr algn="ctr"/>
              <a:endParaRPr lang="zh-TW" altLang="en-US"/>
            </a:p>
          </p:txBody>
        </p:sp>
      </p:grpSp>
      <p:sp>
        <p:nvSpPr>
          <p:cNvPr id="12" name="標題 2"/>
          <p:cNvSpPr txBox="1">
            <a:spLocks/>
          </p:cNvSpPr>
          <p:nvPr/>
        </p:nvSpPr>
        <p:spPr bwMode="auto">
          <a:xfrm>
            <a:off x="4841903" y="5906898"/>
            <a:ext cx="8338672"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dirty="0">
                <a:solidFill>
                  <a:schemeClr val="accent2"/>
                </a:solidFill>
                <a:cs typeface="Times New Roman" pitchFamily="18" charset="0"/>
              </a:rPr>
              <a:t>國教院研究合作學校</a:t>
            </a:r>
          </a:p>
        </p:txBody>
      </p:sp>
      <p:sp>
        <p:nvSpPr>
          <p:cNvPr id="11" name="文字方塊 10"/>
          <p:cNvSpPr txBox="1"/>
          <p:nvPr/>
        </p:nvSpPr>
        <p:spPr>
          <a:xfrm>
            <a:off x="-756592" y="1628800"/>
            <a:ext cx="184731" cy="369332"/>
          </a:xfrm>
          <a:prstGeom prst="rect">
            <a:avLst/>
          </a:prstGeom>
          <a:noFill/>
        </p:spPr>
        <p:txBody>
          <a:bodyPr wrap="none" rtlCol="0">
            <a:spAutoFit/>
          </a:bodyPr>
          <a:lstStyle/>
          <a:p>
            <a:endParaRPr lang="zh-TW" altLang="en-US" dirty="0"/>
          </a:p>
        </p:txBody>
      </p:sp>
      <p:grpSp>
        <p:nvGrpSpPr>
          <p:cNvPr id="136" name="群組 135"/>
          <p:cNvGrpSpPr/>
          <p:nvPr/>
        </p:nvGrpSpPr>
        <p:grpSpPr>
          <a:xfrm>
            <a:off x="4318111" y="1688028"/>
            <a:ext cx="192836" cy="289254"/>
            <a:chOff x="1331640" y="1484784"/>
            <a:chExt cx="720080" cy="1080120"/>
          </a:xfrm>
        </p:grpSpPr>
        <p:grpSp>
          <p:nvGrpSpPr>
            <p:cNvPr id="137" name="群組 136"/>
            <p:cNvGrpSpPr/>
            <p:nvPr/>
          </p:nvGrpSpPr>
          <p:grpSpPr>
            <a:xfrm>
              <a:off x="1331640" y="1484784"/>
              <a:ext cx="720080" cy="1080120"/>
              <a:chOff x="1331640" y="1484784"/>
              <a:chExt cx="720080" cy="1080120"/>
            </a:xfrm>
          </p:grpSpPr>
          <p:sp>
            <p:nvSpPr>
              <p:cNvPr id="139" name="等腰三角形 138"/>
              <p:cNvSpPr/>
              <p:nvPr/>
            </p:nvSpPr>
            <p:spPr>
              <a:xfrm rot="10800000">
                <a:off x="1331640" y="1844824"/>
                <a:ext cx="720080" cy="720080"/>
              </a:xfrm>
              <a:prstGeom prst="triangle">
                <a:avLst/>
              </a:prstGeom>
              <a:solidFill>
                <a:srgbClr val="C00000"/>
              </a:solidFill>
              <a:ln w="38100" cap="rnd">
                <a:noFill/>
              </a:ln>
            </p:spPr>
            <p:txBody>
              <a:bodyPr rtlCol="0" anchor="ctr"/>
              <a:lstStyle/>
              <a:p>
                <a:pPr algn="ctr"/>
                <a:endParaRPr lang="zh-TW" altLang="en-US"/>
              </a:p>
            </p:txBody>
          </p:sp>
          <p:sp>
            <p:nvSpPr>
              <p:cNvPr id="140" name="橢圓 139"/>
              <p:cNvSpPr/>
              <p:nvPr/>
            </p:nvSpPr>
            <p:spPr>
              <a:xfrm>
                <a:off x="1331640" y="1484784"/>
                <a:ext cx="720080" cy="720080"/>
              </a:xfrm>
              <a:prstGeom prst="ellipse">
                <a:avLst/>
              </a:prstGeom>
              <a:solidFill>
                <a:srgbClr val="C00000"/>
              </a:solidFill>
              <a:ln w="38100" cap="rnd">
                <a:noFill/>
              </a:ln>
            </p:spPr>
            <p:txBody>
              <a:bodyPr rtlCol="0" anchor="ctr"/>
              <a:lstStyle/>
              <a:p>
                <a:pPr algn="ctr"/>
                <a:endParaRPr lang="zh-TW" altLang="en-US"/>
              </a:p>
            </p:txBody>
          </p:sp>
        </p:grpSp>
        <p:sp>
          <p:nvSpPr>
            <p:cNvPr id="138" name="橢圓 137"/>
            <p:cNvSpPr/>
            <p:nvPr/>
          </p:nvSpPr>
          <p:spPr>
            <a:xfrm>
              <a:off x="1511661" y="1664804"/>
              <a:ext cx="360040" cy="360040"/>
            </a:xfrm>
            <a:prstGeom prst="ellipse">
              <a:avLst/>
            </a:prstGeom>
            <a:solidFill>
              <a:srgbClr val="FFFFFF"/>
            </a:solidFill>
            <a:ln w="38100" cap="rnd">
              <a:noFill/>
            </a:ln>
          </p:spPr>
          <p:txBody>
            <a:bodyPr rtlCol="0" anchor="ctr"/>
            <a:lstStyle/>
            <a:p>
              <a:pPr algn="ctr"/>
              <a:endParaRPr lang="zh-TW" altLang="en-US"/>
            </a:p>
          </p:txBody>
        </p:sp>
      </p:grpSp>
      <p:cxnSp>
        <p:nvCxnSpPr>
          <p:cNvPr id="15" name="直線接點 14"/>
          <p:cNvCxnSpPr>
            <a:stCxn id="9" idx="2"/>
          </p:cNvCxnSpPr>
          <p:nvPr/>
        </p:nvCxnSpPr>
        <p:spPr>
          <a:xfrm flipH="1" flipV="1">
            <a:off x="3763740" y="1420673"/>
            <a:ext cx="1078163" cy="164544"/>
          </a:xfrm>
          <a:prstGeom prst="line">
            <a:avLst/>
          </a:prstGeom>
          <a:ln w="28575">
            <a:solidFill>
              <a:srgbClr val="1976D2"/>
            </a:solidFill>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2355003" y="1235098"/>
            <a:ext cx="1415772" cy="338554"/>
          </a:xfrm>
          <a:prstGeom prst="rect">
            <a:avLst/>
          </a:prstGeom>
        </p:spPr>
        <p:txBody>
          <a:bodyPr wrap="none">
            <a:spAutoFit/>
          </a:bodyPr>
          <a:lstStyle/>
          <a:p>
            <a:r>
              <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hlinkClick r:id="rId4"/>
              </a:rPr>
              <a:t>桃子腳國中小</a:t>
            </a:r>
            <a:endPar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endParaRPr>
          </a:p>
        </p:txBody>
      </p:sp>
      <p:grpSp>
        <p:nvGrpSpPr>
          <p:cNvPr id="18" name="群組 17"/>
          <p:cNvGrpSpPr/>
          <p:nvPr/>
        </p:nvGrpSpPr>
        <p:grpSpPr>
          <a:xfrm>
            <a:off x="4258712" y="1877129"/>
            <a:ext cx="192836" cy="289254"/>
            <a:chOff x="1331640" y="1484784"/>
            <a:chExt cx="720080" cy="1080120"/>
          </a:xfrm>
        </p:grpSpPr>
        <p:grpSp>
          <p:nvGrpSpPr>
            <p:cNvPr id="19" name="群組 18"/>
            <p:cNvGrpSpPr/>
            <p:nvPr/>
          </p:nvGrpSpPr>
          <p:grpSpPr>
            <a:xfrm>
              <a:off x="1331640" y="1484784"/>
              <a:ext cx="720080" cy="1080120"/>
              <a:chOff x="1331640" y="1484784"/>
              <a:chExt cx="720080" cy="1080120"/>
            </a:xfrm>
          </p:grpSpPr>
          <p:sp>
            <p:nvSpPr>
              <p:cNvPr id="21" name="等腰三角形 20"/>
              <p:cNvSpPr/>
              <p:nvPr/>
            </p:nvSpPr>
            <p:spPr>
              <a:xfrm rot="10800000">
                <a:off x="1331640" y="1844824"/>
                <a:ext cx="720080" cy="720080"/>
              </a:xfrm>
              <a:prstGeom prst="triangle">
                <a:avLst/>
              </a:prstGeom>
              <a:solidFill>
                <a:srgbClr val="1976D2"/>
              </a:solidFill>
              <a:ln w="38100" cap="rnd">
                <a:noFill/>
              </a:ln>
            </p:spPr>
            <p:txBody>
              <a:bodyPr rtlCol="0" anchor="ctr"/>
              <a:lstStyle/>
              <a:p>
                <a:pPr algn="ctr"/>
                <a:endParaRPr lang="zh-TW" altLang="en-US"/>
              </a:p>
            </p:txBody>
          </p:sp>
          <p:sp>
            <p:nvSpPr>
              <p:cNvPr id="22" name="橢圓 21"/>
              <p:cNvSpPr/>
              <p:nvPr/>
            </p:nvSpPr>
            <p:spPr>
              <a:xfrm>
                <a:off x="1331640" y="1484784"/>
                <a:ext cx="720080" cy="720080"/>
              </a:xfrm>
              <a:prstGeom prst="ellipse">
                <a:avLst/>
              </a:prstGeom>
              <a:solidFill>
                <a:srgbClr val="1976D2"/>
              </a:solidFill>
              <a:ln w="38100" cap="rnd">
                <a:noFill/>
              </a:ln>
            </p:spPr>
            <p:txBody>
              <a:bodyPr rtlCol="0" anchor="ctr"/>
              <a:lstStyle/>
              <a:p>
                <a:pPr algn="ctr"/>
                <a:endParaRPr lang="zh-TW" altLang="en-US"/>
              </a:p>
            </p:txBody>
          </p:sp>
        </p:grpSp>
        <p:sp>
          <p:nvSpPr>
            <p:cNvPr id="20" name="橢圓 19"/>
            <p:cNvSpPr/>
            <p:nvPr/>
          </p:nvSpPr>
          <p:spPr>
            <a:xfrm>
              <a:off x="1511661" y="1664804"/>
              <a:ext cx="360040" cy="360040"/>
            </a:xfrm>
            <a:prstGeom prst="ellipse">
              <a:avLst/>
            </a:prstGeom>
            <a:solidFill>
              <a:srgbClr val="FFFFFF"/>
            </a:solidFill>
            <a:ln w="38100" cap="rnd">
              <a:noFill/>
            </a:ln>
          </p:spPr>
          <p:txBody>
            <a:bodyPr rtlCol="0" anchor="ctr"/>
            <a:lstStyle/>
            <a:p>
              <a:pPr algn="ctr"/>
              <a:endParaRPr lang="zh-TW" altLang="en-US"/>
            </a:p>
          </p:txBody>
        </p:sp>
      </p:grpSp>
      <p:cxnSp>
        <p:nvCxnSpPr>
          <p:cNvPr id="23" name="直線接點 22"/>
          <p:cNvCxnSpPr>
            <a:stCxn id="22" idx="2"/>
          </p:cNvCxnSpPr>
          <p:nvPr/>
        </p:nvCxnSpPr>
        <p:spPr>
          <a:xfrm flipH="1">
            <a:off x="3364231" y="1973547"/>
            <a:ext cx="894481" cy="89756"/>
          </a:xfrm>
          <a:prstGeom prst="line">
            <a:avLst/>
          </a:prstGeom>
          <a:ln w="28575">
            <a:solidFill>
              <a:srgbClr val="1976D2"/>
            </a:solidFill>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2355003" y="1900741"/>
            <a:ext cx="1005403" cy="338554"/>
          </a:xfrm>
          <a:prstGeom prst="rect">
            <a:avLst/>
          </a:prstGeom>
        </p:spPr>
        <p:txBody>
          <a:bodyPr wrap="none">
            <a:spAutoFit/>
          </a:bodyPr>
          <a:lstStyle/>
          <a:p>
            <a:r>
              <a:rPr lang="zh-TW" altLang="en-US" sz="1600" b="1" dirty="0">
                <a:solidFill>
                  <a:srgbClr val="1976D2"/>
                </a:solidFill>
                <a:latin typeface="微軟正黑體" panose="020B0604030504040204" pitchFamily="34" charset="-120"/>
                <a:ea typeface="微軟正黑體" panose="020B0604030504040204" pitchFamily="34" charset="-120"/>
                <a:cs typeface="Arial" charset="0"/>
                <a:sym typeface="Arial" charset="0"/>
                <a:hlinkClick r:id="rId5"/>
              </a:rPr>
              <a:t>龍山國小</a:t>
            </a:r>
            <a:endParaRPr lang="zh-TW" altLang="en-US" sz="1600" b="1" dirty="0">
              <a:solidFill>
                <a:srgbClr val="1976D2"/>
              </a:solidFill>
              <a:latin typeface="微軟正黑體" panose="020B0604030504040204" pitchFamily="34" charset="-120"/>
              <a:ea typeface="微軟正黑體" panose="020B0604030504040204" pitchFamily="34" charset="-120"/>
              <a:cs typeface="Arial" charset="0"/>
              <a:sym typeface="Arial" charset="0"/>
            </a:endParaRPr>
          </a:p>
        </p:txBody>
      </p:sp>
      <p:grpSp>
        <p:nvGrpSpPr>
          <p:cNvPr id="25" name="群組 24"/>
          <p:cNvGrpSpPr/>
          <p:nvPr/>
        </p:nvGrpSpPr>
        <p:grpSpPr>
          <a:xfrm>
            <a:off x="3851920" y="2753521"/>
            <a:ext cx="192836" cy="289254"/>
            <a:chOff x="1331640" y="1484784"/>
            <a:chExt cx="720080" cy="1080120"/>
          </a:xfrm>
        </p:grpSpPr>
        <p:grpSp>
          <p:nvGrpSpPr>
            <p:cNvPr id="26" name="群組 25"/>
            <p:cNvGrpSpPr/>
            <p:nvPr/>
          </p:nvGrpSpPr>
          <p:grpSpPr>
            <a:xfrm>
              <a:off x="1331640" y="1484784"/>
              <a:ext cx="720080" cy="1080120"/>
              <a:chOff x="1331640" y="1484784"/>
              <a:chExt cx="720080" cy="1080120"/>
            </a:xfrm>
          </p:grpSpPr>
          <p:sp>
            <p:nvSpPr>
              <p:cNvPr id="28" name="等腰三角形 27"/>
              <p:cNvSpPr/>
              <p:nvPr/>
            </p:nvSpPr>
            <p:spPr>
              <a:xfrm rot="10800000">
                <a:off x="1331640" y="1844824"/>
                <a:ext cx="720080" cy="720080"/>
              </a:xfrm>
              <a:prstGeom prst="triangle">
                <a:avLst/>
              </a:prstGeom>
              <a:solidFill>
                <a:srgbClr val="1976D2"/>
              </a:solidFill>
              <a:ln w="38100" cap="rnd">
                <a:noFill/>
              </a:ln>
            </p:spPr>
            <p:txBody>
              <a:bodyPr rtlCol="0" anchor="ctr"/>
              <a:lstStyle/>
              <a:p>
                <a:pPr algn="ctr"/>
                <a:endParaRPr lang="zh-TW" altLang="en-US"/>
              </a:p>
            </p:txBody>
          </p:sp>
          <p:sp>
            <p:nvSpPr>
              <p:cNvPr id="29" name="橢圓 28"/>
              <p:cNvSpPr/>
              <p:nvPr/>
            </p:nvSpPr>
            <p:spPr>
              <a:xfrm>
                <a:off x="1331640" y="1484784"/>
                <a:ext cx="720080" cy="720080"/>
              </a:xfrm>
              <a:prstGeom prst="ellipse">
                <a:avLst/>
              </a:prstGeom>
              <a:solidFill>
                <a:srgbClr val="1976D2"/>
              </a:solidFill>
              <a:ln w="38100" cap="rnd">
                <a:noFill/>
              </a:ln>
            </p:spPr>
            <p:txBody>
              <a:bodyPr rtlCol="0" anchor="ctr"/>
              <a:lstStyle/>
              <a:p>
                <a:pPr algn="ctr"/>
                <a:endParaRPr lang="zh-TW" altLang="en-US"/>
              </a:p>
            </p:txBody>
          </p:sp>
        </p:grpSp>
        <p:sp>
          <p:nvSpPr>
            <p:cNvPr id="27" name="橢圓 26"/>
            <p:cNvSpPr/>
            <p:nvPr/>
          </p:nvSpPr>
          <p:spPr>
            <a:xfrm>
              <a:off x="1511661" y="1664804"/>
              <a:ext cx="360040" cy="360040"/>
            </a:xfrm>
            <a:prstGeom prst="ellipse">
              <a:avLst/>
            </a:prstGeom>
            <a:solidFill>
              <a:srgbClr val="FFFFFF"/>
            </a:solidFill>
            <a:ln w="38100" cap="rnd">
              <a:noFill/>
            </a:ln>
          </p:spPr>
          <p:txBody>
            <a:bodyPr rtlCol="0" anchor="ctr"/>
            <a:lstStyle/>
            <a:p>
              <a:pPr algn="ctr"/>
              <a:endParaRPr lang="zh-TW" altLang="en-US"/>
            </a:p>
          </p:txBody>
        </p:sp>
      </p:grpSp>
      <p:cxnSp>
        <p:nvCxnSpPr>
          <p:cNvPr id="30" name="直線接點 29"/>
          <p:cNvCxnSpPr>
            <a:stCxn id="27" idx="2"/>
          </p:cNvCxnSpPr>
          <p:nvPr/>
        </p:nvCxnSpPr>
        <p:spPr>
          <a:xfrm flipH="1" flipV="1">
            <a:off x="3338008" y="2838183"/>
            <a:ext cx="562121" cy="11756"/>
          </a:xfrm>
          <a:prstGeom prst="line">
            <a:avLst/>
          </a:prstGeom>
          <a:ln w="28575">
            <a:solidFill>
              <a:srgbClr val="1976D2"/>
            </a:solidFill>
          </a:ln>
        </p:spPr>
        <p:style>
          <a:lnRef idx="1">
            <a:schemeClr val="accent1"/>
          </a:lnRef>
          <a:fillRef idx="0">
            <a:schemeClr val="accent1"/>
          </a:fillRef>
          <a:effectRef idx="0">
            <a:schemeClr val="accent1"/>
          </a:effectRef>
          <a:fontRef idx="minor">
            <a:schemeClr val="tx1"/>
          </a:fontRef>
        </p:style>
      </p:cxnSp>
      <p:sp>
        <p:nvSpPr>
          <p:cNvPr id="31" name="矩形 30"/>
          <p:cNvSpPr/>
          <p:nvPr/>
        </p:nvSpPr>
        <p:spPr>
          <a:xfrm>
            <a:off x="2355003" y="2649804"/>
            <a:ext cx="1005403" cy="338554"/>
          </a:xfrm>
          <a:prstGeom prst="rect">
            <a:avLst/>
          </a:prstGeom>
        </p:spPr>
        <p:txBody>
          <a:bodyPr wrap="none">
            <a:spAutoFit/>
          </a:bodyPr>
          <a:lstStyle/>
          <a:p>
            <a:r>
              <a:rPr lang="zh-TW" altLang="en-US" sz="1600" b="1" dirty="0">
                <a:solidFill>
                  <a:srgbClr val="1976D2"/>
                </a:solidFill>
                <a:latin typeface="微軟正黑體" panose="020B0604030504040204" pitchFamily="34" charset="-120"/>
                <a:ea typeface="微軟正黑體" panose="020B0604030504040204" pitchFamily="34" charset="-120"/>
                <a:cs typeface="Arial" charset="0"/>
                <a:sym typeface="Arial" charset="0"/>
                <a:hlinkClick r:id="rId6"/>
              </a:rPr>
              <a:t>大仁國小</a:t>
            </a:r>
            <a:endParaRPr lang="zh-TW" altLang="en-US" sz="1600" b="1" dirty="0">
              <a:solidFill>
                <a:srgbClr val="1976D2"/>
              </a:solidFill>
              <a:latin typeface="微軟正黑體" panose="020B0604030504040204" pitchFamily="34" charset="-120"/>
              <a:ea typeface="微軟正黑體" panose="020B0604030504040204" pitchFamily="34" charset="-120"/>
              <a:cs typeface="Arial" charset="0"/>
              <a:sym typeface="Arial" charset="0"/>
            </a:endParaRPr>
          </a:p>
        </p:txBody>
      </p:sp>
      <p:grpSp>
        <p:nvGrpSpPr>
          <p:cNvPr id="32" name="群組 31"/>
          <p:cNvGrpSpPr/>
          <p:nvPr/>
        </p:nvGrpSpPr>
        <p:grpSpPr>
          <a:xfrm>
            <a:off x="3750492" y="3630342"/>
            <a:ext cx="192836" cy="289254"/>
            <a:chOff x="1331640" y="1484784"/>
            <a:chExt cx="720080" cy="1080120"/>
          </a:xfrm>
        </p:grpSpPr>
        <p:grpSp>
          <p:nvGrpSpPr>
            <p:cNvPr id="33" name="群組 32"/>
            <p:cNvGrpSpPr/>
            <p:nvPr/>
          </p:nvGrpSpPr>
          <p:grpSpPr>
            <a:xfrm>
              <a:off x="1331640" y="1484784"/>
              <a:ext cx="720080" cy="1080120"/>
              <a:chOff x="1331640" y="1484784"/>
              <a:chExt cx="720080" cy="1080120"/>
            </a:xfrm>
          </p:grpSpPr>
          <p:sp>
            <p:nvSpPr>
              <p:cNvPr id="35" name="等腰三角形 34"/>
              <p:cNvSpPr/>
              <p:nvPr/>
            </p:nvSpPr>
            <p:spPr>
              <a:xfrm rot="10800000">
                <a:off x="1331640" y="1844824"/>
                <a:ext cx="720080" cy="720080"/>
              </a:xfrm>
              <a:prstGeom prst="triangle">
                <a:avLst/>
              </a:prstGeom>
              <a:solidFill>
                <a:srgbClr val="1976D2"/>
              </a:solidFill>
              <a:ln w="38100" cap="rnd">
                <a:noFill/>
              </a:ln>
            </p:spPr>
            <p:txBody>
              <a:bodyPr rtlCol="0" anchor="ctr"/>
              <a:lstStyle/>
              <a:p>
                <a:pPr algn="ctr"/>
                <a:endParaRPr lang="zh-TW" altLang="en-US"/>
              </a:p>
            </p:txBody>
          </p:sp>
          <p:sp>
            <p:nvSpPr>
              <p:cNvPr id="36" name="橢圓 35"/>
              <p:cNvSpPr/>
              <p:nvPr/>
            </p:nvSpPr>
            <p:spPr>
              <a:xfrm>
                <a:off x="1331640" y="1484784"/>
                <a:ext cx="720080" cy="720080"/>
              </a:xfrm>
              <a:prstGeom prst="ellipse">
                <a:avLst/>
              </a:prstGeom>
              <a:solidFill>
                <a:srgbClr val="1976D2"/>
              </a:solidFill>
              <a:ln w="38100" cap="rnd">
                <a:noFill/>
              </a:ln>
            </p:spPr>
            <p:txBody>
              <a:bodyPr rtlCol="0" anchor="ctr"/>
              <a:lstStyle/>
              <a:p>
                <a:pPr algn="ctr"/>
                <a:endParaRPr lang="zh-TW" altLang="en-US"/>
              </a:p>
            </p:txBody>
          </p:sp>
        </p:grpSp>
        <p:sp>
          <p:nvSpPr>
            <p:cNvPr id="34" name="橢圓 33"/>
            <p:cNvSpPr/>
            <p:nvPr/>
          </p:nvSpPr>
          <p:spPr>
            <a:xfrm>
              <a:off x="1511661" y="1664804"/>
              <a:ext cx="360040" cy="360040"/>
            </a:xfrm>
            <a:prstGeom prst="ellipse">
              <a:avLst/>
            </a:prstGeom>
            <a:solidFill>
              <a:srgbClr val="FFFFFF"/>
            </a:solidFill>
            <a:ln w="38100" cap="rnd">
              <a:noFill/>
            </a:ln>
          </p:spPr>
          <p:txBody>
            <a:bodyPr rtlCol="0" anchor="ctr"/>
            <a:lstStyle/>
            <a:p>
              <a:pPr algn="ctr"/>
              <a:endParaRPr lang="zh-TW" altLang="en-US"/>
            </a:p>
          </p:txBody>
        </p:sp>
      </p:grpSp>
      <p:cxnSp>
        <p:nvCxnSpPr>
          <p:cNvPr id="37" name="直線接點 36"/>
          <p:cNvCxnSpPr/>
          <p:nvPr/>
        </p:nvCxnSpPr>
        <p:spPr>
          <a:xfrm flipH="1" flipV="1">
            <a:off x="2816731" y="3397656"/>
            <a:ext cx="975626" cy="259979"/>
          </a:xfrm>
          <a:prstGeom prst="line">
            <a:avLst/>
          </a:prstGeom>
          <a:ln w="28575">
            <a:solidFill>
              <a:srgbClr val="1976D2"/>
            </a:solidFill>
          </a:ln>
        </p:spPr>
        <p:style>
          <a:lnRef idx="1">
            <a:schemeClr val="accent1"/>
          </a:lnRef>
          <a:fillRef idx="0">
            <a:schemeClr val="accent1"/>
          </a:fillRef>
          <a:effectRef idx="0">
            <a:schemeClr val="accent1"/>
          </a:effectRef>
          <a:fontRef idx="minor">
            <a:schemeClr val="tx1"/>
          </a:fontRef>
        </p:style>
      </p:cxnSp>
      <p:sp>
        <p:nvSpPr>
          <p:cNvPr id="38" name="矩形 37"/>
          <p:cNvSpPr/>
          <p:nvPr/>
        </p:nvSpPr>
        <p:spPr>
          <a:xfrm>
            <a:off x="771781" y="3229326"/>
            <a:ext cx="2031325" cy="338554"/>
          </a:xfrm>
          <a:prstGeom prst="rect">
            <a:avLst/>
          </a:prstGeom>
        </p:spPr>
        <p:txBody>
          <a:bodyPr wrap="none">
            <a:spAutoFit/>
          </a:bodyPr>
          <a:lstStyle/>
          <a:p>
            <a:r>
              <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hlinkClick r:id="rId7"/>
              </a:rPr>
              <a:t>樟湖生態國民中小學</a:t>
            </a:r>
            <a:endPar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endParaRPr>
          </a:p>
        </p:txBody>
      </p:sp>
      <p:sp>
        <p:nvSpPr>
          <p:cNvPr id="39" name="矩形 38"/>
          <p:cNvSpPr/>
          <p:nvPr/>
        </p:nvSpPr>
        <p:spPr>
          <a:xfrm>
            <a:off x="2987824" y="6021288"/>
            <a:ext cx="864096" cy="288032"/>
          </a:xfrm>
          <a:prstGeom prst="rect">
            <a:avLst/>
          </a:prstGeom>
          <a:solidFill>
            <a:srgbClr val="FAFAFA"/>
          </a:solidFill>
          <a:ln w="38100" cap="rnd">
            <a:noFill/>
          </a:ln>
        </p:spPr>
        <p:txBody>
          <a:bodyPr rtlCol="0" anchor="ctr"/>
          <a:lstStyle/>
          <a:p>
            <a:pPr algn="ctr"/>
            <a:endParaRPr lang="zh-TW" altLang="en-US"/>
          </a:p>
        </p:txBody>
      </p:sp>
      <p:grpSp>
        <p:nvGrpSpPr>
          <p:cNvPr id="43" name="群組 42"/>
          <p:cNvGrpSpPr/>
          <p:nvPr/>
        </p:nvGrpSpPr>
        <p:grpSpPr>
          <a:xfrm>
            <a:off x="3678484" y="3705451"/>
            <a:ext cx="192836" cy="289254"/>
            <a:chOff x="1331640" y="1484784"/>
            <a:chExt cx="720080" cy="1080120"/>
          </a:xfrm>
        </p:grpSpPr>
        <p:grpSp>
          <p:nvGrpSpPr>
            <p:cNvPr id="44" name="群組 43"/>
            <p:cNvGrpSpPr/>
            <p:nvPr/>
          </p:nvGrpSpPr>
          <p:grpSpPr>
            <a:xfrm>
              <a:off x="1331640" y="1484784"/>
              <a:ext cx="720080" cy="1080120"/>
              <a:chOff x="1331640" y="1484784"/>
              <a:chExt cx="720080" cy="1080120"/>
            </a:xfrm>
          </p:grpSpPr>
          <p:sp>
            <p:nvSpPr>
              <p:cNvPr id="46" name="等腰三角形 45"/>
              <p:cNvSpPr/>
              <p:nvPr/>
            </p:nvSpPr>
            <p:spPr>
              <a:xfrm rot="10800000">
                <a:off x="1331640" y="1844824"/>
                <a:ext cx="720080" cy="720080"/>
              </a:xfrm>
              <a:prstGeom prst="triangle">
                <a:avLst/>
              </a:prstGeom>
              <a:solidFill>
                <a:srgbClr val="1976D2"/>
              </a:solidFill>
              <a:ln w="38100" cap="rnd">
                <a:noFill/>
              </a:ln>
            </p:spPr>
            <p:txBody>
              <a:bodyPr rtlCol="0" anchor="ctr"/>
              <a:lstStyle/>
              <a:p>
                <a:pPr algn="ctr"/>
                <a:endParaRPr lang="zh-TW" altLang="en-US"/>
              </a:p>
            </p:txBody>
          </p:sp>
          <p:sp>
            <p:nvSpPr>
              <p:cNvPr id="47" name="橢圓 46"/>
              <p:cNvSpPr/>
              <p:nvPr/>
            </p:nvSpPr>
            <p:spPr>
              <a:xfrm>
                <a:off x="1331640" y="1484784"/>
                <a:ext cx="720080" cy="720080"/>
              </a:xfrm>
              <a:prstGeom prst="ellipse">
                <a:avLst/>
              </a:prstGeom>
              <a:solidFill>
                <a:srgbClr val="1976D2"/>
              </a:solidFill>
              <a:ln w="38100" cap="rnd">
                <a:noFill/>
              </a:ln>
            </p:spPr>
            <p:txBody>
              <a:bodyPr rtlCol="0" anchor="ctr"/>
              <a:lstStyle/>
              <a:p>
                <a:pPr algn="ctr"/>
                <a:endParaRPr lang="zh-TW" altLang="en-US"/>
              </a:p>
            </p:txBody>
          </p:sp>
        </p:grpSp>
        <p:sp>
          <p:nvSpPr>
            <p:cNvPr id="45" name="橢圓 44"/>
            <p:cNvSpPr/>
            <p:nvPr/>
          </p:nvSpPr>
          <p:spPr>
            <a:xfrm>
              <a:off x="1511661" y="1664804"/>
              <a:ext cx="360040" cy="360040"/>
            </a:xfrm>
            <a:prstGeom prst="ellipse">
              <a:avLst/>
            </a:prstGeom>
            <a:solidFill>
              <a:srgbClr val="FFFFFF"/>
            </a:solidFill>
            <a:ln w="38100" cap="rnd">
              <a:noFill/>
            </a:ln>
          </p:spPr>
          <p:txBody>
            <a:bodyPr rtlCol="0" anchor="ctr"/>
            <a:lstStyle/>
            <a:p>
              <a:pPr algn="ctr"/>
              <a:endParaRPr lang="zh-TW" altLang="en-US"/>
            </a:p>
          </p:txBody>
        </p:sp>
      </p:grpSp>
      <p:cxnSp>
        <p:nvCxnSpPr>
          <p:cNvPr id="48" name="直線接點 47"/>
          <p:cNvCxnSpPr/>
          <p:nvPr/>
        </p:nvCxnSpPr>
        <p:spPr>
          <a:xfrm flipH="1">
            <a:off x="2909566" y="3800230"/>
            <a:ext cx="762668" cy="3933"/>
          </a:xfrm>
          <a:prstGeom prst="line">
            <a:avLst/>
          </a:prstGeom>
          <a:ln w="28575">
            <a:solidFill>
              <a:srgbClr val="1976D2"/>
            </a:solidFill>
          </a:ln>
        </p:spPr>
        <p:style>
          <a:lnRef idx="1">
            <a:schemeClr val="accent1"/>
          </a:lnRef>
          <a:fillRef idx="0">
            <a:schemeClr val="accent1"/>
          </a:fillRef>
          <a:effectRef idx="0">
            <a:schemeClr val="accent1"/>
          </a:effectRef>
          <a:fontRef idx="minor">
            <a:schemeClr val="tx1"/>
          </a:fontRef>
        </p:style>
      </p:cxnSp>
      <p:sp>
        <p:nvSpPr>
          <p:cNvPr id="49" name="矩形 48"/>
          <p:cNvSpPr/>
          <p:nvPr/>
        </p:nvSpPr>
        <p:spPr>
          <a:xfrm>
            <a:off x="1915455" y="3676617"/>
            <a:ext cx="1005403" cy="338554"/>
          </a:xfrm>
          <a:prstGeom prst="rect">
            <a:avLst/>
          </a:prstGeom>
        </p:spPr>
        <p:txBody>
          <a:bodyPr wrap="none">
            <a:spAutoFit/>
          </a:bodyPr>
          <a:lstStyle/>
          <a:p>
            <a:r>
              <a:rPr lang="zh-TW" altLang="en-US" sz="1600" b="1" dirty="0">
                <a:solidFill>
                  <a:srgbClr val="1976D2"/>
                </a:solidFill>
                <a:latin typeface="微軟正黑體" panose="020B0604030504040204" pitchFamily="34" charset="-120"/>
                <a:ea typeface="微軟正黑體" panose="020B0604030504040204" pitchFamily="34" charset="-120"/>
                <a:cs typeface="Arial" charset="0"/>
                <a:sym typeface="Arial" charset="0"/>
                <a:hlinkClick r:id="rId8"/>
              </a:rPr>
              <a:t>華南國小</a:t>
            </a:r>
            <a:endParaRPr lang="zh-TW" altLang="en-US" sz="1600" b="1" dirty="0">
              <a:solidFill>
                <a:srgbClr val="1976D2"/>
              </a:solidFill>
              <a:latin typeface="微軟正黑體" panose="020B0604030504040204" pitchFamily="34" charset="-120"/>
              <a:ea typeface="微軟正黑體" panose="020B0604030504040204" pitchFamily="34" charset="-120"/>
              <a:cs typeface="Arial" charset="0"/>
              <a:sym typeface="Arial" charset="0"/>
            </a:endParaRPr>
          </a:p>
        </p:txBody>
      </p:sp>
      <p:grpSp>
        <p:nvGrpSpPr>
          <p:cNvPr id="53" name="群組 52"/>
          <p:cNvGrpSpPr/>
          <p:nvPr/>
        </p:nvGrpSpPr>
        <p:grpSpPr>
          <a:xfrm>
            <a:off x="3283087" y="4685089"/>
            <a:ext cx="192836" cy="289254"/>
            <a:chOff x="1331640" y="1484784"/>
            <a:chExt cx="720080" cy="1080120"/>
          </a:xfrm>
        </p:grpSpPr>
        <p:grpSp>
          <p:nvGrpSpPr>
            <p:cNvPr id="54" name="群組 53"/>
            <p:cNvGrpSpPr/>
            <p:nvPr/>
          </p:nvGrpSpPr>
          <p:grpSpPr>
            <a:xfrm>
              <a:off x="1331640" y="1484784"/>
              <a:ext cx="720080" cy="1080120"/>
              <a:chOff x="1331640" y="1484784"/>
              <a:chExt cx="720080" cy="1080120"/>
            </a:xfrm>
          </p:grpSpPr>
          <p:sp>
            <p:nvSpPr>
              <p:cNvPr id="56" name="等腰三角形 55"/>
              <p:cNvSpPr/>
              <p:nvPr/>
            </p:nvSpPr>
            <p:spPr>
              <a:xfrm rot="10800000">
                <a:off x="1331640" y="1844824"/>
                <a:ext cx="720080" cy="720080"/>
              </a:xfrm>
              <a:prstGeom prst="triangle">
                <a:avLst/>
              </a:prstGeom>
              <a:solidFill>
                <a:srgbClr val="1976D2"/>
              </a:solidFill>
              <a:ln w="38100" cap="rnd">
                <a:noFill/>
              </a:ln>
            </p:spPr>
            <p:txBody>
              <a:bodyPr rtlCol="0" anchor="ctr"/>
              <a:lstStyle/>
              <a:p>
                <a:pPr algn="ctr"/>
                <a:endParaRPr lang="zh-TW" altLang="en-US"/>
              </a:p>
            </p:txBody>
          </p:sp>
          <p:sp>
            <p:nvSpPr>
              <p:cNvPr id="57" name="橢圓 56"/>
              <p:cNvSpPr/>
              <p:nvPr/>
            </p:nvSpPr>
            <p:spPr>
              <a:xfrm>
                <a:off x="1331640" y="1484784"/>
                <a:ext cx="720080" cy="720080"/>
              </a:xfrm>
              <a:prstGeom prst="ellipse">
                <a:avLst/>
              </a:prstGeom>
              <a:solidFill>
                <a:srgbClr val="1976D2"/>
              </a:solidFill>
              <a:ln w="38100" cap="rnd">
                <a:noFill/>
              </a:ln>
            </p:spPr>
            <p:txBody>
              <a:bodyPr rtlCol="0" anchor="ctr"/>
              <a:lstStyle/>
              <a:p>
                <a:pPr algn="ctr"/>
                <a:endParaRPr lang="zh-TW" altLang="en-US"/>
              </a:p>
            </p:txBody>
          </p:sp>
        </p:grpSp>
        <p:sp>
          <p:nvSpPr>
            <p:cNvPr id="55" name="橢圓 54"/>
            <p:cNvSpPr/>
            <p:nvPr/>
          </p:nvSpPr>
          <p:spPr>
            <a:xfrm>
              <a:off x="1511661" y="1664804"/>
              <a:ext cx="360040" cy="360040"/>
            </a:xfrm>
            <a:prstGeom prst="ellipse">
              <a:avLst/>
            </a:prstGeom>
            <a:solidFill>
              <a:srgbClr val="FFFFFF"/>
            </a:solidFill>
            <a:ln w="38100" cap="rnd">
              <a:noFill/>
            </a:ln>
          </p:spPr>
          <p:txBody>
            <a:bodyPr rtlCol="0" anchor="ctr"/>
            <a:lstStyle/>
            <a:p>
              <a:pPr algn="ctr"/>
              <a:endParaRPr lang="zh-TW" altLang="en-US"/>
            </a:p>
          </p:txBody>
        </p:sp>
      </p:grpSp>
      <p:cxnSp>
        <p:nvCxnSpPr>
          <p:cNvPr id="58" name="直線接點 57"/>
          <p:cNvCxnSpPr>
            <a:stCxn id="59" idx="3"/>
            <a:endCxn id="55" idx="2"/>
          </p:cNvCxnSpPr>
          <p:nvPr/>
        </p:nvCxnSpPr>
        <p:spPr>
          <a:xfrm>
            <a:off x="2687950" y="4764652"/>
            <a:ext cx="643346" cy="16855"/>
          </a:xfrm>
          <a:prstGeom prst="line">
            <a:avLst/>
          </a:prstGeom>
          <a:ln w="28575">
            <a:solidFill>
              <a:srgbClr val="1976D2"/>
            </a:solidFill>
          </a:ln>
        </p:spPr>
        <p:style>
          <a:lnRef idx="1">
            <a:schemeClr val="accent1"/>
          </a:lnRef>
          <a:fillRef idx="0">
            <a:schemeClr val="accent1"/>
          </a:fillRef>
          <a:effectRef idx="0">
            <a:schemeClr val="accent1"/>
          </a:effectRef>
          <a:fontRef idx="minor">
            <a:schemeClr val="tx1"/>
          </a:fontRef>
        </p:style>
      </p:cxnSp>
      <p:sp>
        <p:nvSpPr>
          <p:cNvPr id="59" name="矩形 58"/>
          <p:cNvSpPr/>
          <p:nvPr/>
        </p:nvSpPr>
        <p:spPr>
          <a:xfrm>
            <a:off x="1682547" y="4595375"/>
            <a:ext cx="1005403" cy="338554"/>
          </a:xfrm>
          <a:prstGeom prst="rect">
            <a:avLst/>
          </a:prstGeom>
        </p:spPr>
        <p:txBody>
          <a:bodyPr wrap="none">
            <a:spAutoFit/>
          </a:bodyPr>
          <a:lstStyle/>
          <a:p>
            <a:r>
              <a:rPr lang="zh-TW" altLang="en-US" sz="1600" b="1" dirty="0">
                <a:solidFill>
                  <a:srgbClr val="1976D2"/>
                </a:solidFill>
                <a:latin typeface="微軟正黑體" panose="020B0604030504040204" pitchFamily="34" charset="-120"/>
                <a:ea typeface="微軟正黑體" panose="020B0604030504040204" pitchFamily="34" charset="-120"/>
                <a:cs typeface="Arial" charset="0"/>
                <a:sym typeface="Arial" charset="0"/>
                <a:hlinkClick r:id="rId9"/>
              </a:rPr>
              <a:t>保東國小</a:t>
            </a:r>
            <a:endParaRPr lang="zh-TW" altLang="en-US" sz="1600" b="1" dirty="0">
              <a:solidFill>
                <a:srgbClr val="1976D2"/>
              </a:solidFill>
              <a:latin typeface="微軟正黑體" panose="020B0604030504040204" pitchFamily="34" charset="-120"/>
              <a:ea typeface="微軟正黑體" panose="020B0604030504040204" pitchFamily="34" charset="-120"/>
              <a:cs typeface="Arial" charset="0"/>
              <a:sym typeface="Arial" charset="0"/>
            </a:endParaRPr>
          </a:p>
        </p:txBody>
      </p:sp>
      <p:grpSp>
        <p:nvGrpSpPr>
          <p:cNvPr id="60" name="群組 59"/>
          <p:cNvGrpSpPr/>
          <p:nvPr/>
        </p:nvGrpSpPr>
        <p:grpSpPr>
          <a:xfrm>
            <a:off x="3707903" y="5392415"/>
            <a:ext cx="192836" cy="289254"/>
            <a:chOff x="1331640" y="1484784"/>
            <a:chExt cx="720080" cy="1080120"/>
          </a:xfrm>
        </p:grpSpPr>
        <p:grpSp>
          <p:nvGrpSpPr>
            <p:cNvPr id="61" name="群組 60"/>
            <p:cNvGrpSpPr/>
            <p:nvPr/>
          </p:nvGrpSpPr>
          <p:grpSpPr>
            <a:xfrm>
              <a:off x="1331640" y="1484784"/>
              <a:ext cx="720080" cy="1080120"/>
              <a:chOff x="1331640" y="1484784"/>
              <a:chExt cx="720080" cy="1080120"/>
            </a:xfrm>
          </p:grpSpPr>
          <p:sp>
            <p:nvSpPr>
              <p:cNvPr id="63" name="等腰三角形 62"/>
              <p:cNvSpPr/>
              <p:nvPr/>
            </p:nvSpPr>
            <p:spPr>
              <a:xfrm rot="10800000">
                <a:off x="1331640" y="1844824"/>
                <a:ext cx="720080" cy="720080"/>
              </a:xfrm>
              <a:prstGeom prst="triangle">
                <a:avLst/>
              </a:prstGeom>
              <a:solidFill>
                <a:srgbClr val="1976D2"/>
              </a:solidFill>
              <a:ln w="38100" cap="rnd">
                <a:noFill/>
              </a:ln>
            </p:spPr>
            <p:txBody>
              <a:bodyPr rtlCol="0" anchor="ctr"/>
              <a:lstStyle/>
              <a:p>
                <a:pPr algn="ctr"/>
                <a:endParaRPr lang="zh-TW" altLang="en-US"/>
              </a:p>
            </p:txBody>
          </p:sp>
          <p:sp>
            <p:nvSpPr>
              <p:cNvPr id="64" name="橢圓 63"/>
              <p:cNvSpPr/>
              <p:nvPr/>
            </p:nvSpPr>
            <p:spPr>
              <a:xfrm>
                <a:off x="1331640" y="1484784"/>
                <a:ext cx="720080" cy="720080"/>
              </a:xfrm>
              <a:prstGeom prst="ellipse">
                <a:avLst/>
              </a:prstGeom>
              <a:solidFill>
                <a:srgbClr val="1976D2"/>
              </a:solidFill>
              <a:ln w="38100" cap="rnd">
                <a:noFill/>
              </a:ln>
            </p:spPr>
            <p:txBody>
              <a:bodyPr rtlCol="0" anchor="ctr"/>
              <a:lstStyle/>
              <a:p>
                <a:pPr algn="ctr"/>
                <a:endParaRPr lang="zh-TW" altLang="en-US"/>
              </a:p>
            </p:txBody>
          </p:sp>
        </p:grpSp>
        <p:sp>
          <p:nvSpPr>
            <p:cNvPr id="62" name="橢圓 61"/>
            <p:cNvSpPr/>
            <p:nvPr/>
          </p:nvSpPr>
          <p:spPr>
            <a:xfrm>
              <a:off x="1511661" y="1664804"/>
              <a:ext cx="360040" cy="360040"/>
            </a:xfrm>
            <a:prstGeom prst="ellipse">
              <a:avLst/>
            </a:prstGeom>
            <a:solidFill>
              <a:srgbClr val="FFFFFF"/>
            </a:solidFill>
            <a:ln w="38100" cap="rnd">
              <a:noFill/>
            </a:ln>
          </p:spPr>
          <p:txBody>
            <a:bodyPr rtlCol="0" anchor="ctr"/>
            <a:lstStyle/>
            <a:p>
              <a:pPr algn="ctr"/>
              <a:endParaRPr lang="zh-TW" altLang="en-US"/>
            </a:p>
          </p:txBody>
        </p:sp>
      </p:grpSp>
      <p:cxnSp>
        <p:nvCxnSpPr>
          <p:cNvPr id="65" name="直線接點 64"/>
          <p:cNvCxnSpPr>
            <a:endCxn id="66" idx="3"/>
          </p:cNvCxnSpPr>
          <p:nvPr/>
        </p:nvCxnSpPr>
        <p:spPr>
          <a:xfrm flipH="1">
            <a:off x="2687950" y="5539282"/>
            <a:ext cx="1077031" cy="2001"/>
          </a:xfrm>
          <a:prstGeom prst="line">
            <a:avLst/>
          </a:prstGeom>
          <a:ln w="28575">
            <a:solidFill>
              <a:srgbClr val="1976D2"/>
            </a:solidFill>
          </a:ln>
        </p:spPr>
        <p:style>
          <a:lnRef idx="1">
            <a:schemeClr val="accent1"/>
          </a:lnRef>
          <a:fillRef idx="0">
            <a:schemeClr val="accent1"/>
          </a:fillRef>
          <a:effectRef idx="0">
            <a:schemeClr val="accent1"/>
          </a:effectRef>
          <a:fontRef idx="minor">
            <a:schemeClr val="tx1"/>
          </a:fontRef>
        </p:style>
      </p:cxnSp>
      <p:sp>
        <p:nvSpPr>
          <p:cNvPr id="66" name="矩形 65"/>
          <p:cNvSpPr/>
          <p:nvPr/>
        </p:nvSpPr>
        <p:spPr>
          <a:xfrm>
            <a:off x="1682547" y="5372006"/>
            <a:ext cx="1005403" cy="338554"/>
          </a:xfrm>
          <a:prstGeom prst="rect">
            <a:avLst/>
          </a:prstGeom>
        </p:spPr>
        <p:txBody>
          <a:bodyPr wrap="none">
            <a:spAutoFit/>
          </a:bodyPr>
          <a:lstStyle/>
          <a:p>
            <a:r>
              <a:rPr lang="zh-TW" altLang="en-US" sz="1600" b="1" dirty="0">
                <a:solidFill>
                  <a:srgbClr val="1976D2"/>
                </a:solidFill>
                <a:latin typeface="微軟正黑體" panose="020B0604030504040204" pitchFamily="34" charset="-120"/>
                <a:ea typeface="微軟正黑體" panose="020B0604030504040204" pitchFamily="34" charset="-120"/>
                <a:cs typeface="Arial" charset="0"/>
                <a:sym typeface="Arial" charset="0"/>
                <a:hlinkClick r:id="rId10"/>
              </a:rPr>
              <a:t>忠孝國小</a:t>
            </a:r>
            <a:endParaRPr lang="zh-TW" altLang="en-US" sz="1600" b="1" dirty="0">
              <a:solidFill>
                <a:srgbClr val="1976D2"/>
              </a:solidFill>
              <a:latin typeface="微軟正黑體" panose="020B0604030504040204" pitchFamily="34" charset="-120"/>
              <a:ea typeface="微軟正黑體" panose="020B0604030504040204" pitchFamily="34" charset="-120"/>
              <a:cs typeface="Arial" charset="0"/>
              <a:sym typeface="Arial" charset="0"/>
            </a:endParaRPr>
          </a:p>
        </p:txBody>
      </p:sp>
      <p:grpSp>
        <p:nvGrpSpPr>
          <p:cNvPr id="67" name="群組 66"/>
          <p:cNvGrpSpPr/>
          <p:nvPr/>
        </p:nvGrpSpPr>
        <p:grpSpPr>
          <a:xfrm>
            <a:off x="5348204" y="3026002"/>
            <a:ext cx="192836" cy="289254"/>
            <a:chOff x="1331640" y="1484784"/>
            <a:chExt cx="720080" cy="1080120"/>
          </a:xfrm>
        </p:grpSpPr>
        <p:grpSp>
          <p:nvGrpSpPr>
            <p:cNvPr id="68" name="群組 67"/>
            <p:cNvGrpSpPr/>
            <p:nvPr/>
          </p:nvGrpSpPr>
          <p:grpSpPr>
            <a:xfrm>
              <a:off x="1331640" y="1484784"/>
              <a:ext cx="720080" cy="1080120"/>
              <a:chOff x="1331640" y="1484784"/>
              <a:chExt cx="720080" cy="1080120"/>
            </a:xfrm>
          </p:grpSpPr>
          <p:sp>
            <p:nvSpPr>
              <p:cNvPr id="70" name="等腰三角形 69"/>
              <p:cNvSpPr/>
              <p:nvPr/>
            </p:nvSpPr>
            <p:spPr>
              <a:xfrm rot="10800000">
                <a:off x="1331640" y="1844824"/>
                <a:ext cx="720080" cy="720080"/>
              </a:xfrm>
              <a:prstGeom prst="triangle">
                <a:avLst/>
              </a:prstGeom>
              <a:solidFill>
                <a:srgbClr val="1976D2"/>
              </a:solidFill>
              <a:ln w="38100" cap="rnd">
                <a:noFill/>
              </a:ln>
            </p:spPr>
            <p:txBody>
              <a:bodyPr rtlCol="0" anchor="ctr"/>
              <a:lstStyle/>
              <a:p>
                <a:pPr algn="ctr"/>
                <a:endParaRPr lang="zh-TW" altLang="en-US"/>
              </a:p>
            </p:txBody>
          </p:sp>
          <p:sp>
            <p:nvSpPr>
              <p:cNvPr id="71" name="橢圓 70"/>
              <p:cNvSpPr/>
              <p:nvPr/>
            </p:nvSpPr>
            <p:spPr>
              <a:xfrm>
                <a:off x="1331640" y="1484784"/>
                <a:ext cx="720080" cy="720080"/>
              </a:xfrm>
              <a:prstGeom prst="ellipse">
                <a:avLst/>
              </a:prstGeom>
              <a:solidFill>
                <a:srgbClr val="1976D2"/>
              </a:solidFill>
              <a:ln w="38100" cap="rnd">
                <a:noFill/>
              </a:ln>
            </p:spPr>
            <p:txBody>
              <a:bodyPr rtlCol="0" anchor="ctr"/>
              <a:lstStyle/>
              <a:p>
                <a:pPr algn="ctr"/>
                <a:endParaRPr lang="zh-TW" altLang="en-US"/>
              </a:p>
            </p:txBody>
          </p:sp>
        </p:grpSp>
        <p:sp>
          <p:nvSpPr>
            <p:cNvPr id="69" name="橢圓 68"/>
            <p:cNvSpPr/>
            <p:nvPr/>
          </p:nvSpPr>
          <p:spPr>
            <a:xfrm>
              <a:off x="1511661" y="1664804"/>
              <a:ext cx="360040" cy="360040"/>
            </a:xfrm>
            <a:prstGeom prst="ellipse">
              <a:avLst/>
            </a:prstGeom>
            <a:solidFill>
              <a:srgbClr val="FFFFFF"/>
            </a:solidFill>
            <a:ln w="38100" cap="rnd">
              <a:noFill/>
            </a:ln>
          </p:spPr>
          <p:txBody>
            <a:bodyPr rtlCol="0" anchor="ctr"/>
            <a:lstStyle/>
            <a:p>
              <a:pPr algn="ctr"/>
              <a:endParaRPr lang="zh-TW" altLang="en-US"/>
            </a:p>
          </p:txBody>
        </p:sp>
      </p:grpSp>
      <p:cxnSp>
        <p:nvCxnSpPr>
          <p:cNvPr id="72" name="直線接點 71"/>
          <p:cNvCxnSpPr>
            <a:stCxn id="73" idx="1"/>
            <a:endCxn id="69" idx="5"/>
          </p:cNvCxnSpPr>
          <p:nvPr/>
        </p:nvCxnSpPr>
        <p:spPr>
          <a:xfrm flipH="1" flipV="1">
            <a:off x="5478711" y="3156509"/>
            <a:ext cx="676669" cy="38770"/>
          </a:xfrm>
          <a:prstGeom prst="line">
            <a:avLst/>
          </a:prstGeom>
          <a:ln w="28575">
            <a:solidFill>
              <a:srgbClr val="1976D2"/>
            </a:solidFill>
          </a:ln>
        </p:spPr>
        <p:style>
          <a:lnRef idx="1">
            <a:schemeClr val="accent1"/>
          </a:lnRef>
          <a:fillRef idx="0">
            <a:schemeClr val="accent1"/>
          </a:fillRef>
          <a:effectRef idx="0">
            <a:schemeClr val="accent1"/>
          </a:effectRef>
          <a:fontRef idx="minor">
            <a:schemeClr val="tx1"/>
          </a:fontRef>
        </p:style>
      </p:cxnSp>
      <p:sp>
        <p:nvSpPr>
          <p:cNvPr id="73" name="矩形 72"/>
          <p:cNvSpPr/>
          <p:nvPr/>
        </p:nvSpPr>
        <p:spPr>
          <a:xfrm>
            <a:off x="6155380" y="3026002"/>
            <a:ext cx="1620957" cy="338554"/>
          </a:xfrm>
          <a:prstGeom prst="rect">
            <a:avLst/>
          </a:prstGeom>
        </p:spPr>
        <p:txBody>
          <a:bodyPr wrap="none">
            <a:spAutoFit/>
          </a:bodyPr>
          <a:lstStyle/>
          <a:p>
            <a:r>
              <a:rPr lang="zh-TW" altLang="en-US" sz="1600" b="1" dirty="0">
                <a:solidFill>
                  <a:srgbClr val="1976D2"/>
                </a:solidFill>
                <a:latin typeface="微軟正黑體" panose="020B0604030504040204" pitchFamily="34" charset="-120"/>
                <a:ea typeface="微軟正黑體" panose="020B0604030504040204" pitchFamily="34" charset="-120"/>
                <a:cs typeface="Arial" charset="0"/>
                <a:sym typeface="Arial" charset="0"/>
                <a:hlinkClick r:id="rId11"/>
              </a:rPr>
              <a:t>東華大學附實小</a:t>
            </a:r>
            <a:endParaRPr lang="zh-TW" altLang="en-US" sz="1600" b="1" dirty="0">
              <a:solidFill>
                <a:srgbClr val="1976D2"/>
              </a:solidFill>
              <a:latin typeface="微軟正黑體" panose="020B0604030504040204" pitchFamily="34" charset="-120"/>
              <a:ea typeface="微軟正黑體" panose="020B0604030504040204" pitchFamily="34" charset="-120"/>
              <a:cs typeface="Arial" charset="0"/>
              <a:sym typeface="Arial" charset="0"/>
            </a:endParaRPr>
          </a:p>
        </p:txBody>
      </p:sp>
      <p:grpSp>
        <p:nvGrpSpPr>
          <p:cNvPr id="76" name="群組 75"/>
          <p:cNvGrpSpPr/>
          <p:nvPr/>
        </p:nvGrpSpPr>
        <p:grpSpPr>
          <a:xfrm>
            <a:off x="5166860" y="1372645"/>
            <a:ext cx="192836" cy="289254"/>
            <a:chOff x="1331640" y="1484784"/>
            <a:chExt cx="720080" cy="1080120"/>
          </a:xfrm>
        </p:grpSpPr>
        <p:grpSp>
          <p:nvGrpSpPr>
            <p:cNvPr id="77" name="群組 76"/>
            <p:cNvGrpSpPr/>
            <p:nvPr/>
          </p:nvGrpSpPr>
          <p:grpSpPr>
            <a:xfrm>
              <a:off x="1331640" y="1484784"/>
              <a:ext cx="720080" cy="1080120"/>
              <a:chOff x="1331640" y="1484784"/>
              <a:chExt cx="720080" cy="1080120"/>
            </a:xfrm>
          </p:grpSpPr>
          <p:sp>
            <p:nvSpPr>
              <p:cNvPr id="79" name="等腰三角形 78"/>
              <p:cNvSpPr/>
              <p:nvPr/>
            </p:nvSpPr>
            <p:spPr>
              <a:xfrm rot="10800000">
                <a:off x="1331640" y="1844824"/>
                <a:ext cx="720080" cy="720080"/>
              </a:xfrm>
              <a:prstGeom prst="triangle">
                <a:avLst/>
              </a:prstGeom>
              <a:solidFill>
                <a:srgbClr val="C00000"/>
              </a:solidFill>
              <a:ln w="38100" cap="rnd">
                <a:noFill/>
              </a:ln>
            </p:spPr>
            <p:txBody>
              <a:bodyPr rtlCol="0" anchor="ctr"/>
              <a:lstStyle/>
              <a:p>
                <a:pPr algn="ctr"/>
                <a:endParaRPr lang="zh-TW" altLang="en-US"/>
              </a:p>
            </p:txBody>
          </p:sp>
          <p:sp>
            <p:nvSpPr>
              <p:cNvPr id="80" name="橢圓 79"/>
              <p:cNvSpPr/>
              <p:nvPr/>
            </p:nvSpPr>
            <p:spPr>
              <a:xfrm>
                <a:off x="1331640" y="1484784"/>
                <a:ext cx="720080" cy="720080"/>
              </a:xfrm>
              <a:prstGeom prst="ellipse">
                <a:avLst/>
              </a:prstGeom>
              <a:solidFill>
                <a:srgbClr val="C00000"/>
              </a:solidFill>
              <a:ln w="38100" cap="rnd">
                <a:noFill/>
              </a:ln>
            </p:spPr>
            <p:txBody>
              <a:bodyPr rtlCol="0" anchor="ctr"/>
              <a:lstStyle/>
              <a:p>
                <a:pPr algn="ctr"/>
                <a:endParaRPr lang="zh-TW" altLang="en-US"/>
              </a:p>
            </p:txBody>
          </p:sp>
        </p:grpSp>
        <p:sp>
          <p:nvSpPr>
            <p:cNvPr id="78" name="橢圓 77"/>
            <p:cNvSpPr/>
            <p:nvPr/>
          </p:nvSpPr>
          <p:spPr>
            <a:xfrm>
              <a:off x="1511661" y="1664804"/>
              <a:ext cx="360040" cy="360040"/>
            </a:xfrm>
            <a:prstGeom prst="ellipse">
              <a:avLst/>
            </a:prstGeom>
            <a:solidFill>
              <a:srgbClr val="FFFFFF"/>
            </a:solidFill>
            <a:ln w="38100" cap="rnd">
              <a:noFill/>
            </a:ln>
          </p:spPr>
          <p:txBody>
            <a:bodyPr rtlCol="0" anchor="ctr"/>
            <a:lstStyle/>
            <a:p>
              <a:pPr algn="ctr"/>
              <a:endParaRPr lang="zh-TW" altLang="en-US"/>
            </a:p>
          </p:txBody>
        </p:sp>
      </p:grpSp>
      <p:cxnSp>
        <p:nvCxnSpPr>
          <p:cNvPr id="81" name="直線接點 80"/>
          <p:cNvCxnSpPr>
            <a:endCxn id="78" idx="5"/>
          </p:cNvCxnSpPr>
          <p:nvPr/>
        </p:nvCxnSpPr>
        <p:spPr>
          <a:xfrm flipH="1" flipV="1">
            <a:off x="5297367" y="1503152"/>
            <a:ext cx="1070051" cy="13242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82" name="矩形 81"/>
          <p:cNvSpPr/>
          <p:nvPr/>
        </p:nvSpPr>
        <p:spPr>
          <a:xfrm>
            <a:off x="6463157" y="1454649"/>
            <a:ext cx="1005403" cy="338554"/>
          </a:xfrm>
          <a:prstGeom prst="rect">
            <a:avLst/>
          </a:prstGeom>
        </p:spPr>
        <p:txBody>
          <a:bodyPr wrap="none">
            <a:spAutoFit/>
          </a:bodyPr>
          <a:lstStyle/>
          <a:p>
            <a:r>
              <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hlinkClick r:id="rId12"/>
              </a:rPr>
              <a:t>敦化國中</a:t>
            </a:r>
            <a:endPar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endParaRPr>
          </a:p>
        </p:txBody>
      </p:sp>
      <p:sp>
        <p:nvSpPr>
          <p:cNvPr id="89" name="矩形 88"/>
          <p:cNvSpPr/>
          <p:nvPr/>
        </p:nvSpPr>
        <p:spPr>
          <a:xfrm>
            <a:off x="6463157" y="2052814"/>
            <a:ext cx="1005403" cy="338554"/>
          </a:xfrm>
          <a:prstGeom prst="rect">
            <a:avLst/>
          </a:prstGeom>
        </p:spPr>
        <p:txBody>
          <a:bodyPr wrap="none">
            <a:spAutoFit/>
          </a:bodyPr>
          <a:lstStyle/>
          <a:p>
            <a:r>
              <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hlinkClick r:id="rId13"/>
              </a:rPr>
              <a:t>土城國中</a:t>
            </a:r>
            <a:endPar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endParaRPr>
          </a:p>
        </p:txBody>
      </p:sp>
      <p:cxnSp>
        <p:nvCxnSpPr>
          <p:cNvPr id="95" name="直線接點 94"/>
          <p:cNvCxnSpPr>
            <a:stCxn id="89" idx="1"/>
            <a:endCxn id="99" idx="4"/>
          </p:cNvCxnSpPr>
          <p:nvPr/>
        </p:nvCxnSpPr>
        <p:spPr>
          <a:xfrm flipH="1" flipV="1">
            <a:off x="5064847" y="1623926"/>
            <a:ext cx="1398310" cy="59816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97" name="群組 96"/>
          <p:cNvGrpSpPr/>
          <p:nvPr/>
        </p:nvGrpSpPr>
        <p:grpSpPr>
          <a:xfrm>
            <a:off x="4968429" y="1479299"/>
            <a:ext cx="192836" cy="289254"/>
            <a:chOff x="1331640" y="1484784"/>
            <a:chExt cx="720080" cy="1080120"/>
          </a:xfrm>
        </p:grpSpPr>
        <p:grpSp>
          <p:nvGrpSpPr>
            <p:cNvPr id="98" name="群組 97"/>
            <p:cNvGrpSpPr/>
            <p:nvPr/>
          </p:nvGrpSpPr>
          <p:grpSpPr>
            <a:xfrm>
              <a:off x="1331640" y="1484784"/>
              <a:ext cx="720080" cy="1080120"/>
              <a:chOff x="1331640" y="1484784"/>
              <a:chExt cx="720080" cy="1080120"/>
            </a:xfrm>
          </p:grpSpPr>
          <p:sp>
            <p:nvSpPr>
              <p:cNvPr id="100" name="等腰三角形 99"/>
              <p:cNvSpPr/>
              <p:nvPr/>
            </p:nvSpPr>
            <p:spPr>
              <a:xfrm rot="10800000">
                <a:off x="1331640" y="1844824"/>
                <a:ext cx="720080" cy="720080"/>
              </a:xfrm>
              <a:prstGeom prst="triangle">
                <a:avLst/>
              </a:prstGeom>
              <a:solidFill>
                <a:srgbClr val="C00000"/>
              </a:solidFill>
              <a:ln w="38100" cap="rnd">
                <a:noFill/>
              </a:ln>
            </p:spPr>
            <p:txBody>
              <a:bodyPr rtlCol="0" anchor="ctr"/>
              <a:lstStyle/>
              <a:p>
                <a:pPr algn="ctr"/>
                <a:endParaRPr lang="zh-TW" altLang="en-US"/>
              </a:p>
            </p:txBody>
          </p:sp>
          <p:sp>
            <p:nvSpPr>
              <p:cNvPr id="101" name="橢圓 100"/>
              <p:cNvSpPr/>
              <p:nvPr/>
            </p:nvSpPr>
            <p:spPr>
              <a:xfrm>
                <a:off x="1331640" y="1484784"/>
                <a:ext cx="720080" cy="720080"/>
              </a:xfrm>
              <a:prstGeom prst="ellipse">
                <a:avLst/>
              </a:prstGeom>
              <a:solidFill>
                <a:srgbClr val="C00000"/>
              </a:solidFill>
              <a:ln w="38100" cap="rnd">
                <a:noFill/>
              </a:ln>
            </p:spPr>
            <p:txBody>
              <a:bodyPr rtlCol="0" anchor="ctr"/>
              <a:lstStyle/>
              <a:p>
                <a:pPr algn="ctr"/>
                <a:endParaRPr lang="zh-TW" altLang="en-US"/>
              </a:p>
            </p:txBody>
          </p:sp>
        </p:grpSp>
        <p:sp>
          <p:nvSpPr>
            <p:cNvPr id="99" name="橢圓 98"/>
            <p:cNvSpPr/>
            <p:nvPr/>
          </p:nvSpPr>
          <p:spPr>
            <a:xfrm>
              <a:off x="1511661" y="1664804"/>
              <a:ext cx="360040" cy="360040"/>
            </a:xfrm>
            <a:prstGeom prst="ellipse">
              <a:avLst/>
            </a:prstGeom>
            <a:solidFill>
              <a:srgbClr val="FFFFFF"/>
            </a:solidFill>
            <a:ln w="38100" cap="rnd">
              <a:noFill/>
            </a:ln>
          </p:spPr>
          <p:txBody>
            <a:bodyPr rtlCol="0" anchor="ctr"/>
            <a:lstStyle/>
            <a:p>
              <a:pPr algn="ctr"/>
              <a:endParaRPr lang="zh-TW" altLang="en-US"/>
            </a:p>
          </p:txBody>
        </p:sp>
      </p:grpSp>
      <p:sp>
        <p:nvSpPr>
          <p:cNvPr id="102" name="矩形 101"/>
          <p:cNvSpPr/>
          <p:nvPr/>
        </p:nvSpPr>
        <p:spPr>
          <a:xfrm>
            <a:off x="6463157" y="2374923"/>
            <a:ext cx="1005403" cy="338554"/>
          </a:xfrm>
          <a:prstGeom prst="rect">
            <a:avLst/>
          </a:prstGeom>
        </p:spPr>
        <p:txBody>
          <a:bodyPr wrap="none">
            <a:spAutoFit/>
          </a:bodyPr>
          <a:lstStyle/>
          <a:p>
            <a:r>
              <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hlinkClick r:id="rId14"/>
              </a:rPr>
              <a:t>漳和國中</a:t>
            </a:r>
            <a:endPar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endParaRPr>
          </a:p>
        </p:txBody>
      </p:sp>
      <p:cxnSp>
        <p:nvCxnSpPr>
          <p:cNvPr id="103" name="直線接點 102"/>
          <p:cNvCxnSpPr>
            <a:stCxn id="102" idx="1"/>
            <a:endCxn id="108" idx="4"/>
          </p:cNvCxnSpPr>
          <p:nvPr/>
        </p:nvCxnSpPr>
        <p:spPr>
          <a:xfrm flipH="1" flipV="1">
            <a:off x="5218410" y="1887122"/>
            <a:ext cx="1244747" cy="657078"/>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104" name="群組 103"/>
          <p:cNvGrpSpPr/>
          <p:nvPr/>
        </p:nvGrpSpPr>
        <p:grpSpPr>
          <a:xfrm>
            <a:off x="5121992" y="1694286"/>
            <a:ext cx="192836" cy="289254"/>
            <a:chOff x="1331640" y="1484784"/>
            <a:chExt cx="720080" cy="1080120"/>
          </a:xfrm>
        </p:grpSpPr>
        <p:grpSp>
          <p:nvGrpSpPr>
            <p:cNvPr id="105" name="群組 104"/>
            <p:cNvGrpSpPr/>
            <p:nvPr/>
          </p:nvGrpSpPr>
          <p:grpSpPr>
            <a:xfrm>
              <a:off x="1331640" y="1484784"/>
              <a:ext cx="720080" cy="1080120"/>
              <a:chOff x="1331640" y="1484784"/>
              <a:chExt cx="720080" cy="1080120"/>
            </a:xfrm>
          </p:grpSpPr>
          <p:sp>
            <p:nvSpPr>
              <p:cNvPr id="107" name="等腰三角形 106"/>
              <p:cNvSpPr/>
              <p:nvPr/>
            </p:nvSpPr>
            <p:spPr>
              <a:xfrm rot="10800000">
                <a:off x="1331640" y="1844824"/>
                <a:ext cx="720080" cy="720080"/>
              </a:xfrm>
              <a:prstGeom prst="triangle">
                <a:avLst/>
              </a:prstGeom>
              <a:solidFill>
                <a:srgbClr val="C00000"/>
              </a:solidFill>
              <a:ln w="38100" cap="rnd">
                <a:noFill/>
              </a:ln>
            </p:spPr>
            <p:txBody>
              <a:bodyPr rtlCol="0" anchor="ctr"/>
              <a:lstStyle/>
              <a:p>
                <a:pPr algn="ctr"/>
                <a:endParaRPr lang="zh-TW" altLang="en-US"/>
              </a:p>
            </p:txBody>
          </p:sp>
          <p:sp>
            <p:nvSpPr>
              <p:cNvPr id="108" name="橢圓 107"/>
              <p:cNvSpPr/>
              <p:nvPr/>
            </p:nvSpPr>
            <p:spPr>
              <a:xfrm>
                <a:off x="1331640" y="1484784"/>
                <a:ext cx="720080" cy="720080"/>
              </a:xfrm>
              <a:prstGeom prst="ellipse">
                <a:avLst/>
              </a:prstGeom>
              <a:solidFill>
                <a:srgbClr val="C00000"/>
              </a:solidFill>
              <a:ln w="38100" cap="rnd">
                <a:noFill/>
              </a:ln>
            </p:spPr>
            <p:txBody>
              <a:bodyPr rtlCol="0" anchor="ctr"/>
              <a:lstStyle/>
              <a:p>
                <a:pPr algn="ctr"/>
                <a:endParaRPr lang="zh-TW" altLang="en-US"/>
              </a:p>
            </p:txBody>
          </p:sp>
        </p:grpSp>
        <p:sp>
          <p:nvSpPr>
            <p:cNvPr id="106" name="橢圓 105"/>
            <p:cNvSpPr/>
            <p:nvPr/>
          </p:nvSpPr>
          <p:spPr>
            <a:xfrm>
              <a:off x="1511661" y="1664804"/>
              <a:ext cx="360040" cy="360040"/>
            </a:xfrm>
            <a:prstGeom prst="ellipse">
              <a:avLst/>
            </a:prstGeom>
            <a:solidFill>
              <a:srgbClr val="FFFFFF"/>
            </a:solidFill>
            <a:ln w="38100" cap="rnd">
              <a:noFill/>
            </a:ln>
          </p:spPr>
          <p:txBody>
            <a:bodyPr rtlCol="0" anchor="ctr"/>
            <a:lstStyle/>
            <a:p>
              <a:pPr algn="ctr"/>
              <a:endParaRPr lang="zh-TW" altLang="en-US"/>
            </a:p>
          </p:txBody>
        </p:sp>
      </p:grpSp>
      <p:sp>
        <p:nvSpPr>
          <p:cNvPr id="109" name="矩形 108"/>
          <p:cNvSpPr/>
          <p:nvPr/>
        </p:nvSpPr>
        <p:spPr>
          <a:xfrm>
            <a:off x="6463157" y="1178932"/>
            <a:ext cx="1005403" cy="338554"/>
          </a:xfrm>
          <a:prstGeom prst="rect">
            <a:avLst/>
          </a:prstGeom>
        </p:spPr>
        <p:txBody>
          <a:bodyPr wrap="none">
            <a:spAutoFit/>
          </a:bodyPr>
          <a:lstStyle/>
          <a:p>
            <a:r>
              <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hlinkClick r:id="rId15"/>
              </a:rPr>
              <a:t>汐止國中</a:t>
            </a:r>
            <a:endPar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endParaRPr>
          </a:p>
        </p:txBody>
      </p:sp>
      <p:cxnSp>
        <p:nvCxnSpPr>
          <p:cNvPr id="110" name="直線接點 109"/>
          <p:cNvCxnSpPr>
            <a:stCxn id="109" idx="1"/>
          </p:cNvCxnSpPr>
          <p:nvPr/>
        </p:nvCxnSpPr>
        <p:spPr>
          <a:xfrm flipH="1" flipV="1">
            <a:off x="5559521" y="1335587"/>
            <a:ext cx="903636" cy="12622"/>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111" name="群組 110"/>
          <p:cNvGrpSpPr/>
          <p:nvPr/>
        </p:nvGrpSpPr>
        <p:grpSpPr>
          <a:xfrm>
            <a:off x="5321002" y="1573652"/>
            <a:ext cx="192836" cy="289254"/>
            <a:chOff x="1331640" y="1484784"/>
            <a:chExt cx="720080" cy="1080120"/>
          </a:xfrm>
        </p:grpSpPr>
        <p:grpSp>
          <p:nvGrpSpPr>
            <p:cNvPr id="112" name="群組 111"/>
            <p:cNvGrpSpPr/>
            <p:nvPr/>
          </p:nvGrpSpPr>
          <p:grpSpPr>
            <a:xfrm>
              <a:off x="1331640" y="1484784"/>
              <a:ext cx="720080" cy="1080120"/>
              <a:chOff x="1331640" y="1484784"/>
              <a:chExt cx="720080" cy="1080120"/>
            </a:xfrm>
          </p:grpSpPr>
          <p:sp>
            <p:nvSpPr>
              <p:cNvPr id="114" name="等腰三角形 113"/>
              <p:cNvSpPr/>
              <p:nvPr/>
            </p:nvSpPr>
            <p:spPr>
              <a:xfrm rot="10800000">
                <a:off x="1331640" y="1844824"/>
                <a:ext cx="720080" cy="720080"/>
              </a:xfrm>
              <a:prstGeom prst="triangle">
                <a:avLst/>
              </a:prstGeom>
              <a:solidFill>
                <a:srgbClr val="C00000"/>
              </a:solidFill>
              <a:ln w="38100" cap="rnd">
                <a:noFill/>
              </a:ln>
            </p:spPr>
            <p:txBody>
              <a:bodyPr rtlCol="0" anchor="ctr"/>
              <a:lstStyle/>
              <a:p>
                <a:pPr algn="ctr"/>
                <a:endParaRPr lang="zh-TW" altLang="en-US"/>
              </a:p>
            </p:txBody>
          </p:sp>
          <p:sp>
            <p:nvSpPr>
              <p:cNvPr id="115" name="橢圓 114"/>
              <p:cNvSpPr/>
              <p:nvPr/>
            </p:nvSpPr>
            <p:spPr>
              <a:xfrm>
                <a:off x="1331640" y="1484784"/>
                <a:ext cx="720080" cy="720080"/>
              </a:xfrm>
              <a:prstGeom prst="ellipse">
                <a:avLst/>
              </a:prstGeom>
              <a:solidFill>
                <a:srgbClr val="C00000"/>
              </a:solidFill>
              <a:ln w="38100" cap="rnd">
                <a:noFill/>
              </a:ln>
            </p:spPr>
            <p:txBody>
              <a:bodyPr rtlCol="0" anchor="ctr"/>
              <a:lstStyle/>
              <a:p>
                <a:pPr algn="ctr"/>
                <a:endParaRPr lang="zh-TW" altLang="en-US"/>
              </a:p>
            </p:txBody>
          </p:sp>
        </p:grpSp>
        <p:sp>
          <p:nvSpPr>
            <p:cNvPr id="113" name="橢圓 112"/>
            <p:cNvSpPr/>
            <p:nvPr/>
          </p:nvSpPr>
          <p:spPr>
            <a:xfrm>
              <a:off x="1511661" y="1664804"/>
              <a:ext cx="360040" cy="360040"/>
            </a:xfrm>
            <a:prstGeom prst="ellipse">
              <a:avLst/>
            </a:prstGeom>
            <a:solidFill>
              <a:srgbClr val="FFFFFF"/>
            </a:solidFill>
            <a:ln w="38100" cap="rnd">
              <a:noFill/>
            </a:ln>
          </p:spPr>
          <p:txBody>
            <a:bodyPr rtlCol="0" anchor="ctr"/>
            <a:lstStyle/>
            <a:p>
              <a:pPr algn="ctr"/>
              <a:endParaRPr lang="zh-TW" altLang="en-US"/>
            </a:p>
          </p:txBody>
        </p:sp>
      </p:grpSp>
      <p:grpSp>
        <p:nvGrpSpPr>
          <p:cNvPr id="118" name="群組 117"/>
          <p:cNvGrpSpPr/>
          <p:nvPr/>
        </p:nvGrpSpPr>
        <p:grpSpPr>
          <a:xfrm>
            <a:off x="5462847" y="1216671"/>
            <a:ext cx="192836" cy="289254"/>
            <a:chOff x="1331640" y="1484784"/>
            <a:chExt cx="720080" cy="1080120"/>
          </a:xfrm>
        </p:grpSpPr>
        <p:grpSp>
          <p:nvGrpSpPr>
            <p:cNvPr id="119" name="群組 118"/>
            <p:cNvGrpSpPr/>
            <p:nvPr/>
          </p:nvGrpSpPr>
          <p:grpSpPr>
            <a:xfrm>
              <a:off x="1331640" y="1484784"/>
              <a:ext cx="720080" cy="1080120"/>
              <a:chOff x="1331640" y="1484784"/>
              <a:chExt cx="720080" cy="1080120"/>
            </a:xfrm>
          </p:grpSpPr>
          <p:sp>
            <p:nvSpPr>
              <p:cNvPr id="121" name="等腰三角形 120"/>
              <p:cNvSpPr/>
              <p:nvPr/>
            </p:nvSpPr>
            <p:spPr>
              <a:xfrm rot="10800000">
                <a:off x="1331640" y="1844824"/>
                <a:ext cx="720080" cy="720080"/>
              </a:xfrm>
              <a:prstGeom prst="triangle">
                <a:avLst/>
              </a:prstGeom>
              <a:solidFill>
                <a:srgbClr val="C00000"/>
              </a:solidFill>
              <a:ln w="38100" cap="rnd">
                <a:noFill/>
              </a:ln>
            </p:spPr>
            <p:txBody>
              <a:bodyPr rtlCol="0" anchor="ctr"/>
              <a:lstStyle/>
              <a:p>
                <a:pPr algn="ctr"/>
                <a:endParaRPr lang="zh-TW" altLang="en-US"/>
              </a:p>
            </p:txBody>
          </p:sp>
          <p:sp>
            <p:nvSpPr>
              <p:cNvPr id="122" name="橢圓 121"/>
              <p:cNvSpPr/>
              <p:nvPr/>
            </p:nvSpPr>
            <p:spPr>
              <a:xfrm>
                <a:off x="1331640" y="1484784"/>
                <a:ext cx="720080" cy="720080"/>
              </a:xfrm>
              <a:prstGeom prst="ellipse">
                <a:avLst/>
              </a:prstGeom>
              <a:solidFill>
                <a:srgbClr val="C00000"/>
              </a:solidFill>
              <a:ln w="38100" cap="rnd">
                <a:noFill/>
              </a:ln>
            </p:spPr>
            <p:txBody>
              <a:bodyPr rtlCol="0" anchor="ctr"/>
              <a:lstStyle/>
              <a:p>
                <a:pPr algn="ctr"/>
                <a:endParaRPr lang="zh-TW" altLang="en-US"/>
              </a:p>
            </p:txBody>
          </p:sp>
        </p:grpSp>
        <p:sp>
          <p:nvSpPr>
            <p:cNvPr id="120" name="橢圓 119"/>
            <p:cNvSpPr/>
            <p:nvPr/>
          </p:nvSpPr>
          <p:spPr>
            <a:xfrm>
              <a:off x="1511661" y="1664804"/>
              <a:ext cx="360040" cy="360040"/>
            </a:xfrm>
            <a:prstGeom prst="ellipse">
              <a:avLst/>
            </a:prstGeom>
            <a:solidFill>
              <a:srgbClr val="FFFFFF"/>
            </a:solidFill>
            <a:ln w="38100" cap="rnd">
              <a:noFill/>
            </a:ln>
          </p:spPr>
          <p:txBody>
            <a:bodyPr rtlCol="0" anchor="ctr"/>
            <a:lstStyle/>
            <a:p>
              <a:pPr algn="ctr"/>
              <a:endParaRPr lang="zh-TW" altLang="en-US"/>
            </a:p>
          </p:txBody>
        </p:sp>
      </p:grpSp>
      <p:cxnSp>
        <p:nvCxnSpPr>
          <p:cNvPr id="123" name="直線接點 122"/>
          <p:cNvCxnSpPr>
            <a:stCxn id="124" idx="1"/>
          </p:cNvCxnSpPr>
          <p:nvPr/>
        </p:nvCxnSpPr>
        <p:spPr>
          <a:xfrm flipH="1" flipV="1">
            <a:off x="5452048" y="1709948"/>
            <a:ext cx="1011109" cy="205558"/>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24" name="矩形 123"/>
          <p:cNvSpPr/>
          <p:nvPr/>
        </p:nvSpPr>
        <p:spPr>
          <a:xfrm>
            <a:off x="6463157" y="1746229"/>
            <a:ext cx="1005403" cy="338554"/>
          </a:xfrm>
          <a:prstGeom prst="rect">
            <a:avLst/>
          </a:prstGeom>
        </p:spPr>
        <p:txBody>
          <a:bodyPr wrap="none">
            <a:spAutoFit/>
          </a:bodyPr>
          <a:lstStyle/>
          <a:p>
            <a:r>
              <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hlinkClick r:id="rId16"/>
              </a:rPr>
              <a:t>永和國中</a:t>
            </a:r>
            <a:endPar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endParaRPr>
          </a:p>
        </p:txBody>
      </p:sp>
      <p:sp>
        <p:nvSpPr>
          <p:cNvPr id="125" name="矩形 124"/>
          <p:cNvSpPr/>
          <p:nvPr/>
        </p:nvSpPr>
        <p:spPr>
          <a:xfrm>
            <a:off x="2355003" y="2242719"/>
            <a:ext cx="1005403" cy="338554"/>
          </a:xfrm>
          <a:prstGeom prst="rect">
            <a:avLst/>
          </a:prstGeom>
        </p:spPr>
        <p:txBody>
          <a:bodyPr wrap="none">
            <a:spAutoFit/>
          </a:bodyPr>
          <a:lstStyle/>
          <a:p>
            <a:r>
              <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hlinkClick r:id="rId17"/>
              </a:rPr>
              <a:t>光武國中</a:t>
            </a:r>
            <a:endPar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endParaRPr>
          </a:p>
        </p:txBody>
      </p:sp>
      <p:cxnSp>
        <p:nvCxnSpPr>
          <p:cNvPr id="126" name="直線接點 125"/>
          <p:cNvCxnSpPr>
            <a:stCxn id="131" idx="3"/>
          </p:cNvCxnSpPr>
          <p:nvPr/>
        </p:nvCxnSpPr>
        <p:spPr>
          <a:xfrm flipH="1">
            <a:off x="3309835" y="2128016"/>
            <a:ext cx="1109916" cy="290167"/>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127" name="群組 126"/>
          <p:cNvGrpSpPr/>
          <p:nvPr/>
        </p:nvGrpSpPr>
        <p:grpSpPr>
          <a:xfrm>
            <a:off x="4391511" y="1963420"/>
            <a:ext cx="192836" cy="289254"/>
            <a:chOff x="1331640" y="1484784"/>
            <a:chExt cx="720080" cy="1080120"/>
          </a:xfrm>
        </p:grpSpPr>
        <p:grpSp>
          <p:nvGrpSpPr>
            <p:cNvPr id="128" name="群組 127"/>
            <p:cNvGrpSpPr/>
            <p:nvPr/>
          </p:nvGrpSpPr>
          <p:grpSpPr>
            <a:xfrm>
              <a:off x="1331640" y="1484784"/>
              <a:ext cx="720080" cy="1080120"/>
              <a:chOff x="1331640" y="1484784"/>
              <a:chExt cx="720080" cy="1080120"/>
            </a:xfrm>
          </p:grpSpPr>
          <p:sp>
            <p:nvSpPr>
              <p:cNvPr id="130" name="等腰三角形 129"/>
              <p:cNvSpPr/>
              <p:nvPr/>
            </p:nvSpPr>
            <p:spPr>
              <a:xfrm rot="10800000">
                <a:off x="1331640" y="1844824"/>
                <a:ext cx="720080" cy="720080"/>
              </a:xfrm>
              <a:prstGeom prst="triangle">
                <a:avLst/>
              </a:prstGeom>
              <a:solidFill>
                <a:srgbClr val="C00000"/>
              </a:solidFill>
              <a:ln w="38100" cap="rnd">
                <a:noFill/>
              </a:ln>
            </p:spPr>
            <p:txBody>
              <a:bodyPr rtlCol="0" anchor="ctr"/>
              <a:lstStyle/>
              <a:p>
                <a:pPr algn="ctr"/>
                <a:endParaRPr lang="zh-TW" altLang="en-US"/>
              </a:p>
            </p:txBody>
          </p:sp>
          <p:sp>
            <p:nvSpPr>
              <p:cNvPr id="131" name="橢圓 130"/>
              <p:cNvSpPr/>
              <p:nvPr/>
            </p:nvSpPr>
            <p:spPr>
              <a:xfrm>
                <a:off x="1331640" y="1484784"/>
                <a:ext cx="720080" cy="720080"/>
              </a:xfrm>
              <a:prstGeom prst="ellipse">
                <a:avLst/>
              </a:prstGeom>
              <a:solidFill>
                <a:srgbClr val="C00000"/>
              </a:solidFill>
              <a:ln w="38100" cap="rnd">
                <a:noFill/>
              </a:ln>
            </p:spPr>
            <p:txBody>
              <a:bodyPr rtlCol="0" anchor="ctr"/>
              <a:lstStyle/>
              <a:p>
                <a:pPr algn="ctr"/>
                <a:endParaRPr lang="zh-TW" altLang="en-US"/>
              </a:p>
            </p:txBody>
          </p:sp>
        </p:grpSp>
        <p:sp>
          <p:nvSpPr>
            <p:cNvPr id="129" name="橢圓 128"/>
            <p:cNvSpPr/>
            <p:nvPr/>
          </p:nvSpPr>
          <p:spPr>
            <a:xfrm>
              <a:off x="1511661" y="1664804"/>
              <a:ext cx="360040" cy="360040"/>
            </a:xfrm>
            <a:prstGeom prst="ellipse">
              <a:avLst/>
            </a:prstGeom>
            <a:solidFill>
              <a:srgbClr val="FFFFFF"/>
            </a:solidFill>
            <a:ln w="38100" cap="rnd">
              <a:noFill/>
            </a:ln>
          </p:spPr>
          <p:txBody>
            <a:bodyPr rtlCol="0" anchor="ctr"/>
            <a:lstStyle/>
            <a:p>
              <a:pPr algn="ctr"/>
              <a:endParaRPr lang="zh-TW" altLang="en-US"/>
            </a:p>
          </p:txBody>
        </p:sp>
      </p:grpSp>
      <p:sp>
        <p:nvSpPr>
          <p:cNvPr id="134" name="矩形 133"/>
          <p:cNvSpPr/>
          <p:nvPr/>
        </p:nvSpPr>
        <p:spPr>
          <a:xfrm>
            <a:off x="2355003" y="1593358"/>
            <a:ext cx="1005403" cy="338554"/>
          </a:xfrm>
          <a:prstGeom prst="rect">
            <a:avLst/>
          </a:prstGeom>
        </p:spPr>
        <p:txBody>
          <a:bodyPr wrap="none">
            <a:spAutoFit/>
          </a:bodyPr>
          <a:lstStyle/>
          <a:p>
            <a:r>
              <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hlinkClick r:id="rId18"/>
              </a:rPr>
              <a:t>鳳岡國中</a:t>
            </a:r>
            <a:endPar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endParaRPr>
          </a:p>
        </p:txBody>
      </p:sp>
      <p:cxnSp>
        <p:nvCxnSpPr>
          <p:cNvPr id="135" name="直線接點 134"/>
          <p:cNvCxnSpPr>
            <a:stCxn id="138" idx="1"/>
          </p:cNvCxnSpPr>
          <p:nvPr/>
        </p:nvCxnSpPr>
        <p:spPr>
          <a:xfrm flipH="1">
            <a:off x="3369250" y="1750357"/>
            <a:ext cx="1011190" cy="32229"/>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50" name="矩形 149"/>
          <p:cNvSpPr/>
          <p:nvPr/>
        </p:nvSpPr>
        <p:spPr>
          <a:xfrm>
            <a:off x="6463157" y="3397100"/>
            <a:ext cx="1005403" cy="338554"/>
          </a:xfrm>
          <a:prstGeom prst="rect">
            <a:avLst/>
          </a:prstGeom>
        </p:spPr>
        <p:txBody>
          <a:bodyPr wrap="none">
            <a:spAutoFit/>
          </a:bodyPr>
          <a:lstStyle/>
          <a:p>
            <a:r>
              <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hlinkClick r:id="rId19"/>
              </a:rPr>
              <a:t>鳳林國中</a:t>
            </a:r>
            <a:endPar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endParaRPr>
          </a:p>
        </p:txBody>
      </p:sp>
      <p:cxnSp>
        <p:nvCxnSpPr>
          <p:cNvPr id="151" name="直線接點 150"/>
          <p:cNvCxnSpPr>
            <a:stCxn id="150" idx="1"/>
          </p:cNvCxnSpPr>
          <p:nvPr/>
        </p:nvCxnSpPr>
        <p:spPr>
          <a:xfrm flipH="1" flipV="1">
            <a:off x="5271869" y="3361413"/>
            <a:ext cx="1191288" cy="204964"/>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152" name="群組 151"/>
          <p:cNvGrpSpPr/>
          <p:nvPr/>
        </p:nvGrpSpPr>
        <p:grpSpPr>
          <a:xfrm>
            <a:off x="5197827" y="3255977"/>
            <a:ext cx="192836" cy="289254"/>
            <a:chOff x="1331640" y="1484784"/>
            <a:chExt cx="720080" cy="1080120"/>
          </a:xfrm>
        </p:grpSpPr>
        <p:grpSp>
          <p:nvGrpSpPr>
            <p:cNvPr id="153" name="群組 152"/>
            <p:cNvGrpSpPr/>
            <p:nvPr/>
          </p:nvGrpSpPr>
          <p:grpSpPr>
            <a:xfrm>
              <a:off x="1331640" y="1484784"/>
              <a:ext cx="720080" cy="1080120"/>
              <a:chOff x="1331640" y="1484784"/>
              <a:chExt cx="720080" cy="1080120"/>
            </a:xfrm>
          </p:grpSpPr>
          <p:sp>
            <p:nvSpPr>
              <p:cNvPr id="155" name="等腰三角形 154"/>
              <p:cNvSpPr/>
              <p:nvPr/>
            </p:nvSpPr>
            <p:spPr>
              <a:xfrm rot="10800000">
                <a:off x="1331640" y="1844824"/>
                <a:ext cx="720080" cy="720080"/>
              </a:xfrm>
              <a:prstGeom prst="triangle">
                <a:avLst/>
              </a:prstGeom>
              <a:solidFill>
                <a:srgbClr val="C00000"/>
              </a:solidFill>
              <a:ln w="38100" cap="rnd">
                <a:noFill/>
              </a:ln>
            </p:spPr>
            <p:txBody>
              <a:bodyPr rtlCol="0" anchor="ctr"/>
              <a:lstStyle/>
              <a:p>
                <a:pPr algn="ctr"/>
                <a:endParaRPr lang="zh-TW" altLang="en-US"/>
              </a:p>
            </p:txBody>
          </p:sp>
          <p:sp>
            <p:nvSpPr>
              <p:cNvPr id="156" name="橢圓 155"/>
              <p:cNvSpPr/>
              <p:nvPr/>
            </p:nvSpPr>
            <p:spPr>
              <a:xfrm>
                <a:off x="1331640" y="1484784"/>
                <a:ext cx="720080" cy="720080"/>
              </a:xfrm>
              <a:prstGeom prst="ellipse">
                <a:avLst/>
              </a:prstGeom>
              <a:solidFill>
                <a:srgbClr val="C00000"/>
              </a:solidFill>
              <a:ln w="38100" cap="rnd">
                <a:noFill/>
              </a:ln>
            </p:spPr>
            <p:txBody>
              <a:bodyPr rtlCol="0" anchor="ctr"/>
              <a:lstStyle/>
              <a:p>
                <a:pPr algn="ctr"/>
                <a:endParaRPr lang="zh-TW" altLang="en-US"/>
              </a:p>
            </p:txBody>
          </p:sp>
        </p:grpSp>
        <p:sp>
          <p:nvSpPr>
            <p:cNvPr id="154" name="橢圓 153"/>
            <p:cNvSpPr/>
            <p:nvPr/>
          </p:nvSpPr>
          <p:spPr>
            <a:xfrm>
              <a:off x="1511661" y="1664804"/>
              <a:ext cx="360040" cy="360040"/>
            </a:xfrm>
            <a:prstGeom prst="ellipse">
              <a:avLst/>
            </a:prstGeom>
            <a:solidFill>
              <a:srgbClr val="FFFFFF"/>
            </a:solidFill>
            <a:ln w="38100" cap="rnd">
              <a:noFill/>
            </a:ln>
          </p:spPr>
          <p:txBody>
            <a:bodyPr rtlCol="0" anchor="ctr"/>
            <a:lstStyle/>
            <a:p>
              <a:pPr algn="ctr"/>
              <a:endParaRPr lang="zh-TW" altLang="en-US"/>
            </a:p>
          </p:txBody>
        </p:sp>
      </p:grpSp>
      <p:sp>
        <p:nvSpPr>
          <p:cNvPr id="157" name="矩形 156"/>
          <p:cNvSpPr/>
          <p:nvPr/>
        </p:nvSpPr>
        <p:spPr>
          <a:xfrm>
            <a:off x="6463157" y="3688039"/>
            <a:ext cx="1005403" cy="338554"/>
          </a:xfrm>
          <a:prstGeom prst="rect">
            <a:avLst/>
          </a:prstGeom>
        </p:spPr>
        <p:txBody>
          <a:bodyPr wrap="none">
            <a:spAutoFit/>
          </a:bodyPr>
          <a:lstStyle/>
          <a:p>
            <a:r>
              <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hlinkClick r:id="rId20"/>
              </a:rPr>
              <a:t>富源國中</a:t>
            </a:r>
            <a:endPar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endParaRPr>
          </a:p>
        </p:txBody>
      </p:sp>
      <p:cxnSp>
        <p:nvCxnSpPr>
          <p:cNvPr id="158" name="直線接點 157"/>
          <p:cNvCxnSpPr>
            <a:stCxn id="157" idx="1"/>
          </p:cNvCxnSpPr>
          <p:nvPr/>
        </p:nvCxnSpPr>
        <p:spPr>
          <a:xfrm flipH="1" flipV="1">
            <a:off x="5212662" y="3637426"/>
            <a:ext cx="1250495" cy="21989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159" name="群組 158"/>
          <p:cNvGrpSpPr/>
          <p:nvPr/>
        </p:nvGrpSpPr>
        <p:grpSpPr>
          <a:xfrm>
            <a:off x="5138620" y="3531990"/>
            <a:ext cx="192836" cy="289254"/>
            <a:chOff x="1331640" y="1484784"/>
            <a:chExt cx="720080" cy="1080120"/>
          </a:xfrm>
        </p:grpSpPr>
        <p:grpSp>
          <p:nvGrpSpPr>
            <p:cNvPr id="160" name="群組 159"/>
            <p:cNvGrpSpPr/>
            <p:nvPr/>
          </p:nvGrpSpPr>
          <p:grpSpPr>
            <a:xfrm>
              <a:off x="1331640" y="1484784"/>
              <a:ext cx="720080" cy="1080120"/>
              <a:chOff x="1331640" y="1484784"/>
              <a:chExt cx="720080" cy="1080120"/>
            </a:xfrm>
          </p:grpSpPr>
          <p:sp>
            <p:nvSpPr>
              <p:cNvPr id="162" name="等腰三角形 161"/>
              <p:cNvSpPr/>
              <p:nvPr/>
            </p:nvSpPr>
            <p:spPr>
              <a:xfrm rot="10800000">
                <a:off x="1331640" y="1844824"/>
                <a:ext cx="720080" cy="720080"/>
              </a:xfrm>
              <a:prstGeom prst="triangle">
                <a:avLst/>
              </a:prstGeom>
              <a:solidFill>
                <a:srgbClr val="C00000"/>
              </a:solidFill>
              <a:ln w="38100" cap="rnd">
                <a:noFill/>
              </a:ln>
            </p:spPr>
            <p:txBody>
              <a:bodyPr rtlCol="0" anchor="ctr"/>
              <a:lstStyle/>
              <a:p>
                <a:pPr algn="ctr"/>
                <a:endParaRPr lang="zh-TW" altLang="en-US"/>
              </a:p>
            </p:txBody>
          </p:sp>
          <p:sp>
            <p:nvSpPr>
              <p:cNvPr id="163" name="橢圓 162"/>
              <p:cNvSpPr/>
              <p:nvPr/>
            </p:nvSpPr>
            <p:spPr>
              <a:xfrm>
                <a:off x="1331640" y="1484784"/>
                <a:ext cx="720080" cy="720080"/>
              </a:xfrm>
              <a:prstGeom prst="ellipse">
                <a:avLst/>
              </a:prstGeom>
              <a:solidFill>
                <a:srgbClr val="C00000"/>
              </a:solidFill>
              <a:ln w="38100" cap="rnd">
                <a:noFill/>
              </a:ln>
            </p:spPr>
            <p:txBody>
              <a:bodyPr rtlCol="0" anchor="ctr"/>
              <a:lstStyle/>
              <a:p>
                <a:pPr algn="ctr"/>
                <a:endParaRPr lang="zh-TW" altLang="en-US"/>
              </a:p>
            </p:txBody>
          </p:sp>
        </p:grpSp>
        <p:sp>
          <p:nvSpPr>
            <p:cNvPr id="161" name="橢圓 160"/>
            <p:cNvSpPr/>
            <p:nvPr/>
          </p:nvSpPr>
          <p:spPr>
            <a:xfrm>
              <a:off x="1511661" y="1664804"/>
              <a:ext cx="360040" cy="360040"/>
            </a:xfrm>
            <a:prstGeom prst="ellipse">
              <a:avLst/>
            </a:prstGeom>
            <a:solidFill>
              <a:srgbClr val="FFFFFF"/>
            </a:solidFill>
            <a:ln w="38100" cap="rnd">
              <a:noFill/>
            </a:ln>
          </p:spPr>
          <p:txBody>
            <a:bodyPr rtlCol="0" anchor="ctr"/>
            <a:lstStyle/>
            <a:p>
              <a:pPr algn="ctr"/>
              <a:endParaRPr lang="zh-TW" altLang="en-US"/>
            </a:p>
          </p:txBody>
        </p:sp>
      </p:grpSp>
      <p:sp>
        <p:nvSpPr>
          <p:cNvPr id="164" name="矩形 163"/>
          <p:cNvSpPr/>
          <p:nvPr/>
        </p:nvSpPr>
        <p:spPr>
          <a:xfrm>
            <a:off x="6463157" y="4228414"/>
            <a:ext cx="1005403" cy="338554"/>
          </a:xfrm>
          <a:prstGeom prst="rect">
            <a:avLst/>
          </a:prstGeom>
        </p:spPr>
        <p:txBody>
          <a:bodyPr wrap="none">
            <a:spAutoFit/>
          </a:bodyPr>
          <a:lstStyle/>
          <a:p>
            <a:r>
              <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hlinkClick r:id="rId21"/>
              </a:rPr>
              <a:t>富北國中</a:t>
            </a:r>
            <a:endPar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endParaRPr>
          </a:p>
        </p:txBody>
      </p:sp>
      <p:cxnSp>
        <p:nvCxnSpPr>
          <p:cNvPr id="165" name="直線接點 164"/>
          <p:cNvCxnSpPr>
            <a:stCxn id="164" idx="1"/>
          </p:cNvCxnSpPr>
          <p:nvPr/>
        </p:nvCxnSpPr>
        <p:spPr>
          <a:xfrm flipH="1" flipV="1">
            <a:off x="5080242" y="4192727"/>
            <a:ext cx="1382915" cy="204964"/>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166" name="群組 165"/>
          <p:cNvGrpSpPr/>
          <p:nvPr/>
        </p:nvGrpSpPr>
        <p:grpSpPr>
          <a:xfrm>
            <a:off x="5006200" y="4087291"/>
            <a:ext cx="192836" cy="289254"/>
            <a:chOff x="1331640" y="1484784"/>
            <a:chExt cx="720080" cy="1080120"/>
          </a:xfrm>
        </p:grpSpPr>
        <p:grpSp>
          <p:nvGrpSpPr>
            <p:cNvPr id="167" name="群組 166"/>
            <p:cNvGrpSpPr/>
            <p:nvPr/>
          </p:nvGrpSpPr>
          <p:grpSpPr>
            <a:xfrm>
              <a:off x="1331640" y="1484784"/>
              <a:ext cx="720080" cy="1080120"/>
              <a:chOff x="1331640" y="1484784"/>
              <a:chExt cx="720080" cy="1080120"/>
            </a:xfrm>
          </p:grpSpPr>
          <p:sp>
            <p:nvSpPr>
              <p:cNvPr id="169" name="等腰三角形 168"/>
              <p:cNvSpPr/>
              <p:nvPr/>
            </p:nvSpPr>
            <p:spPr>
              <a:xfrm rot="10800000">
                <a:off x="1331640" y="1844824"/>
                <a:ext cx="720080" cy="720080"/>
              </a:xfrm>
              <a:prstGeom prst="triangle">
                <a:avLst/>
              </a:prstGeom>
              <a:solidFill>
                <a:srgbClr val="C00000"/>
              </a:solidFill>
              <a:ln w="38100" cap="rnd">
                <a:noFill/>
              </a:ln>
            </p:spPr>
            <p:txBody>
              <a:bodyPr rtlCol="0" anchor="ctr"/>
              <a:lstStyle/>
              <a:p>
                <a:pPr algn="ctr"/>
                <a:endParaRPr lang="zh-TW" altLang="en-US"/>
              </a:p>
            </p:txBody>
          </p:sp>
          <p:sp>
            <p:nvSpPr>
              <p:cNvPr id="170" name="橢圓 169"/>
              <p:cNvSpPr/>
              <p:nvPr/>
            </p:nvSpPr>
            <p:spPr>
              <a:xfrm>
                <a:off x="1331640" y="1484784"/>
                <a:ext cx="720080" cy="720080"/>
              </a:xfrm>
              <a:prstGeom prst="ellipse">
                <a:avLst/>
              </a:prstGeom>
              <a:solidFill>
                <a:srgbClr val="C00000"/>
              </a:solidFill>
              <a:ln w="38100" cap="rnd">
                <a:noFill/>
              </a:ln>
            </p:spPr>
            <p:txBody>
              <a:bodyPr rtlCol="0" anchor="ctr"/>
              <a:lstStyle/>
              <a:p>
                <a:pPr algn="ctr"/>
                <a:endParaRPr lang="zh-TW" altLang="en-US"/>
              </a:p>
            </p:txBody>
          </p:sp>
        </p:grpSp>
        <p:sp>
          <p:nvSpPr>
            <p:cNvPr id="168" name="橢圓 167"/>
            <p:cNvSpPr/>
            <p:nvPr/>
          </p:nvSpPr>
          <p:spPr>
            <a:xfrm>
              <a:off x="1511661" y="1664804"/>
              <a:ext cx="360040" cy="360040"/>
            </a:xfrm>
            <a:prstGeom prst="ellipse">
              <a:avLst/>
            </a:prstGeom>
            <a:solidFill>
              <a:srgbClr val="FFFFFF"/>
            </a:solidFill>
            <a:ln w="38100" cap="rnd">
              <a:noFill/>
            </a:ln>
          </p:spPr>
          <p:txBody>
            <a:bodyPr rtlCol="0" anchor="ctr"/>
            <a:lstStyle/>
            <a:p>
              <a:pPr algn="ctr"/>
              <a:endParaRPr lang="zh-TW" altLang="en-US"/>
            </a:p>
          </p:txBody>
        </p:sp>
      </p:grpSp>
      <p:sp>
        <p:nvSpPr>
          <p:cNvPr id="172" name="矩形 171"/>
          <p:cNvSpPr/>
          <p:nvPr/>
        </p:nvSpPr>
        <p:spPr>
          <a:xfrm>
            <a:off x="6257972" y="2713139"/>
            <a:ext cx="1415772" cy="338554"/>
          </a:xfrm>
          <a:prstGeom prst="rect">
            <a:avLst/>
          </a:prstGeom>
        </p:spPr>
        <p:txBody>
          <a:bodyPr wrap="none">
            <a:spAutoFit/>
          </a:bodyPr>
          <a:lstStyle/>
          <a:p>
            <a:r>
              <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hlinkClick r:id="rId22"/>
              </a:rPr>
              <a:t>慈濟大學附中</a:t>
            </a:r>
            <a:endPar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endParaRPr>
          </a:p>
        </p:txBody>
      </p:sp>
      <p:cxnSp>
        <p:nvCxnSpPr>
          <p:cNvPr id="173" name="直線接點 172"/>
          <p:cNvCxnSpPr>
            <a:stCxn id="172" idx="1"/>
          </p:cNvCxnSpPr>
          <p:nvPr/>
        </p:nvCxnSpPr>
        <p:spPr>
          <a:xfrm flipH="1">
            <a:off x="5302610" y="2882416"/>
            <a:ext cx="955362" cy="16293"/>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174" name="群組 173"/>
          <p:cNvGrpSpPr/>
          <p:nvPr/>
        </p:nvGrpSpPr>
        <p:grpSpPr>
          <a:xfrm>
            <a:off x="5228567" y="2793273"/>
            <a:ext cx="192836" cy="289254"/>
            <a:chOff x="1331640" y="1484784"/>
            <a:chExt cx="720080" cy="1080120"/>
          </a:xfrm>
        </p:grpSpPr>
        <p:grpSp>
          <p:nvGrpSpPr>
            <p:cNvPr id="175" name="群組 174"/>
            <p:cNvGrpSpPr/>
            <p:nvPr/>
          </p:nvGrpSpPr>
          <p:grpSpPr>
            <a:xfrm>
              <a:off x="1331640" y="1484784"/>
              <a:ext cx="720080" cy="1080120"/>
              <a:chOff x="1331640" y="1484784"/>
              <a:chExt cx="720080" cy="1080120"/>
            </a:xfrm>
          </p:grpSpPr>
          <p:sp>
            <p:nvSpPr>
              <p:cNvPr id="177" name="等腰三角形 176"/>
              <p:cNvSpPr/>
              <p:nvPr/>
            </p:nvSpPr>
            <p:spPr>
              <a:xfrm rot="10800000">
                <a:off x="1331640" y="1844824"/>
                <a:ext cx="720080" cy="720080"/>
              </a:xfrm>
              <a:prstGeom prst="triangle">
                <a:avLst/>
              </a:prstGeom>
              <a:solidFill>
                <a:srgbClr val="C00000"/>
              </a:solidFill>
              <a:ln w="38100" cap="rnd">
                <a:noFill/>
              </a:ln>
            </p:spPr>
            <p:txBody>
              <a:bodyPr rtlCol="0" anchor="ctr"/>
              <a:lstStyle/>
              <a:p>
                <a:pPr algn="ctr"/>
                <a:endParaRPr lang="zh-TW" altLang="en-US"/>
              </a:p>
            </p:txBody>
          </p:sp>
          <p:sp>
            <p:nvSpPr>
              <p:cNvPr id="178" name="橢圓 177"/>
              <p:cNvSpPr/>
              <p:nvPr/>
            </p:nvSpPr>
            <p:spPr>
              <a:xfrm>
                <a:off x="1331640" y="1484784"/>
                <a:ext cx="720080" cy="720080"/>
              </a:xfrm>
              <a:prstGeom prst="ellipse">
                <a:avLst/>
              </a:prstGeom>
              <a:solidFill>
                <a:srgbClr val="C00000"/>
              </a:solidFill>
              <a:ln w="38100" cap="rnd">
                <a:noFill/>
              </a:ln>
            </p:spPr>
            <p:txBody>
              <a:bodyPr rtlCol="0" anchor="ctr"/>
              <a:lstStyle/>
              <a:p>
                <a:pPr algn="ctr"/>
                <a:endParaRPr lang="zh-TW" altLang="en-US"/>
              </a:p>
            </p:txBody>
          </p:sp>
        </p:grpSp>
        <p:sp>
          <p:nvSpPr>
            <p:cNvPr id="176" name="橢圓 175"/>
            <p:cNvSpPr/>
            <p:nvPr/>
          </p:nvSpPr>
          <p:spPr>
            <a:xfrm>
              <a:off x="1511661" y="1664804"/>
              <a:ext cx="360040" cy="360040"/>
            </a:xfrm>
            <a:prstGeom prst="ellipse">
              <a:avLst/>
            </a:prstGeom>
            <a:solidFill>
              <a:srgbClr val="FFFFFF"/>
            </a:solidFill>
            <a:ln w="38100" cap="rnd">
              <a:noFill/>
            </a:ln>
          </p:spPr>
          <p:txBody>
            <a:bodyPr rtlCol="0" anchor="ctr"/>
            <a:lstStyle/>
            <a:p>
              <a:pPr algn="ctr"/>
              <a:endParaRPr lang="zh-TW" altLang="en-US"/>
            </a:p>
          </p:txBody>
        </p:sp>
      </p:grpSp>
      <p:sp>
        <p:nvSpPr>
          <p:cNvPr id="180" name="矩形 179"/>
          <p:cNvSpPr/>
          <p:nvPr/>
        </p:nvSpPr>
        <p:spPr>
          <a:xfrm>
            <a:off x="1682547" y="5064283"/>
            <a:ext cx="1005403" cy="338554"/>
          </a:xfrm>
          <a:prstGeom prst="rect">
            <a:avLst/>
          </a:prstGeom>
        </p:spPr>
        <p:txBody>
          <a:bodyPr wrap="none">
            <a:spAutoFit/>
          </a:bodyPr>
          <a:lstStyle/>
          <a:p>
            <a:r>
              <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hlinkClick r:id="rId23"/>
              </a:rPr>
              <a:t>福山國中</a:t>
            </a:r>
            <a:endPar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endParaRPr>
          </a:p>
        </p:txBody>
      </p:sp>
      <p:cxnSp>
        <p:nvCxnSpPr>
          <p:cNvPr id="181" name="直線接點 180"/>
          <p:cNvCxnSpPr/>
          <p:nvPr/>
        </p:nvCxnSpPr>
        <p:spPr>
          <a:xfrm flipH="1" flipV="1">
            <a:off x="2653790" y="5233560"/>
            <a:ext cx="873313" cy="17626"/>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182" name="群組 181"/>
          <p:cNvGrpSpPr/>
          <p:nvPr/>
        </p:nvGrpSpPr>
        <p:grpSpPr>
          <a:xfrm>
            <a:off x="3476906" y="5213302"/>
            <a:ext cx="192836" cy="289254"/>
            <a:chOff x="1331640" y="1484784"/>
            <a:chExt cx="720080" cy="1080120"/>
          </a:xfrm>
        </p:grpSpPr>
        <p:grpSp>
          <p:nvGrpSpPr>
            <p:cNvPr id="183" name="群組 182"/>
            <p:cNvGrpSpPr/>
            <p:nvPr/>
          </p:nvGrpSpPr>
          <p:grpSpPr>
            <a:xfrm>
              <a:off x="1331640" y="1484784"/>
              <a:ext cx="720080" cy="1080120"/>
              <a:chOff x="1331640" y="1484784"/>
              <a:chExt cx="720080" cy="1080120"/>
            </a:xfrm>
          </p:grpSpPr>
          <p:sp>
            <p:nvSpPr>
              <p:cNvPr id="185" name="等腰三角形 184"/>
              <p:cNvSpPr/>
              <p:nvPr/>
            </p:nvSpPr>
            <p:spPr>
              <a:xfrm rot="10800000">
                <a:off x="1331640" y="1844824"/>
                <a:ext cx="720080" cy="720080"/>
              </a:xfrm>
              <a:prstGeom prst="triangle">
                <a:avLst/>
              </a:prstGeom>
              <a:solidFill>
                <a:srgbClr val="C00000"/>
              </a:solidFill>
              <a:ln w="38100" cap="rnd">
                <a:noFill/>
              </a:ln>
            </p:spPr>
            <p:txBody>
              <a:bodyPr rtlCol="0" anchor="ctr"/>
              <a:lstStyle/>
              <a:p>
                <a:pPr algn="ctr"/>
                <a:endParaRPr lang="zh-TW" altLang="en-US"/>
              </a:p>
            </p:txBody>
          </p:sp>
          <p:sp>
            <p:nvSpPr>
              <p:cNvPr id="186" name="橢圓 185"/>
              <p:cNvSpPr/>
              <p:nvPr/>
            </p:nvSpPr>
            <p:spPr>
              <a:xfrm>
                <a:off x="1331640" y="1484784"/>
                <a:ext cx="720080" cy="720080"/>
              </a:xfrm>
              <a:prstGeom prst="ellipse">
                <a:avLst/>
              </a:prstGeom>
              <a:solidFill>
                <a:srgbClr val="C00000"/>
              </a:solidFill>
              <a:ln w="38100" cap="rnd">
                <a:noFill/>
              </a:ln>
            </p:spPr>
            <p:txBody>
              <a:bodyPr rtlCol="0" anchor="ctr"/>
              <a:lstStyle/>
              <a:p>
                <a:pPr algn="ctr"/>
                <a:endParaRPr lang="zh-TW" altLang="en-US"/>
              </a:p>
            </p:txBody>
          </p:sp>
        </p:grpSp>
        <p:sp>
          <p:nvSpPr>
            <p:cNvPr id="184" name="橢圓 183"/>
            <p:cNvSpPr/>
            <p:nvPr/>
          </p:nvSpPr>
          <p:spPr>
            <a:xfrm>
              <a:off x="1511661" y="1664804"/>
              <a:ext cx="360040" cy="360040"/>
            </a:xfrm>
            <a:prstGeom prst="ellipse">
              <a:avLst/>
            </a:prstGeom>
            <a:solidFill>
              <a:srgbClr val="FFFFFF"/>
            </a:solidFill>
            <a:ln w="38100" cap="rnd">
              <a:noFill/>
            </a:ln>
          </p:spPr>
          <p:txBody>
            <a:bodyPr rtlCol="0" anchor="ctr"/>
            <a:lstStyle/>
            <a:p>
              <a:pPr algn="ctr"/>
              <a:endParaRPr lang="zh-TW" altLang="en-US"/>
            </a:p>
          </p:txBody>
        </p:sp>
      </p:grpSp>
      <p:grpSp>
        <p:nvGrpSpPr>
          <p:cNvPr id="236" name="群組 235"/>
          <p:cNvGrpSpPr/>
          <p:nvPr/>
        </p:nvGrpSpPr>
        <p:grpSpPr>
          <a:xfrm>
            <a:off x="7463939" y="4998274"/>
            <a:ext cx="192836" cy="289254"/>
            <a:chOff x="1331640" y="1484784"/>
            <a:chExt cx="720080" cy="1080120"/>
          </a:xfrm>
        </p:grpSpPr>
        <p:grpSp>
          <p:nvGrpSpPr>
            <p:cNvPr id="237" name="群組 236"/>
            <p:cNvGrpSpPr/>
            <p:nvPr/>
          </p:nvGrpSpPr>
          <p:grpSpPr>
            <a:xfrm>
              <a:off x="1331640" y="1484784"/>
              <a:ext cx="720080" cy="1080120"/>
              <a:chOff x="1331640" y="1484784"/>
              <a:chExt cx="720080" cy="1080120"/>
            </a:xfrm>
          </p:grpSpPr>
          <p:sp>
            <p:nvSpPr>
              <p:cNvPr id="239" name="等腰三角形 238"/>
              <p:cNvSpPr/>
              <p:nvPr/>
            </p:nvSpPr>
            <p:spPr>
              <a:xfrm rot="10800000">
                <a:off x="1331640" y="1844824"/>
                <a:ext cx="720080" cy="720080"/>
              </a:xfrm>
              <a:prstGeom prst="triangle">
                <a:avLst/>
              </a:prstGeom>
              <a:solidFill>
                <a:srgbClr val="1976D2"/>
              </a:solidFill>
              <a:ln w="38100" cap="rnd">
                <a:noFill/>
              </a:ln>
            </p:spPr>
            <p:txBody>
              <a:bodyPr rtlCol="0" anchor="ctr"/>
              <a:lstStyle/>
              <a:p>
                <a:pPr algn="ctr"/>
                <a:endParaRPr lang="zh-TW" altLang="en-US"/>
              </a:p>
            </p:txBody>
          </p:sp>
          <p:sp>
            <p:nvSpPr>
              <p:cNvPr id="240" name="橢圓 239"/>
              <p:cNvSpPr/>
              <p:nvPr/>
            </p:nvSpPr>
            <p:spPr>
              <a:xfrm>
                <a:off x="1331640" y="1484784"/>
                <a:ext cx="720080" cy="720080"/>
              </a:xfrm>
              <a:prstGeom prst="ellipse">
                <a:avLst/>
              </a:prstGeom>
              <a:solidFill>
                <a:srgbClr val="1976D2"/>
              </a:solidFill>
              <a:ln w="38100" cap="rnd">
                <a:noFill/>
              </a:ln>
            </p:spPr>
            <p:txBody>
              <a:bodyPr rtlCol="0" anchor="ctr"/>
              <a:lstStyle/>
              <a:p>
                <a:pPr algn="ctr"/>
                <a:endParaRPr lang="zh-TW" altLang="en-US"/>
              </a:p>
            </p:txBody>
          </p:sp>
        </p:grpSp>
        <p:sp>
          <p:nvSpPr>
            <p:cNvPr id="238" name="橢圓 237"/>
            <p:cNvSpPr/>
            <p:nvPr/>
          </p:nvSpPr>
          <p:spPr>
            <a:xfrm>
              <a:off x="1511661" y="1664804"/>
              <a:ext cx="360040" cy="360040"/>
            </a:xfrm>
            <a:prstGeom prst="ellipse">
              <a:avLst/>
            </a:prstGeom>
            <a:solidFill>
              <a:srgbClr val="FFFFFF"/>
            </a:solidFill>
            <a:ln w="38100" cap="rnd">
              <a:noFill/>
            </a:ln>
          </p:spPr>
          <p:txBody>
            <a:bodyPr rtlCol="0" anchor="ctr"/>
            <a:lstStyle/>
            <a:p>
              <a:pPr algn="ctr"/>
              <a:endParaRPr lang="zh-TW" altLang="en-US"/>
            </a:p>
          </p:txBody>
        </p:sp>
      </p:grpSp>
      <p:sp>
        <p:nvSpPr>
          <p:cNvPr id="241" name="矩形 240"/>
          <p:cNvSpPr/>
          <p:nvPr/>
        </p:nvSpPr>
        <p:spPr>
          <a:xfrm>
            <a:off x="7734742" y="4945450"/>
            <a:ext cx="595035" cy="338554"/>
          </a:xfrm>
          <a:prstGeom prst="rect">
            <a:avLst/>
          </a:prstGeom>
        </p:spPr>
        <p:txBody>
          <a:bodyPr wrap="none">
            <a:spAutoFit/>
          </a:bodyPr>
          <a:lstStyle/>
          <a:p>
            <a:r>
              <a:rPr lang="zh-TW" altLang="en-US" sz="1600" b="1" dirty="0">
                <a:solidFill>
                  <a:srgbClr val="1976D2"/>
                </a:solidFill>
                <a:latin typeface="微軟正黑體" panose="020B0604030504040204" pitchFamily="34" charset="-120"/>
                <a:ea typeface="微軟正黑體" panose="020B0604030504040204" pitchFamily="34" charset="-120"/>
                <a:cs typeface="Arial" charset="0"/>
                <a:sym typeface="Arial" charset="0"/>
              </a:rPr>
              <a:t>國小</a:t>
            </a:r>
          </a:p>
        </p:txBody>
      </p:sp>
      <p:sp>
        <p:nvSpPr>
          <p:cNvPr id="242" name="矩形 241"/>
          <p:cNvSpPr/>
          <p:nvPr/>
        </p:nvSpPr>
        <p:spPr>
          <a:xfrm>
            <a:off x="7743355" y="5470992"/>
            <a:ext cx="595035" cy="338554"/>
          </a:xfrm>
          <a:prstGeom prst="rect">
            <a:avLst/>
          </a:prstGeom>
        </p:spPr>
        <p:txBody>
          <a:bodyPr wrap="none">
            <a:spAutoFit/>
          </a:bodyPr>
          <a:lstStyle/>
          <a:p>
            <a:r>
              <a:rPr lang="zh-TW" altLang="en-US" sz="1600" b="1" dirty="0">
                <a:solidFill>
                  <a:srgbClr val="C00000"/>
                </a:solidFill>
                <a:latin typeface="微軟正黑體" panose="020B0604030504040204" pitchFamily="34" charset="-120"/>
                <a:ea typeface="微軟正黑體" panose="020B0604030504040204" pitchFamily="34" charset="-120"/>
                <a:cs typeface="Arial" charset="0"/>
                <a:sym typeface="Arial" charset="0"/>
              </a:rPr>
              <a:t>國中</a:t>
            </a:r>
          </a:p>
        </p:txBody>
      </p:sp>
      <p:grpSp>
        <p:nvGrpSpPr>
          <p:cNvPr id="243" name="群組 242"/>
          <p:cNvGrpSpPr/>
          <p:nvPr/>
        </p:nvGrpSpPr>
        <p:grpSpPr>
          <a:xfrm>
            <a:off x="7480908" y="5499655"/>
            <a:ext cx="192836" cy="289254"/>
            <a:chOff x="1331640" y="1484784"/>
            <a:chExt cx="720080" cy="1080120"/>
          </a:xfrm>
        </p:grpSpPr>
        <p:grpSp>
          <p:nvGrpSpPr>
            <p:cNvPr id="244" name="群組 243"/>
            <p:cNvGrpSpPr/>
            <p:nvPr/>
          </p:nvGrpSpPr>
          <p:grpSpPr>
            <a:xfrm>
              <a:off x="1331640" y="1484784"/>
              <a:ext cx="720080" cy="1080120"/>
              <a:chOff x="1331640" y="1484784"/>
              <a:chExt cx="720080" cy="1080120"/>
            </a:xfrm>
          </p:grpSpPr>
          <p:sp>
            <p:nvSpPr>
              <p:cNvPr id="246" name="等腰三角形 245"/>
              <p:cNvSpPr/>
              <p:nvPr/>
            </p:nvSpPr>
            <p:spPr>
              <a:xfrm rot="10800000">
                <a:off x="1331640" y="1844824"/>
                <a:ext cx="720080" cy="720080"/>
              </a:xfrm>
              <a:prstGeom prst="triangle">
                <a:avLst/>
              </a:prstGeom>
              <a:solidFill>
                <a:srgbClr val="C00000"/>
              </a:solidFill>
              <a:ln w="38100" cap="rnd">
                <a:noFill/>
              </a:ln>
            </p:spPr>
            <p:txBody>
              <a:bodyPr rtlCol="0" anchor="ctr"/>
              <a:lstStyle/>
              <a:p>
                <a:pPr algn="ctr"/>
                <a:endParaRPr lang="zh-TW" altLang="en-US"/>
              </a:p>
            </p:txBody>
          </p:sp>
          <p:sp>
            <p:nvSpPr>
              <p:cNvPr id="247" name="橢圓 246"/>
              <p:cNvSpPr/>
              <p:nvPr/>
            </p:nvSpPr>
            <p:spPr>
              <a:xfrm>
                <a:off x="1331640" y="1484784"/>
                <a:ext cx="720080" cy="720080"/>
              </a:xfrm>
              <a:prstGeom prst="ellipse">
                <a:avLst/>
              </a:prstGeom>
              <a:solidFill>
                <a:srgbClr val="C00000"/>
              </a:solidFill>
              <a:ln w="38100" cap="rnd">
                <a:noFill/>
              </a:ln>
            </p:spPr>
            <p:txBody>
              <a:bodyPr rtlCol="0" anchor="ctr"/>
              <a:lstStyle/>
              <a:p>
                <a:pPr algn="ctr"/>
                <a:endParaRPr lang="zh-TW" altLang="en-US"/>
              </a:p>
            </p:txBody>
          </p:sp>
        </p:grpSp>
        <p:sp>
          <p:nvSpPr>
            <p:cNvPr id="245" name="橢圓 244"/>
            <p:cNvSpPr/>
            <p:nvPr/>
          </p:nvSpPr>
          <p:spPr>
            <a:xfrm>
              <a:off x="1511661" y="1664804"/>
              <a:ext cx="360040" cy="360040"/>
            </a:xfrm>
            <a:prstGeom prst="ellipse">
              <a:avLst/>
            </a:prstGeom>
            <a:solidFill>
              <a:srgbClr val="FFFFFF"/>
            </a:solidFill>
            <a:ln w="38100" cap="rnd">
              <a:noFill/>
            </a:ln>
          </p:spPr>
          <p:txBody>
            <a:bodyPr rtlCol="0" anchor="ctr"/>
            <a:lstStyle/>
            <a:p>
              <a:pPr algn="ctr"/>
              <a:endParaRPr lang="zh-TW" altLang="en-US"/>
            </a:p>
          </p:txBody>
        </p:sp>
      </p:grpSp>
      <p:sp>
        <p:nvSpPr>
          <p:cNvPr id="179" name="標題 2"/>
          <p:cNvSpPr txBox="1">
            <a:spLocks/>
          </p:cNvSpPr>
          <p:nvPr/>
        </p:nvSpPr>
        <p:spPr bwMode="auto">
          <a:xfrm>
            <a:off x="1594666" y="2091433"/>
            <a:ext cx="8338672"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dirty="0">
                <a:solidFill>
                  <a:schemeClr val="bg1"/>
                </a:solidFill>
                <a:cs typeface="Times New Roman" pitchFamily="18" charset="0"/>
              </a:rPr>
              <a:t>二、建構學校素養導向課程與教學案例</a:t>
            </a:r>
          </a:p>
        </p:txBody>
      </p:sp>
      <p:sp>
        <p:nvSpPr>
          <p:cNvPr id="187" name="標題 2"/>
          <p:cNvSpPr txBox="1">
            <a:spLocks/>
          </p:cNvSpPr>
          <p:nvPr/>
        </p:nvSpPr>
        <p:spPr bwMode="auto">
          <a:xfrm>
            <a:off x="743192" y="180175"/>
            <a:ext cx="8338672"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dirty="0">
                <a:solidFill>
                  <a:schemeClr val="bg1"/>
                </a:solidFill>
                <a:cs typeface="Times New Roman" pitchFamily="18" charset="0"/>
              </a:rPr>
              <a:t>二、建構學校素養導向課程與教學案例</a:t>
            </a:r>
          </a:p>
        </p:txBody>
      </p:sp>
    </p:spTree>
    <p:extLst>
      <p:ext uri="{BB962C8B-B14F-4D97-AF65-F5344CB8AC3E}">
        <p14:creationId xmlns:p14="http://schemas.microsoft.com/office/powerpoint/2010/main" val="11908908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49" name="Object 101"/>
          <p:cNvGraphicFramePr>
            <a:graphicFrameLocks noChangeAspect="1"/>
          </p:cNvGraphicFramePr>
          <p:nvPr>
            <p:extLst>
              <p:ext uri="{D42A27DB-BD31-4B8C-83A1-F6EECF244321}">
                <p14:modId xmlns:p14="http://schemas.microsoft.com/office/powerpoint/2010/main" val="2372233157"/>
              </p:ext>
            </p:extLst>
          </p:nvPr>
        </p:nvGraphicFramePr>
        <p:xfrm>
          <a:off x="0" y="733425"/>
          <a:ext cx="9118600" cy="6124575"/>
        </p:xfrm>
        <a:graphic>
          <a:graphicData uri="http://schemas.openxmlformats.org/presentationml/2006/ole">
            <mc:AlternateContent xmlns:mc="http://schemas.openxmlformats.org/markup-compatibility/2006">
              <mc:Choice xmlns:v="urn:schemas-microsoft-com:vml" Requires="v">
                <p:oleObj spid="_x0000_s1061" name="文件" r:id="rId4" imgW="9109404" imgH="5302059" progId="Word.Document.12">
                  <p:embed/>
                </p:oleObj>
              </mc:Choice>
              <mc:Fallback>
                <p:oleObj name="文件" r:id="rId4" imgW="9109404" imgH="5302059" progId="Word.Document.12">
                  <p:embed/>
                  <p:pic>
                    <p:nvPicPr>
                      <p:cNvPr id="2149" name="Object 101"/>
                      <p:cNvPicPr>
                        <a:picLocks noChangeAspect="1" noChangeArrowheads="1"/>
                      </p:cNvPicPr>
                      <p:nvPr/>
                    </p:nvPicPr>
                    <p:blipFill>
                      <a:blip r:embed="rId5"/>
                      <a:srcRect/>
                      <a:stretch>
                        <a:fillRect/>
                      </a:stretch>
                    </p:blipFill>
                    <p:spPr bwMode="auto">
                      <a:xfrm>
                        <a:off x="0" y="733425"/>
                        <a:ext cx="9118600" cy="6124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63</a:t>
            </a:fld>
            <a:endParaRPr lang="zh-TW" altLang="en-US"/>
          </a:p>
        </p:txBody>
      </p:sp>
      <p:sp>
        <p:nvSpPr>
          <p:cNvPr id="4" name="文字方塊 3"/>
          <p:cNvSpPr txBox="1"/>
          <p:nvPr/>
        </p:nvSpPr>
        <p:spPr>
          <a:xfrm>
            <a:off x="7782401" y="-34986"/>
            <a:ext cx="1038071" cy="276999"/>
          </a:xfrm>
          <a:prstGeom prst="rect">
            <a:avLst/>
          </a:prstGeom>
          <a:noFill/>
        </p:spPr>
        <p:txBody>
          <a:bodyPr wrap="square" rtlCol="0">
            <a:spAutoFit/>
          </a:bodyPr>
          <a:lstStyle/>
          <a:p>
            <a:pPr algn="r"/>
            <a:r>
              <a:rPr lang="en-US" altLang="zh-TW" sz="1200" dirty="0">
                <a:solidFill>
                  <a:srgbClr val="F3E5F5"/>
                </a:solidFill>
              </a:rPr>
              <a:t>5-2-2</a:t>
            </a:r>
            <a:r>
              <a:rPr lang="zh-TW" altLang="en-US" sz="1200" dirty="0">
                <a:solidFill>
                  <a:srgbClr val="F3E5F5"/>
                </a:solidFill>
              </a:rPr>
              <a:t>   </a:t>
            </a:r>
            <a:r>
              <a:rPr lang="en-US" altLang="zh-TW" sz="1200" dirty="0">
                <a:solidFill>
                  <a:srgbClr val="F3E5F5"/>
                </a:solidFill>
              </a:rPr>
              <a:t>/</a:t>
            </a:r>
            <a:r>
              <a:rPr lang="zh-TW" altLang="en-US" sz="1200" dirty="0">
                <a:solidFill>
                  <a:srgbClr val="F3E5F5"/>
                </a:solidFill>
              </a:rPr>
              <a:t> </a:t>
            </a:r>
          </a:p>
        </p:txBody>
      </p:sp>
      <p:sp>
        <p:nvSpPr>
          <p:cNvPr id="5" name="標題 2"/>
          <p:cNvSpPr txBox="1">
            <a:spLocks/>
          </p:cNvSpPr>
          <p:nvPr/>
        </p:nvSpPr>
        <p:spPr bwMode="auto">
          <a:xfrm>
            <a:off x="481800" y="55465"/>
            <a:ext cx="8338672"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dirty="0">
                <a:solidFill>
                  <a:schemeClr val="bg1"/>
                </a:solidFill>
                <a:cs typeface="Times New Roman" pitchFamily="18" charset="0"/>
              </a:rPr>
              <a:t>二、建構學校素養導向課程與教學案例</a:t>
            </a:r>
          </a:p>
        </p:txBody>
      </p:sp>
    </p:spTree>
    <p:extLst>
      <p:ext uri="{BB962C8B-B14F-4D97-AF65-F5344CB8AC3E}">
        <p14:creationId xmlns:p14="http://schemas.microsoft.com/office/powerpoint/2010/main" val="21396988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群組 12"/>
          <p:cNvGrpSpPr/>
          <p:nvPr/>
        </p:nvGrpSpPr>
        <p:grpSpPr>
          <a:xfrm>
            <a:off x="8500005" y="249661"/>
            <a:ext cx="411193" cy="756563"/>
            <a:chOff x="1208217" y="4921848"/>
            <a:chExt cx="1319844" cy="2428413"/>
          </a:xfrm>
          <a:solidFill>
            <a:schemeClr val="bg1"/>
          </a:solidFill>
        </p:grpSpPr>
        <p:sp>
          <p:nvSpPr>
            <p:cNvPr id="63" name="圓角矩形 62"/>
            <p:cNvSpPr/>
            <p:nvPr/>
          </p:nvSpPr>
          <p:spPr>
            <a:xfrm>
              <a:off x="2009044" y="6147575"/>
              <a:ext cx="231012" cy="889562"/>
            </a:xfrm>
            <a:prstGeom prst="roundRect">
              <a:avLst>
                <a:gd name="adj" fmla="val 50000"/>
              </a:avLst>
            </a:pr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1" name="圓角矩形 60"/>
            <p:cNvSpPr/>
            <p:nvPr/>
          </p:nvSpPr>
          <p:spPr>
            <a:xfrm rot="244087">
              <a:off x="1470873" y="5452214"/>
              <a:ext cx="413136" cy="825951"/>
            </a:xfrm>
            <a:prstGeom prst="roundRect">
              <a:avLst>
                <a:gd name="adj" fmla="val 34396"/>
              </a:avLst>
            </a:pr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2" name="流程圖: 接點 61"/>
            <p:cNvSpPr/>
            <p:nvPr/>
          </p:nvSpPr>
          <p:spPr>
            <a:xfrm rot="21118851">
              <a:off x="1527215" y="4921848"/>
              <a:ext cx="452480" cy="452479"/>
            </a:xfrm>
            <a:prstGeom prst="flowChartConnector">
              <a:avLst/>
            </a:pr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64" name="群組 63"/>
            <p:cNvGrpSpPr/>
            <p:nvPr/>
          </p:nvGrpSpPr>
          <p:grpSpPr>
            <a:xfrm rot="18459206" flipV="1">
              <a:off x="933070" y="5657089"/>
              <a:ext cx="769309" cy="219015"/>
              <a:chOff x="723609" y="2530960"/>
              <a:chExt cx="1591573" cy="453107"/>
            </a:xfrm>
            <a:grpFill/>
          </p:grpSpPr>
          <p:sp>
            <p:nvSpPr>
              <p:cNvPr id="105" name="圓角矩形 104"/>
              <p:cNvSpPr/>
              <p:nvPr/>
            </p:nvSpPr>
            <p:spPr>
              <a:xfrm rot="18736747">
                <a:off x="1057956" y="2196613"/>
                <a:ext cx="319220" cy="987913"/>
              </a:xfrm>
              <a:prstGeom prst="roundRect">
                <a:avLst>
                  <a:gd name="adj" fmla="val 50000"/>
                </a:avLst>
              </a:pr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06" name="圓角矩形 105"/>
              <p:cNvSpPr/>
              <p:nvPr/>
            </p:nvSpPr>
            <p:spPr>
              <a:xfrm rot="3984652">
                <a:off x="1661616" y="2330500"/>
                <a:ext cx="319220" cy="987913"/>
              </a:xfrm>
              <a:prstGeom prst="roundRect">
                <a:avLst>
                  <a:gd name="adj" fmla="val 50000"/>
                </a:avLst>
              </a:pr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65" name="群組 64"/>
            <p:cNvGrpSpPr/>
            <p:nvPr/>
          </p:nvGrpSpPr>
          <p:grpSpPr>
            <a:xfrm rot="19876653" flipH="1">
              <a:off x="1758752" y="5315615"/>
              <a:ext cx="769309" cy="219015"/>
              <a:chOff x="723609" y="2530960"/>
              <a:chExt cx="1591573" cy="453107"/>
            </a:xfrm>
            <a:grpFill/>
          </p:grpSpPr>
          <p:sp>
            <p:nvSpPr>
              <p:cNvPr id="103" name="圓角矩形 102"/>
              <p:cNvSpPr/>
              <p:nvPr/>
            </p:nvSpPr>
            <p:spPr>
              <a:xfrm rot="18736747">
                <a:off x="1057956" y="2196613"/>
                <a:ext cx="319220" cy="987913"/>
              </a:xfrm>
              <a:prstGeom prst="roundRect">
                <a:avLst>
                  <a:gd name="adj" fmla="val 50000"/>
                </a:avLst>
              </a:pr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04" name="圓角矩形 103"/>
              <p:cNvSpPr/>
              <p:nvPr/>
            </p:nvSpPr>
            <p:spPr>
              <a:xfrm rot="3984652">
                <a:off x="1661616" y="2330500"/>
                <a:ext cx="319220" cy="987913"/>
              </a:xfrm>
              <a:prstGeom prst="roundRect">
                <a:avLst>
                  <a:gd name="adj" fmla="val 50000"/>
                </a:avLst>
              </a:pr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100" name="圓角矩形 99"/>
            <p:cNvSpPr/>
            <p:nvPr/>
          </p:nvSpPr>
          <p:spPr>
            <a:xfrm rot="16919470">
              <a:off x="1742159" y="5806278"/>
              <a:ext cx="220256" cy="798587"/>
            </a:xfrm>
            <a:prstGeom prst="roundRect">
              <a:avLst>
                <a:gd name="adj" fmla="val 50000"/>
              </a:avLst>
            </a:pr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9" name="群組 8"/>
            <p:cNvGrpSpPr/>
            <p:nvPr/>
          </p:nvGrpSpPr>
          <p:grpSpPr>
            <a:xfrm rot="21042510">
              <a:off x="1374624" y="6030920"/>
              <a:ext cx="335485" cy="1319341"/>
              <a:chOff x="-1251355" y="3869946"/>
              <a:chExt cx="276556" cy="1087596"/>
            </a:xfrm>
            <a:grpFill/>
          </p:grpSpPr>
          <p:sp>
            <p:nvSpPr>
              <p:cNvPr id="101" name="圓角矩形 100"/>
              <p:cNvSpPr/>
              <p:nvPr/>
            </p:nvSpPr>
            <p:spPr>
              <a:xfrm rot="11552909">
                <a:off x="-1251355" y="4224233"/>
                <a:ext cx="190431" cy="733309"/>
              </a:xfrm>
              <a:prstGeom prst="roundRect">
                <a:avLst>
                  <a:gd name="adj" fmla="val 50000"/>
                </a:avLst>
              </a:pr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02" name="圓角矩形 101"/>
              <p:cNvSpPr/>
              <p:nvPr/>
            </p:nvSpPr>
            <p:spPr>
              <a:xfrm rot="778139">
                <a:off x="-1156367" y="3869946"/>
                <a:ext cx="181568" cy="658313"/>
              </a:xfrm>
              <a:prstGeom prst="roundRect">
                <a:avLst>
                  <a:gd name="adj" fmla="val 50000"/>
                </a:avLst>
              </a:pr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11" name="投影片編號版面配置區 10"/>
          <p:cNvSpPr>
            <a:spLocks noGrp="1"/>
          </p:cNvSpPr>
          <p:nvPr>
            <p:ph type="sldNum" sz="quarter" idx="12"/>
          </p:nvPr>
        </p:nvSpPr>
        <p:spPr/>
        <p:txBody>
          <a:bodyPr/>
          <a:lstStyle/>
          <a:p>
            <a:pPr>
              <a:defRPr/>
            </a:pPr>
            <a:fld id="{8598CAF7-0B11-4355-B351-D1350E429BEE}" type="slidenum">
              <a:rPr lang="zh-TW" altLang="en-US" smtClean="0"/>
              <a:pPr>
                <a:defRPr/>
              </a:pPr>
              <a:t>64</a:t>
            </a:fld>
            <a:endParaRPr lang="zh-TW" altLang="en-US"/>
          </a:p>
        </p:txBody>
      </p:sp>
      <p:sp>
        <p:nvSpPr>
          <p:cNvPr id="58" name="標題 2"/>
          <p:cNvSpPr txBox="1">
            <a:spLocks/>
          </p:cNvSpPr>
          <p:nvPr/>
        </p:nvSpPr>
        <p:spPr bwMode="auto">
          <a:xfrm>
            <a:off x="213312" y="193619"/>
            <a:ext cx="7961560" cy="894333"/>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dirty="0">
                <a:solidFill>
                  <a:schemeClr val="bg1"/>
                </a:solidFill>
                <a:cs typeface="Times New Roman" pitchFamily="18" charset="0"/>
              </a:rPr>
              <a:t>三、學校及教師面對新課綱的關鍵事項</a:t>
            </a:r>
          </a:p>
        </p:txBody>
      </p:sp>
      <p:grpSp>
        <p:nvGrpSpPr>
          <p:cNvPr id="24" name="群組 23"/>
          <p:cNvGrpSpPr/>
          <p:nvPr/>
        </p:nvGrpSpPr>
        <p:grpSpPr>
          <a:xfrm>
            <a:off x="2304803" y="1752407"/>
            <a:ext cx="4852610" cy="4123620"/>
            <a:chOff x="2292971" y="1704934"/>
            <a:chExt cx="4852610" cy="4123620"/>
          </a:xfrm>
        </p:grpSpPr>
        <p:sp>
          <p:nvSpPr>
            <p:cNvPr id="21" name="橢圓 20"/>
            <p:cNvSpPr/>
            <p:nvPr/>
          </p:nvSpPr>
          <p:spPr>
            <a:xfrm>
              <a:off x="2750785" y="2228154"/>
              <a:ext cx="3600400" cy="3600400"/>
            </a:xfrm>
            <a:prstGeom prst="ellipse">
              <a:avLst/>
            </a:prstGeom>
            <a:solidFill>
              <a:schemeClr val="bg1"/>
            </a:solidFill>
            <a:ln w="38100" cap="rnd">
              <a:noFill/>
            </a:ln>
          </p:spPr>
          <p:txBody>
            <a:bodyPr rtlCol="0" anchor="ctr"/>
            <a:lstStyle/>
            <a:p>
              <a:pPr algn="ctr"/>
              <a:endParaRPr lang="zh-TW" altLang="en-US"/>
            </a:p>
          </p:txBody>
        </p:sp>
        <p:sp>
          <p:nvSpPr>
            <p:cNvPr id="78" name="文字方塊 77"/>
            <p:cNvSpPr txBox="1"/>
            <p:nvPr/>
          </p:nvSpPr>
          <p:spPr>
            <a:xfrm>
              <a:off x="2292971" y="1704934"/>
              <a:ext cx="4852610" cy="523220"/>
            </a:xfrm>
            <a:prstGeom prst="rect">
              <a:avLst/>
            </a:prstGeom>
            <a:noFill/>
          </p:spPr>
          <p:txBody>
            <a:bodyPr wrap="none" rtlCol="0">
              <a:spAutoFit/>
            </a:bodyPr>
            <a:lstStyle/>
            <a:p>
              <a:r>
                <a:rPr lang="zh-TW" altLang="en-US" sz="2800" b="1" dirty="0">
                  <a:solidFill>
                    <a:srgbClr val="9C27B0"/>
                  </a:solidFill>
                  <a:latin typeface="微軟正黑體" panose="020B0604030504040204" pitchFamily="34" charset="-120"/>
                  <a:ea typeface="微軟正黑體" panose="020B0604030504040204" pitchFamily="34" charset="-120"/>
                </a:rPr>
                <a:t>學校組成新課綱推動核心團隊</a:t>
              </a:r>
            </a:p>
          </p:txBody>
        </p:sp>
        <p:grpSp>
          <p:nvGrpSpPr>
            <p:cNvPr id="18" name="群組 17"/>
            <p:cNvGrpSpPr/>
            <p:nvPr/>
          </p:nvGrpSpPr>
          <p:grpSpPr>
            <a:xfrm>
              <a:off x="3340870" y="2601568"/>
              <a:ext cx="2623512" cy="3029807"/>
              <a:chOff x="3588619" y="2847953"/>
              <a:chExt cx="1966340" cy="2270861"/>
            </a:xfrm>
          </p:grpSpPr>
          <p:grpSp>
            <p:nvGrpSpPr>
              <p:cNvPr id="136" name="群組 135"/>
              <p:cNvGrpSpPr/>
              <p:nvPr/>
            </p:nvGrpSpPr>
            <p:grpSpPr>
              <a:xfrm>
                <a:off x="3629948" y="2847953"/>
                <a:ext cx="976910" cy="1667459"/>
                <a:chOff x="7780203" y="2597447"/>
                <a:chExt cx="2135954" cy="3645801"/>
              </a:xfrm>
              <a:solidFill>
                <a:srgbClr val="00B0F0"/>
              </a:solidFill>
            </p:grpSpPr>
            <p:sp>
              <p:nvSpPr>
                <p:cNvPr id="137" name="流程圖: 接點 136"/>
                <p:cNvSpPr/>
                <p:nvPr/>
              </p:nvSpPr>
              <p:spPr>
                <a:xfrm>
                  <a:off x="8159889" y="2917995"/>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8" name="圓角矩形 137"/>
                <p:cNvSpPr/>
                <p:nvPr/>
              </p:nvSpPr>
              <p:spPr>
                <a:xfrm>
                  <a:off x="8079679" y="3630828"/>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9" name="圓角矩形 138"/>
                <p:cNvSpPr/>
                <p:nvPr/>
              </p:nvSpPr>
              <p:spPr>
                <a:xfrm>
                  <a:off x="8512617" y="4521674"/>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40" name="圓角矩形 139"/>
                <p:cNvSpPr/>
                <p:nvPr/>
              </p:nvSpPr>
              <p:spPr>
                <a:xfrm>
                  <a:off x="8095044" y="4521673"/>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41" name="圓角矩形 8"/>
                <p:cNvSpPr/>
                <p:nvPr/>
              </p:nvSpPr>
              <p:spPr>
                <a:xfrm rot="4496340" flipV="1">
                  <a:off x="9029092" y="302338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42" name="圓角矩形 8"/>
                <p:cNvSpPr/>
                <p:nvPr/>
              </p:nvSpPr>
              <p:spPr>
                <a:xfrm rot="20960152" flipH="1" flipV="1">
                  <a:off x="7780203" y="2597447"/>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115" name="群組 114"/>
              <p:cNvGrpSpPr/>
              <p:nvPr/>
            </p:nvGrpSpPr>
            <p:grpSpPr>
              <a:xfrm>
                <a:off x="3588619" y="3554610"/>
                <a:ext cx="1274496" cy="1520853"/>
                <a:chOff x="1643973" y="2801738"/>
                <a:chExt cx="2786609" cy="3325253"/>
              </a:xfrm>
              <a:solidFill>
                <a:srgbClr val="C00000"/>
              </a:solidFill>
            </p:grpSpPr>
            <p:sp>
              <p:nvSpPr>
                <p:cNvPr id="116" name="流程圖: 接點 115"/>
                <p:cNvSpPr/>
                <p:nvPr/>
              </p:nvSpPr>
              <p:spPr>
                <a:xfrm>
                  <a:off x="2703082" y="2801738"/>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17" name="圓角矩形 116"/>
                <p:cNvSpPr/>
                <p:nvPr/>
              </p:nvSpPr>
              <p:spPr>
                <a:xfrm>
                  <a:off x="2622872" y="3514571"/>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18" name="圓角矩形 117"/>
                <p:cNvSpPr/>
                <p:nvPr/>
              </p:nvSpPr>
              <p:spPr>
                <a:xfrm>
                  <a:off x="3055810" y="4405417"/>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19" name="圓角矩形 118"/>
                <p:cNvSpPr/>
                <p:nvPr/>
              </p:nvSpPr>
              <p:spPr>
                <a:xfrm>
                  <a:off x="2638237" y="4405416"/>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0" name="圓角矩形 8"/>
                <p:cNvSpPr/>
                <p:nvPr/>
              </p:nvSpPr>
              <p:spPr>
                <a:xfrm rot="3013210" flipH="1">
                  <a:off x="2102653" y="3232190"/>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1" name="圓角矩形 8"/>
                <p:cNvSpPr/>
                <p:nvPr/>
              </p:nvSpPr>
              <p:spPr>
                <a:xfrm rot="18586790">
                  <a:off x="3543517" y="3234214"/>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122" name="群組 121"/>
              <p:cNvGrpSpPr/>
              <p:nvPr/>
            </p:nvGrpSpPr>
            <p:grpSpPr>
              <a:xfrm>
                <a:off x="4280463" y="2978128"/>
                <a:ext cx="1274496" cy="1520853"/>
                <a:chOff x="4402968" y="2809913"/>
                <a:chExt cx="2786609" cy="3325253"/>
              </a:xfrm>
              <a:solidFill>
                <a:srgbClr val="FFC000"/>
              </a:solidFill>
            </p:grpSpPr>
            <p:sp>
              <p:nvSpPr>
                <p:cNvPr id="123" name="流程圖: 接點 122"/>
                <p:cNvSpPr/>
                <p:nvPr/>
              </p:nvSpPr>
              <p:spPr>
                <a:xfrm>
                  <a:off x="5462077" y="2809913"/>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4" name="圓角矩形 123"/>
                <p:cNvSpPr/>
                <p:nvPr/>
              </p:nvSpPr>
              <p:spPr>
                <a:xfrm>
                  <a:off x="5381867" y="3522746"/>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5" name="圓角矩形 124"/>
                <p:cNvSpPr/>
                <p:nvPr/>
              </p:nvSpPr>
              <p:spPr>
                <a:xfrm>
                  <a:off x="5814805" y="4413592"/>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6" name="圓角矩形 125"/>
                <p:cNvSpPr/>
                <p:nvPr/>
              </p:nvSpPr>
              <p:spPr>
                <a:xfrm>
                  <a:off x="5397232" y="4413591"/>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7" name="圓角矩形 8"/>
                <p:cNvSpPr/>
                <p:nvPr/>
              </p:nvSpPr>
              <p:spPr>
                <a:xfrm rot="18586790" flipH="1" flipV="1">
                  <a:off x="4861648" y="2703195"/>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8" name="圓角矩形 8"/>
                <p:cNvSpPr/>
                <p:nvPr/>
              </p:nvSpPr>
              <p:spPr>
                <a:xfrm rot="3013210" flipV="1">
                  <a:off x="6302512" y="2705219"/>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129" name="群組 128"/>
              <p:cNvGrpSpPr/>
              <p:nvPr/>
            </p:nvGrpSpPr>
            <p:grpSpPr>
              <a:xfrm flipH="1">
                <a:off x="4697294" y="3463316"/>
                <a:ext cx="727718" cy="1655498"/>
                <a:chOff x="9890871" y="2661512"/>
                <a:chExt cx="1591112" cy="3619648"/>
              </a:xfrm>
              <a:solidFill>
                <a:srgbClr val="92D050"/>
              </a:solidFill>
            </p:grpSpPr>
            <p:sp>
              <p:nvSpPr>
                <p:cNvPr id="130" name="流程圖: 接點 129"/>
                <p:cNvSpPr/>
                <p:nvPr/>
              </p:nvSpPr>
              <p:spPr>
                <a:xfrm>
                  <a:off x="10485225" y="2942835"/>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1" name="圓角矩形 130"/>
                <p:cNvSpPr/>
                <p:nvPr/>
              </p:nvSpPr>
              <p:spPr>
                <a:xfrm>
                  <a:off x="10405015" y="3655668"/>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2" name="圓角矩形 131"/>
                <p:cNvSpPr/>
                <p:nvPr/>
              </p:nvSpPr>
              <p:spPr>
                <a:xfrm>
                  <a:off x="10837953" y="4546514"/>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3" name="圓角矩形 132"/>
                <p:cNvSpPr/>
                <p:nvPr/>
              </p:nvSpPr>
              <p:spPr>
                <a:xfrm>
                  <a:off x="10405015" y="4559585"/>
                  <a:ext cx="334532"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4" name="圓角矩形 8"/>
                <p:cNvSpPr/>
                <p:nvPr/>
              </p:nvSpPr>
              <p:spPr>
                <a:xfrm rot="21349714">
                  <a:off x="11053597" y="3668005"/>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5" name="圓角矩形 8"/>
                <p:cNvSpPr/>
                <p:nvPr/>
              </p:nvSpPr>
              <p:spPr>
                <a:xfrm rot="19961763" flipH="1" flipV="1">
                  <a:off x="9890871" y="266151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cxnSp>
        <p:nvCxnSpPr>
          <p:cNvPr id="143" name="直線接點 142"/>
          <p:cNvCxnSpPr/>
          <p:nvPr/>
        </p:nvCxnSpPr>
        <p:spPr>
          <a:xfrm>
            <a:off x="612303" y="2275627"/>
            <a:ext cx="7776074" cy="0"/>
          </a:xfrm>
          <a:prstGeom prst="line">
            <a:avLst/>
          </a:prstGeom>
          <a:ln w="19050">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25" name="群組 24"/>
          <p:cNvGrpSpPr/>
          <p:nvPr/>
        </p:nvGrpSpPr>
        <p:grpSpPr>
          <a:xfrm>
            <a:off x="297809" y="2971106"/>
            <a:ext cx="8613389" cy="2258094"/>
            <a:chOff x="297809" y="2971106"/>
            <a:chExt cx="8613389" cy="2258094"/>
          </a:xfrm>
        </p:grpSpPr>
        <p:sp>
          <p:nvSpPr>
            <p:cNvPr id="3" name="矩形 2"/>
            <p:cNvSpPr/>
            <p:nvPr/>
          </p:nvSpPr>
          <p:spPr>
            <a:xfrm>
              <a:off x="297809" y="3831379"/>
              <a:ext cx="2646878" cy="461665"/>
            </a:xfrm>
            <a:prstGeom prst="rect">
              <a:avLst/>
            </a:prstGeom>
          </p:spPr>
          <p:txBody>
            <a:bodyPr wrap="none">
              <a:spAutoFit/>
            </a:bodyPr>
            <a:lstStyle/>
            <a:p>
              <a:r>
                <a:rPr lang="zh-TW" altLang="en-US" sz="2400">
                  <a:latin typeface="微軟正黑體" panose="020B0604030504040204" pitchFamily="34" charset="-120"/>
                  <a:ea typeface="微軟正黑體" panose="020B0604030504040204" pitchFamily="34" charset="-120"/>
                </a:rPr>
                <a:t>盤點學校教學資源</a:t>
              </a:r>
              <a:endParaRPr lang="zh-TW" altLang="en-US" sz="2400"/>
            </a:p>
          </p:txBody>
        </p:sp>
        <p:sp>
          <p:nvSpPr>
            <p:cNvPr id="4" name="矩形 3"/>
            <p:cNvSpPr/>
            <p:nvPr/>
          </p:nvSpPr>
          <p:spPr>
            <a:xfrm>
              <a:off x="913362" y="4691652"/>
              <a:ext cx="2031325" cy="461665"/>
            </a:xfrm>
            <a:prstGeom prst="rect">
              <a:avLst/>
            </a:prstGeom>
          </p:spPr>
          <p:txBody>
            <a:bodyPr wrap="none">
              <a:spAutoFit/>
            </a:bodyPr>
            <a:lstStyle/>
            <a:p>
              <a:r>
                <a:rPr lang="zh-TW" altLang="en-US" sz="2400">
                  <a:latin typeface="微軟正黑體" panose="020B0604030504040204" pitchFamily="34" charset="-120"/>
                  <a:ea typeface="微軟正黑體" panose="020B0604030504040204" pitchFamily="34" charset="-120"/>
                </a:rPr>
                <a:t>掌握教師專長</a:t>
              </a:r>
              <a:endParaRPr lang="zh-TW" altLang="en-US" sz="2400"/>
            </a:p>
          </p:txBody>
        </p:sp>
        <p:sp>
          <p:nvSpPr>
            <p:cNvPr id="5" name="矩形 4"/>
            <p:cNvSpPr/>
            <p:nvPr/>
          </p:nvSpPr>
          <p:spPr>
            <a:xfrm>
              <a:off x="913362" y="2971106"/>
              <a:ext cx="2031325" cy="461665"/>
            </a:xfrm>
            <a:prstGeom prst="rect">
              <a:avLst/>
            </a:prstGeom>
          </p:spPr>
          <p:txBody>
            <a:bodyPr wrap="none">
              <a:spAutoFit/>
            </a:bodyPr>
            <a:lstStyle/>
            <a:p>
              <a:r>
                <a:rPr lang="zh-TW" altLang="en-US" sz="2400">
                  <a:latin typeface="微軟正黑體" panose="020B0604030504040204" pitchFamily="34" charset="-120"/>
                  <a:ea typeface="微軟正黑體" panose="020B0604030504040204" pitchFamily="34" charset="-120"/>
                </a:rPr>
                <a:t>形塑學校願景</a:t>
              </a:r>
              <a:endParaRPr lang="zh-TW" altLang="en-US" sz="2400"/>
            </a:p>
          </p:txBody>
        </p:sp>
        <p:sp>
          <p:nvSpPr>
            <p:cNvPr id="6" name="矩形 5"/>
            <p:cNvSpPr/>
            <p:nvPr/>
          </p:nvSpPr>
          <p:spPr>
            <a:xfrm>
              <a:off x="6264320" y="4260366"/>
              <a:ext cx="2646878" cy="461665"/>
            </a:xfrm>
            <a:prstGeom prst="rect">
              <a:avLst/>
            </a:prstGeom>
          </p:spPr>
          <p:txBody>
            <a:bodyPr wrap="none">
              <a:spAutoFit/>
            </a:bodyPr>
            <a:lstStyle/>
            <a:p>
              <a:r>
                <a:rPr lang="zh-TW" altLang="en-US" sz="2400">
                  <a:latin typeface="微軟正黑體" panose="020B0604030504040204" pitchFamily="34" charset="-120"/>
                  <a:ea typeface="微軟正黑體" panose="020B0604030504040204" pitchFamily="34" charset="-120"/>
                </a:rPr>
                <a:t>校長先行公開授課</a:t>
              </a:r>
              <a:endParaRPr lang="zh-TW" altLang="en-US" sz="2400"/>
            </a:p>
          </p:txBody>
        </p:sp>
        <p:sp>
          <p:nvSpPr>
            <p:cNvPr id="7" name="矩形 6"/>
            <p:cNvSpPr/>
            <p:nvPr/>
          </p:nvSpPr>
          <p:spPr>
            <a:xfrm>
              <a:off x="6264320" y="3388168"/>
              <a:ext cx="2646878" cy="461665"/>
            </a:xfrm>
            <a:prstGeom prst="rect">
              <a:avLst/>
            </a:prstGeom>
          </p:spPr>
          <p:txBody>
            <a:bodyPr wrap="none">
              <a:spAutoFit/>
            </a:bodyPr>
            <a:lstStyle/>
            <a:p>
              <a:r>
                <a:rPr lang="zh-TW" altLang="en-US" sz="2400" dirty="0">
                  <a:latin typeface="微軟正黑體" panose="020B0604030504040204" pitchFamily="34" charset="-120"/>
                  <a:ea typeface="微軟正黑體" panose="020B0604030504040204" pitchFamily="34" charset="-120"/>
                </a:rPr>
                <a:t>落實公開授觀議課</a:t>
              </a:r>
              <a:endParaRPr lang="zh-TW" altLang="en-US" sz="2400" dirty="0"/>
            </a:p>
          </p:txBody>
        </p:sp>
        <p:cxnSp>
          <p:nvCxnSpPr>
            <p:cNvPr id="149" name="直線接點 148"/>
            <p:cNvCxnSpPr/>
            <p:nvPr/>
          </p:nvCxnSpPr>
          <p:spPr>
            <a:xfrm>
              <a:off x="938263" y="3544397"/>
              <a:ext cx="2409021" cy="0"/>
            </a:xfrm>
            <a:prstGeom prst="line">
              <a:avLst/>
            </a:prstGeom>
            <a:ln w="76200">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150" name="直線接點 149"/>
            <p:cNvCxnSpPr/>
            <p:nvPr/>
          </p:nvCxnSpPr>
          <p:spPr>
            <a:xfrm>
              <a:off x="416737" y="4374811"/>
              <a:ext cx="2409021" cy="0"/>
            </a:xfrm>
            <a:prstGeom prst="line">
              <a:avLst/>
            </a:prstGeom>
            <a:ln w="76200">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151" name="直線接點 150"/>
            <p:cNvCxnSpPr/>
            <p:nvPr/>
          </p:nvCxnSpPr>
          <p:spPr>
            <a:xfrm>
              <a:off x="6227556" y="3917532"/>
              <a:ext cx="2562376" cy="0"/>
            </a:xfrm>
            <a:prstGeom prst="line">
              <a:avLst/>
            </a:prstGeom>
            <a:ln w="76200">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152" name="直線接點 151"/>
            <p:cNvCxnSpPr/>
            <p:nvPr/>
          </p:nvCxnSpPr>
          <p:spPr>
            <a:xfrm>
              <a:off x="1043608" y="5229200"/>
              <a:ext cx="2409021" cy="0"/>
            </a:xfrm>
            <a:prstGeom prst="line">
              <a:avLst/>
            </a:prstGeom>
            <a:ln w="76200">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153" name="直線接點 152"/>
            <p:cNvCxnSpPr/>
            <p:nvPr/>
          </p:nvCxnSpPr>
          <p:spPr>
            <a:xfrm>
              <a:off x="6125636" y="4784921"/>
              <a:ext cx="2664296" cy="0"/>
            </a:xfrm>
            <a:prstGeom prst="line">
              <a:avLst/>
            </a:prstGeom>
            <a:ln w="76200">
              <a:solidFill>
                <a:schemeClr val="bg1"/>
              </a:solidFill>
              <a:prstDash val="soli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1365413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8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10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8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群組 14"/>
          <p:cNvGrpSpPr/>
          <p:nvPr/>
        </p:nvGrpSpPr>
        <p:grpSpPr>
          <a:xfrm>
            <a:off x="2884544" y="1713075"/>
            <a:ext cx="3057247" cy="4166775"/>
            <a:chOff x="2901317" y="1554153"/>
            <a:chExt cx="3057247" cy="4166775"/>
          </a:xfrm>
        </p:grpSpPr>
        <p:sp>
          <p:nvSpPr>
            <p:cNvPr id="78" name="文字方塊 77"/>
            <p:cNvSpPr txBox="1"/>
            <p:nvPr/>
          </p:nvSpPr>
          <p:spPr>
            <a:xfrm>
              <a:off x="2901317" y="1554153"/>
              <a:ext cx="3057247" cy="523220"/>
            </a:xfrm>
            <a:prstGeom prst="rect">
              <a:avLst/>
            </a:prstGeom>
            <a:noFill/>
          </p:spPr>
          <p:txBody>
            <a:bodyPr wrap="none" rtlCol="0">
              <a:spAutoFit/>
            </a:bodyPr>
            <a:lstStyle/>
            <a:p>
              <a:r>
                <a:rPr lang="zh-TW" altLang="en-US" sz="2800" b="1" dirty="0">
                  <a:solidFill>
                    <a:srgbClr val="7B1FA2"/>
                  </a:solidFill>
                  <a:latin typeface="微軟正黑體" panose="020B0604030504040204" pitchFamily="34" charset="-120"/>
                  <a:ea typeface="微軟正黑體" panose="020B0604030504040204" pitchFamily="34" charset="-120"/>
                </a:rPr>
                <a:t>教師強化專業增能</a:t>
              </a:r>
            </a:p>
          </p:txBody>
        </p:sp>
        <p:grpSp>
          <p:nvGrpSpPr>
            <p:cNvPr id="96" name="群組 95"/>
            <p:cNvGrpSpPr/>
            <p:nvPr/>
          </p:nvGrpSpPr>
          <p:grpSpPr>
            <a:xfrm>
              <a:off x="3166638" y="2350606"/>
              <a:ext cx="2069527" cy="3370322"/>
              <a:chOff x="-3122180" y="2317152"/>
              <a:chExt cx="1234034" cy="2009683"/>
            </a:xfrm>
            <a:solidFill>
              <a:srgbClr val="9C27B0"/>
            </a:solidFill>
          </p:grpSpPr>
          <p:grpSp>
            <p:nvGrpSpPr>
              <p:cNvPr id="97" name="群組 96"/>
              <p:cNvGrpSpPr/>
              <p:nvPr/>
            </p:nvGrpSpPr>
            <p:grpSpPr>
              <a:xfrm>
                <a:off x="-3078506" y="2317152"/>
                <a:ext cx="1190360" cy="2009683"/>
                <a:chOff x="3457976" y="1196752"/>
                <a:chExt cx="2895220" cy="4888001"/>
              </a:xfrm>
              <a:grpFill/>
            </p:grpSpPr>
            <p:sp>
              <p:nvSpPr>
                <p:cNvPr id="99" name="流程圖: 接點 98"/>
                <p:cNvSpPr/>
                <p:nvPr/>
              </p:nvSpPr>
              <p:spPr>
                <a:xfrm>
                  <a:off x="4776583" y="1196752"/>
                  <a:ext cx="936103" cy="93610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2" name="圓角矩形 121"/>
                <p:cNvSpPr/>
                <p:nvPr/>
              </p:nvSpPr>
              <p:spPr>
                <a:xfrm>
                  <a:off x="4776583" y="2240296"/>
                  <a:ext cx="1123526" cy="1708760"/>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3" name="圓角矩形 122"/>
                <p:cNvSpPr/>
                <p:nvPr/>
              </p:nvSpPr>
              <p:spPr>
                <a:xfrm>
                  <a:off x="5410377" y="3544441"/>
                  <a:ext cx="489731" cy="252028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4" name="圓角矩形 123"/>
                <p:cNvSpPr/>
                <p:nvPr/>
              </p:nvSpPr>
              <p:spPr>
                <a:xfrm>
                  <a:off x="4776583" y="3564472"/>
                  <a:ext cx="489732" cy="2520281"/>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5" name="圓角矩形 8"/>
                <p:cNvSpPr/>
                <p:nvPr/>
              </p:nvSpPr>
              <p:spPr>
                <a:xfrm rot="21349714">
                  <a:off x="5726066" y="2258357"/>
                  <a:ext cx="627130" cy="1970089"/>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126" name="群組 125"/>
                <p:cNvGrpSpPr/>
                <p:nvPr/>
              </p:nvGrpSpPr>
              <p:grpSpPr>
                <a:xfrm>
                  <a:off x="3457976" y="2264171"/>
                  <a:ext cx="1591573" cy="453107"/>
                  <a:chOff x="723613" y="2530959"/>
                  <a:chExt cx="1591573" cy="453107"/>
                </a:xfrm>
                <a:grpFill/>
              </p:grpSpPr>
              <p:sp>
                <p:nvSpPr>
                  <p:cNvPr id="127" name="圓角矩形 126"/>
                  <p:cNvSpPr/>
                  <p:nvPr/>
                </p:nvSpPr>
                <p:spPr>
                  <a:xfrm rot="18736747">
                    <a:off x="1057958" y="2196614"/>
                    <a:ext cx="319221" cy="987912"/>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8" name="圓角矩形 127"/>
                  <p:cNvSpPr/>
                  <p:nvPr/>
                </p:nvSpPr>
                <p:spPr>
                  <a:xfrm rot="3984652">
                    <a:off x="1661620" y="2330500"/>
                    <a:ext cx="319219" cy="987913"/>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98" name="圓角矩形 97"/>
              <p:cNvSpPr/>
              <p:nvPr/>
            </p:nvSpPr>
            <p:spPr>
              <a:xfrm rot="2915547">
                <a:off x="-3171329" y="2588441"/>
                <a:ext cx="144017" cy="45719"/>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sp>
        <p:nvSpPr>
          <p:cNvPr id="7" name="投影片編號版面配置區 6"/>
          <p:cNvSpPr>
            <a:spLocks noGrp="1"/>
          </p:cNvSpPr>
          <p:nvPr>
            <p:ph type="sldNum" sz="quarter" idx="12"/>
          </p:nvPr>
        </p:nvSpPr>
        <p:spPr/>
        <p:txBody>
          <a:bodyPr/>
          <a:lstStyle/>
          <a:p>
            <a:pPr>
              <a:defRPr/>
            </a:pPr>
            <a:fld id="{8598CAF7-0B11-4355-B351-D1350E429BEE}" type="slidenum">
              <a:rPr lang="zh-TW" altLang="en-US" smtClean="0"/>
              <a:pPr>
                <a:defRPr/>
              </a:pPr>
              <a:t>65</a:t>
            </a:fld>
            <a:endParaRPr lang="zh-TW" altLang="en-US"/>
          </a:p>
        </p:txBody>
      </p:sp>
      <p:sp>
        <p:nvSpPr>
          <p:cNvPr id="34" name="標題 2"/>
          <p:cNvSpPr txBox="1">
            <a:spLocks/>
          </p:cNvSpPr>
          <p:nvPr/>
        </p:nvSpPr>
        <p:spPr bwMode="auto">
          <a:xfrm>
            <a:off x="222467" y="157549"/>
            <a:ext cx="8123784"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dirty="0">
                <a:solidFill>
                  <a:schemeClr val="bg1"/>
                </a:solidFill>
                <a:cs typeface="Times New Roman" pitchFamily="18" charset="0"/>
              </a:rPr>
              <a:t>三、學校及教師面對新課綱的關鍵事項</a:t>
            </a:r>
          </a:p>
        </p:txBody>
      </p:sp>
      <p:cxnSp>
        <p:nvCxnSpPr>
          <p:cNvPr id="40" name="直線接點 39"/>
          <p:cNvCxnSpPr/>
          <p:nvPr/>
        </p:nvCxnSpPr>
        <p:spPr>
          <a:xfrm>
            <a:off x="646047" y="2243047"/>
            <a:ext cx="7814385" cy="0"/>
          </a:xfrm>
          <a:prstGeom prst="line">
            <a:avLst/>
          </a:prstGeom>
          <a:ln w="19050">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41" name="群組 40"/>
          <p:cNvGrpSpPr/>
          <p:nvPr/>
        </p:nvGrpSpPr>
        <p:grpSpPr>
          <a:xfrm>
            <a:off x="8489733" y="262108"/>
            <a:ext cx="411193" cy="756563"/>
            <a:chOff x="1208217" y="4921848"/>
            <a:chExt cx="1319844" cy="2428413"/>
          </a:xfrm>
          <a:solidFill>
            <a:schemeClr val="bg1"/>
          </a:solidFill>
        </p:grpSpPr>
        <p:sp>
          <p:nvSpPr>
            <p:cNvPr id="42" name="圓角矩形 41"/>
            <p:cNvSpPr/>
            <p:nvPr/>
          </p:nvSpPr>
          <p:spPr>
            <a:xfrm>
              <a:off x="2009044" y="6147575"/>
              <a:ext cx="231012" cy="889562"/>
            </a:xfrm>
            <a:prstGeom prst="roundRect">
              <a:avLst>
                <a:gd name="adj" fmla="val 50000"/>
              </a:avLst>
            </a:pr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3" name="圓角矩形 42"/>
            <p:cNvSpPr/>
            <p:nvPr/>
          </p:nvSpPr>
          <p:spPr>
            <a:xfrm rot="244087">
              <a:off x="1470873" y="5452214"/>
              <a:ext cx="413136" cy="825951"/>
            </a:xfrm>
            <a:prstGeom prst="roundRect">
              <a:avLst>
                <a:gd name="adj" fmla="val 34396"/>
              </a:avLst>
            </a:pr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4" name="流程圖: 接點 43"/>
            <p:cNvSpPr/>
            <p:nvPr/>
          </p:nvSpPr>
          <p:spPr>
            <a:xfrm rot="21118851">
              <a:off x="1527215" y="4921848"/>
              <a:ext cx="452480" cy="452479"/>
            </a:xfrm>
            <a:prstGeom prst="flowChartConnector">
              <a:avLst/>
            </a:pr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45" name="群組 44"/>
            <p:cNvGrpSpPr/>
            <p:nvPr/>
          </p:nvGrpSpPr>
          <p:grpSpPr>
            <a:xfrm rot="18459206" flipV="1">
              <a:off x="933070" y="5657089"/>
              <a:ext cx="769309" cy="219015"/>
              <a:chOff x="723609" y="2530960"/>
              <a:chExt cx="1591573" cy="453107"/>
            </a:xfrm>
            <a:grpFill/>
          </p:grpSpPr>
          <p:sp>
            <p:nvSpPr>
              <p:cNvPr id="56" name="圓角矩形 55"/>
              <p:cNvSpPr/>
              <p:nvPr/>
            </p:nvSpPr>
            <p:spPr>
              <a:xfrm rot="18736747">
                <a:off x="1057956" y="2196613"/>
                <a:ext cx="319220" cy="987913"/>
              </a:xfrm>
              <a:prstGeom prst="roundRect">
                <a:avLst>
                  <a:gd name="adj" fmla="val 50000"/>
                </a:avLst>
              </a:pr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7" name="圓角矩形 56"/>
              <p:cNvSpPr/>
              <p:nvPr/>
            </p:nvSpPr>
            <p:spPr>
              <a:xfrm rot="3984652">
                <a:off x="1661616" y="2330500"/>
                <a:ext cx="319220" cy="987913"/>
              </a:xfrm>
              <a:prstGeom prst="roundRect">
                <a:avLst>
                  <a:gd name="adj" fmla="val 50000"/>
                </a:avLst>
              </a:pr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46" name="群組 45"/>
            <p:cNvGrpSpPr/>
            <p:nvPr/>
          </p:nvGrpSpPr>
          <p:grpSpPr>
            <a:xfrm rot="19876653" flipH="1">
              <a:off x="1758752" y="5315615"/>
              <a:ext cx="769309" cy="219015"/>
              <a:chOff x="723609" y="2530960"/>
              <a:chExt cx="1591573" cy="453107"/>
            </a:xfrm>
            <a:grpFill/>
          </p:grpSpPr>
          <p:sp>
            <p:nvSpPr>
              <p:cNvPr id="53" name="圓角矩形 52"/>
              <p:cNvSpPr/>
              <p:nvPr/>
            </p:nvSpPr>
            <p:spPr>
              <a:xfrm rot="18736747">
                <a:off x="1057956" y="2196613"/>
                <a:ext cx="319220" cy="987913"/>
              </a:xfrm>
              <a:prstGeom prst="roundRect">
                <a:avLst>
                  <a:gd name="adj" fmla="val 50000"/>
                </a:avLst>
              </a:pr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5" name="圓角矩形 54"/>
              <p:cNvSpPr/>
              <p:nvPr/>
            </p:nvSpPr>
            <p:spPr>
              <a:xfrm rot="3984652">
                <a:off x="1661616" y="2330500"/>
                <a:ext cx="319220" cy="987913"/>
              </a:xfrm>
              <a:prstGeom prst="roundRect">
                <a:avLst>
                  <a:gd name="adj" fmla="val 50000"/>
                </a:avLst>
              </a:pr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47" name="圓角矩形 46"/>
            <p:cNvSpPr/>
            <p:nvPr/>
          </p:nvSpPr>
          <p:spPr>
            <a:xfrm rot="16919470">
              <a:off x="1742159" y="5806278"/>
              <a:ext cx="220256" cy="798587"/>
            </a:xfrm>
            <a:prstGeom prst="roundRect">
              <a:avLst>
                <a:gd name="adj" fmla="val 50000"/>
              </a:avLst>
            </a:pr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48" name="群組 47"/>
            <p:cNvGrpSpPr/>
            <p:nvPr/>
          </p:nvGrpSpPr>
          <p:grpSpPr>
            <a:xfrm rot="21042510">
              <a:off x="1374624" y="6030920"/>
              <a:ext cx="335485" cy="1319341"/>
              <a:chOff x="-1251355" y="3869946"/>
              <a:chExt cx="276556" cy="1087596"/>
            </a:xfrm>
            <a:grpFill/>
          </p:grpSpPr>
          <p:sp>
            <p:nvSpPr>
              <p:cNvPr id="49" name="圓角矩形 48"/>
              <p:cNvSpPr/>
              <p:nvPr/>
            </p:nvSpPr>
            <p:spPr>
              <a:xfrm rot="11552909">
                <a:off x="-1251355" y="4224233"/>
                <a:ext cx="190431" cy="733309"/>
              </a:xfrm>
              <a:prstGeom prst="roundRect">
                <a:avLst>
                  <a:gd name="adj" fmla="val 50000"/>
                </a:avLst>
              </a:pr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0" name="圓角矩形 49"/>
              <p:cNvSpPr/>
              <p:nvPr/>
            </p:nvSpPr>
            <p:spPr>
              <a:xfrm rot="778139">
                <a:off x="-1156367" y="3869946"/>
                <a:ext cx="181568" cy="658313"/>
              </a:xfrm>
              <a:prstGeom prst="roundRect">
                <a:avLst>
                  <a:gd name="adj" fmla="val 50000"/>
                </a:avLst>
              </a:pr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nvGrpSpPr>
          <p:cNvPr id="17" name="群組 16"/>
          <p:cNvGrpSpPr/>
          <p:nvPr/>
        </p:nvGrpSpPr>
        <p:grpSpPr>
          <a:xfrm>
            <a:off x="916995" y="4094571"/>
            <a:ext cx="2646878" cy="1367475"/>
            <a:chOff x="954235" y="4221765"/>
            <a:chExt cx="2646878" cy="1367475"/>
          </a:xfrm>
        </p:grpSpPr>
        <p:sp>
          <p:nvSpPr>
            <p:cNvPr id="6" name="矩形 5"/>
            <p:cNvSpPr/>
            <p:nvPr/>
          </p:nvSpPr>
          <p:spPr>
            <a:xfrm>
              <a:off x="954235" y="4758243"/>
              <a:ext cx="2646878" cy="830997"/>
            </a:xfrm>
            <a:prstGeom prst="rect">
              <a:avLst/>
            </a:prstGeom>
          </p:spPr>
          <p:txBody>
            <a:bodyPr wrap="none">
              <a:spAutoFit/>
            </a:bodyPr>
            <a:lstStyle/>
            <a:p>
              <a:r>
                <a:rPr lang="zh-TW" altLang="en-US" sz="2400">
                  <a:latin typeface="微軟正黑體" panose="020B0604030504040204" pitchFamily="34" charset="-120"/>
                  <a:ea typeface="微軟正黑體" panose="020B0604030504040204" pitchFamily="34" charset="-120"/>
                </a:rPr>
                <a:t>國中科技領域師資</a:t>
              </a:r>
              <a:r>
                <a:rPr lang="en-US" altLang="zh-TW" sz="2400">
                  <a:latin typeface="微軟正黑體" panose="020B0604030504040204" pitchFamily="34" charset="-120"/>
                  <a:ea typeface="微軟正黑體" panose="020B0604030504040204" pitchFamily="34" charset="-120"/>
                </a:rPr>
                <a:t/>
              </a:r>
              <a:br>
                <a:rPr lang="en-US" altLang="zh-TW" sz="2400">
                  <a:latin typeface="微軟正黑體" panose="020B0604030504040204" pitchFamily="34" charset="-120"/>
                  <a:ea typeface="微軟正黑體" panose="020B0604030504040204" pitchFamily="34" charset="-120"/>
                </a:rPr>
              </a:br>
              <a:r>
                <a:rPr lang="zh-TW" altLang="en-US" sz="2400">
                  <a:latin typeface="微軟正黑體" panose="020B0604030504040204" pitchFamily="34" charset="-120"/>
                  <a:ea typeface="微軟正黑體" panose="020B0604030504040204" pitchFamily="34" charset="-120"/>
                </a:rPr>
                <a:t>的增補與進修</a:t>
              </a:r>
              <a:endParaRPr lang="zh-TW" altLang="en-US" sz="2400"/>
            </a:p>
          </p:txBody>
        </p:sp>
        <p:sp>
          <p:nvSpPr>
            <p:cNvPr id="100" name="圓角矩形 99"/>
            <p:cNvSpPr/>
            <p:nvPr/>
          </p:nvSpPr>
          <p:spPr>
            <a:xfrm>
              <a:off x="1095903" y="4221765"/>
              <a:ext cx="798047" cy="466499"/>
            </a:xfrm>
            <a:prstGeom prst="roundRect">
              <a:avLst/>
            </a:prstGeom>
            <a:solidFill>
              <a:srgbClr val="00B0F0"/>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nvGrpSpPr>
            <p:cNvPr id="73" name="群組 72"/>
            <p:cNvGrpSpPr/>
            <p:nvPr/>
          </p:nvGrpSpPr>
          <p:grpSpPr>
            <a:xfrm>
              <a:off x="1312390" y="4269287"/>
              <a:ext cx="359343" cy="359533"/>
              <a:chOff x="-4178867" y="3013599"/>
              <a:chExt cx="2609904" cy="2611287"/>
            </a:xfrm>
          </p:grpSpPr>
          <p:sp>
            <p:nvSpPr>
              <p:cNvPr id="74" name="流程圖: 接點 73"/>
              <p:cNvSpPr/>
              <p:nvPr/>
            </p:nvSpPr>
            <p:spPr>
              <a:xfrm>
                <a:off x="-4178867" y="3013599"/>
                <a:ext cx="2609904" cy="2609904"/>
              </a:xfrm>
              <a:prstGeom prst="flowChartConnector">
                <a:avLst/>
              </a:prstGeom>
              <a:noFill/>
              <a:ln w="19050">
                <a:solidFill>
                  <a:schemeClr val="bg1"/>
                </a:solidFill>
              </a:ln>
            </p:spPr>
            <p:txBody>
              <a:bodyPr wrap="non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5" name="手繪多邊形 74"/>
              <p:cNvSpPr/>
              <p:nvPr/>
            </p:nvSpPr>
            <p:spPr>
              <a:xfrm>
                <a:off x="-3649291" y="3013912"/>
                <a:ext cx="815501" cy="2610974"/>
              </a:xfrm>
              <a:custGeom>
                <a:avLst/>
                <a:gdLst>
                  <a:gd name="connsiteX0" fmla="*/ 368616 w 368616"/>
                  <a:gd name="connsiteY0" fmla="*/ 0 h 1016000"/>
                  <a:gd name="connsiteX1" fmla="*/ 316 w 368616"/>
                  <a:gd name="connsiteY1" fmla="*/ 469900 h 1016000"/>
                  <a:gd name="connsiteX2" fmla="*/ 317816 w 368616"/>
                  <a:gd name="connsiteY2" fmla="*/ 1016000 h 1016000"/>
                  <a:gd name="connsiteX0" fmla="*/ 314173 w 314173"/>
                  <a:gd name="connsiteY0" fmla="*/ 0 h 1016000"/>
                  <a:gd name="connsiteX1" fmla="*/ 464 w 314173"/>
                  <a:gd name="connsiteY1" fmla="*/ 474449 h 1016000"/>
                  <a:gd name="connsiteX2" fmla="*/ 263373 w 314173"/>
                  <a:gd name="connsiteY2" fmla="*/ 1016000 h 1016000"/>
                  <a:gd name="connsiteX0" fmla="*/ 314173 w 314173"/>
                  <a:gd name="connsiteY0" fmla="*/ 0 h 1016000"/>
                  <a:gd name="connsiteX1" fmla="*/ 464 w 314173"/>
                  <a:gd name="connsiteY1" fmla="*/ 474449 h 1016000"/>
                  <a:gd name="connsiteX2" fmla="*/ 263373 w 314173"/>
                  <a:gd name="connsiteY2" fmla="*/ 1016000 h 1016000"/>
                  <a:gd name="connsiteX0" fmla="*/ 318703 w 318703"/>
                  <a:gd name="connsiteY0" fmla="*/ 0 h 1016000"/>
                  <a:gd name="connsiteX1" fmla="*/ 445 w 318703"/>
                  <a:gd name="connsiteY1" fmla="*/ 506294 h 1016000"/>
                  <a:gd name="connsiteX2" fmla="*/ 267903 w 318703"/>
                  <a:gd name="connsiteY2" fmla="*/ 1016000 h 1016000"/>
                  <a:gd name="connsiteX0" fmla="*/ 318361 w 318361"/>
                  <a:gd name="connsiteY0" fmla="*/ 0 h 1016000"/>
                  <a:gd name="connsiteX1" fmla="*/ 103 w 318361"/>
                  <a:gd name="connsiteY1" fmla="*/ 506294 h 1016000"/>
                  <a:gd name="connsiteX2" fmla="*/ 267561 w 318361"/>
                  <a:gd name="connsiteY2" fmla="*/ 1016000 h 1016000"/>
                  <a:gd name="connsiteX0" fmla="*/ 318261 w 318261"/>
                  <a:gd name="connsiteY0" fmla="*/ 0 h 1016000"/>
                  <a:gd name="connsiteX1" fmla="*/ 3 w 318261"/>
                  <a:gd name="connsiteY1" fmla="*/ 506294 h 1016000"/>
                  <a:gd name="connsiteX2" fmla="*/ 267461 w 318261"/>
                  <a:gd name="connsiteY2" fmla="*/ 1016000 h 1016000"/>
                  <a:gd name="connsiteX0" fmla="*/ 318618 w 318618"/>
                  <a:gd name="connsiteY0" fmla="*/ 0 h 1016000"/>
                  <a:gd name="connsiteX1" fmla="*/ 360 w 318618"/>
                  <a:gd name="connsiteY1" fmla="*/ 506294 h 1016000"/>
                  <a:gd name="connsiteX2" fmla="*/ 272367 w 318618"/>
                  <a:gd name="connsiteY2" fmla="*/ 1016000 h 1016000"/>
                  <a:gd name="connsiteX0" fmla="*/ 318262 w 318262"/>
                  <a:gd name="connsiteY0" fmla="*/ 0 h 1038747"/>
                  <a:gd name="connsiteX1" fmla="*/ 4 w 318262"/>
                  <a:gd name="connsiteY1" fmla="*/ 506294 h 1038747"/>
                  <a:gd name="connsiteX2" fmla="*/ 312954 w 318262"/>
                  <a:gd name="connsiteY2" fmla="*/ 1038747 h 1038747"/>
                  <a:gd name="connsiteX0" fmla="*/ 318261 w 322626"/>
                  <a:gd name="connsiteY0" fmla="*/ 0 h 1032944"/>
                  <a:gd name="connsiteX1" fmla="*/ 3 w 322626"/>
                  <a:gd name="connsiteY1" fmla="*/ 506294 h 1032944"/>
                  <a:gd name="connsiteX2" fmla="*/ 322626 w 322626"/>
                  <a:gd name="connsiteY2" fmla="*/ 1032944 h 1032944"/>
                </a:gdLst>
                <a:ahLst/>
                <a:cxnLst>
                  <a:cxn ang="0">
                    <a:pos x="connsiteX0" y="connsiteY0"/>
                  </a:cxn>
                  <a:cxn ang="0">
                    <a:pos x="connsiteX1" y="connsiteY1"/>
                  </a:cxn>
                  <a:cxn ang="0">
                    <a:pos x="connsiteX2" y="connsiteY2"/>
                  </a:cxn>
                </a:cxnLst>
                <a:rect l="l" t="t" r="r" b="b"/>
                <a:pathLst>
                  <a:path w="322626" h="1032944">
                    <a:moveTo>
                      <a:pt x="318261" y="0"/>
                    </a:moveTo>
                    <a:cubicBezTo>
                      <a:pt x="138344" y="150283"/>
                      <a:pt x="-724" y="334137"/>
                      <a:pt x="3" y="506294"/>
                    </a:cubicBezTo>
                    <a:cubicBezTo>
                      <a:pt x="730" y="678451"/>
                      <a:pt x="159642" y="844560"/>
                      <a:pt x="322626" y="1032944"/>
                    </a:cubicBezTo>
                  </a:path>
                </a:pathLst>
              </a:custGeom>
              <a:noFill/>
              <a:ln w="19050">
                <a:solidFill>
                  <a:schemeClr val="bg1"/>
                </a:solidFill>
              </a:ln>
            </p:spPr>
            <p:txBody>
              <a:bodyPr rtlCol="0" anchor="ctr"/>
              <a:lstStyle/>
              <a:p>
                <a:pPr algn="ctr"/>
                <a:endParaRPr lang="zh-TW" altLang="en-US"/>
              </a:p>
            </p:txBody>
          </p:sp>
          <p:sp>
            <p:nvSpPr>
              <p:cNvPr id="76" name="手繪多邊形 75"/>
              <p:cNvSpPr/>
              <p:nvPr/>
            </p:nvSpPr>
            <p:spPr>
              <a:xfrm flipH="1">
                <a:off x="-2857230" y="3034478"/>
                <a:ext cx="804494" cy="2568144"/>
              </a:xfrm>
              <a:custGeom>
                <a:avLst/>
                <a:gdLst>
                  <a:gd name="connsiteX0" fmla="*/ 368616 w 368616"/>
                  <a:gd name="connsiteY0" fmla="*/ 0 h 1016000"/>
                  <a:gd name="connsiteX1" fmla="*/ 316 w 368616"/>
                  <a:gd name="connsiteY1" fmla="*/ 469900 h 1016000"/>
                  <a:gd name="connsiteX2" fmla="*/ 317816 w 368616"/>
                  <a:gd name="connsiteY2" fmla="*/ 1016000 h 1016000"/>
                  <a:gd name="connsiteX0" fmla="*/ 314173 w 314173"/>
                  <a:gd name="connsiteY0" fmla="*/ 0 h 1016000"/>
                  <a:gd name="connsiteX1" fmla="*/ 464 w 314173"/>
                  <a:gd name="connsiteY1" fmla="*/ 474449 h 1016000"/>
                  <a:gd name="connsiteX2" fmla="*/ 263373 w 314173"/>
                  <a:gd name="connsiteY2" fmla="*/ 1016000 h 1016000"/>
                  <a:gd name="connsiteX0" fmla="*/ 314173 w 314173"/>
                  <a:gd name="connsiteY0" fmla="*/ 0 h 1016000"/>
                  <a:gd name="connsiteX1" fmla="*/ 464 w 314173"/>
                  <a:gd name="connsiteY1" fmla="*/ 474449 h 1016000"/>
                  <a:gd name="connsiteX2" fmla="*/ 263373 w 314173"/>
                  <a:gd name="connsiteY2" fmla="*/ 1016000 h 1016000"/>
                  <a:gd name="connsiteX0" fmla="*/ 318703 w 318703"/>
                  <a:gd name="connsiteY0" fmla="*/ 0 h 1016000"/>
                  <a:gd name="connsiteX1" fmla="*/ 445 w 318703"/>
                  <a:gd name="connsiteY1" fmla="*/ 506294 h 1016000"/>
                  <a:gd name="connsiteX2" fmla="*/ 267903 w 318703"/>
                  <a:gd name="connsiteY2" fmla="*/ 1016000 h 1016000"/>
                  <a:gd name="connsiteX0" fmla="*/ 318361 w 318361"/>
                  <a:gd name="connsiteY0" fmla="*/ 0 h 1016000"/>
                  <a:gd name="connsiteX1" fmla="*/ 103 w 318361"/>
                  <a:gd name="connsiteY1" fmla="*/ 506294 h 1016000"/>
                  <a:gd name="connsiteX2" fmla="*/ 267561 w 318361"/>
                  <a:gd name="connsiteY2" fmla="*/ 1016000 h 1016000"/>
                  <a:gd name="connsiteX0" fmla="*/ 318261 w 318261"/>
                  <a:gd name="connsiteY0" fmla="*/ 0 h 1016000"/>
                  <a:gd name="connsiteX1" fmla="*/ 3 w 318261"/>
                  <a:gd name="connsiteY1" fmla="*/ 506294 h 1016000"/>
                  <a:gd name="connsiteX2" fmla="*/ 267461 w 318261"/>
                  <a:gd name="connsiteY2" fmla="*/ 1016000 h 1016000"/>
                  <a:gd name="connsiteX0" fmla="*/ 318271 w 318271"/>
                  <a:gd name="connsiteY0" fmla="*/ 0 h 1016000"/>
                  <a:gd name="connsiteX1" fmla="*/ 13 w 318271"/>
                  <a:gd name="connsiteY1" fmla="*/ 506294 h 1016000"/>
                  <a:gd name="connsiteX2" fmla="*/ 308414 w 318271"/>
                  <a:gd name="connsiteY2" fmla="*/ 1016000 h 1016000"/>
                </a:gdLst>
                <a:ahLst/>
                <a:cxnLst>
                  <a:cxn ang="0">
                    <a:pos x="connsiteX0" y="connsiteY0"/>
                  </a:cxn>
                  <a:cxn ang="0">
                    <a:pos x="connsiteX1" y="connsiteY1"/>
                  </a:cxn>
                  <a:cxn ang="0">
                    <a:pos x="connsiteX2" y="connsiteY2"/>
                  </a:cxn>
                </a:cxnLst>
                <a:rect l="l" t="t" r="r" b="b"/>
                <a:pathLst>
                  <a:path w="318271" h="1016000">
                    <a:moveTo>
                      <a:pt x="318271" y="0"/>
                    </a:moveTo>
                    <a:cubicBezTo>
                      <a:pt x="138354" y="150283"/>
                      <a:pt x="1656" y="336961"/>
                      <a:pt x="13" y="506294"/>
                    </a:cubicBezTo>
                    <a:cubicBezTo>
                      <a:pt x="-1630" y="675627"/>
                      <a:pt x="145430" y="827616"/>
                      <a:pt x="308414" y="1016000"/>
                    </a:cubicBezTo>
                  </a:path>
                </a:pathLst>
              </a:custGeom>
              <a:noFill/>
              <a:ln w="19050">
                <a:solidFill>
                  <a:schemeClr val="bg1"/>
                </a:solidFill>
              </a:ln>
            </p:spPr>
            <p:txBody>
              <a:bodyPr rtlCol="0" anchor="ctr"/>
              <a:lstStyle/>
              <a:p>
                <a:pPr algn="ctr"/>
                <a:endParaRPr lang="zh-TW" altLang="en-US"/>
              </a:p>
            </p:txBody>
          </p:sp>
          <p:cxnSp>
            <p:nvCxnSpPr>
              <p:cNvPr id="77" name="直線接點 76"/>
              <p:cNvCxnSpPr>
                <a:stCxn id="74" idx="0"/>
                <a:endCxn id="76" idx="2"/>
              </p:cNvCxnSpPr>
              <p:nvPr/>
            </p:nvCxnSpPr>
            <p:spPr>
              <a:xfrm>
                <a:off x="-2873915" y="3013599"/>
                <a:ext cx="41601" cy="2589023"/>
              </a:xfrm>
              <a:prstGeom prst="line">
                <a:avLst/>
              </a:prstGeom>
              <a:ln w="19050">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79" name="直線接點 78"/>
              <p:cNvCxnSpPr/>
              <p:nvPr/>
            </p:nvCxnSpPr>
            <p:spPr>
              <a:xfrm rot="5400000" flipH="1" flipV="1">
                <a:off x="-2902709" y="3060060"/>
                <a:ext cx="36710" cy="2589023"/>
              </a:xfrm>
              <a:prstGeom prst="line">
                <a:avLst/>
              </a:prstGeom>
              <a:ln w="19050">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80" name="直線接點 79"/>
              <p:cNvCxnSpPr/>
              <p:nvPr/>
            </p:nvCxnSpPr>
            <p:spPr>
              <a:xfrm flipV="1">
                <a:off x="-3983624" y="3609719"/>
                <a:ext cx="2209140" cy="31325"/>
              </a:xfrm>
              <a:prstGeom prst="line">
                <a:avLst/>
              </a:prstGeom>
              <a:ln w="19050">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81" name="直線接點 80"/>
              <p:cNvCxnSpPr/>
              <p:nvPr/>
            </p:nvCxnSpPr>
            <p:spPr>
              <a:xfrm flipV="1">
                <a:off x="-3977392" y="4998506"/>
                <a:ext cx="2209140" cy="31325"/>
              </a:xfrm>
              <a:prstGeom prst="line">
                <a:avLst/>
              </a:prstGeom>
              <a:ln w="19050">
                <a:solidFill>
                  <a:schemeClr val="bg1"/>
                </a:solidFill>
                <a:prstDash val="solid"/>
              </a:ln>
            </p:spPr>
            <p:style>
              <a:lnRef idx="1">
                <a:schemeClr val="accent1"/>
              </a:lnRef>
              <a:fillRef idx="0">
                <a:schemeClr val="accent1"/>
              </a:fillRef>
              <a:effectRef idx="0">
                <a:schemeClr val="accent1"/>
              </a:effectRef>
              <a:fontRef idx="minor">
                <a:schemeClr val="tx1"/>
              </a:fontRef>
            </p:style>
          </p:cxnSp>
        </p:grpSp>
      </p:grpSp>
      <p:grpSp>
        <p:nvGrpSpPr>
          <p:cNvPr id="19" name="群組 18"/>
          <p:cNvGrpSpPr/>
          <p:nvPr/>
        </p:nvGrpSpPr>
        <p:grpSpPr>
          <a:xfrm>
            <a:off x="5485193" y="4225726"/>
            <a:ext cx="2646878" cy="974914"/>
            <a:chOff x="5522433" y="4221765"/>
            <a:chExt cx="2646878" cy="974914"/>
          </a:xfrm>
        </p:grpSpPr>
        <p:sp>
          <p:nvSpPr>
            <p:cNvPr id="4" name="矩形 3"/>
            <p:cNvSpPr/>
            <p:nvPr/>
          </p:nvSpPr>
          <p:spPr>
            <a:xfrm>
              <a:off x="5522433" y="4735014"/>
              <a:ext cx="2646878" cy="461665"/>
            </a:xfrm>
            <a:prstGeom prst="rect">
              <a:avLst/>
            </a:prstGeom>
          </p:spPr>
          <p:txBody>
            <a:bodyPr wrap="none">
              <a:spAutoFit/>
            </a:bodyPr>
            <a:lstStyle/>
            <a:p>
              <a:r>
                <a:rPr lang="zh-TW" altLang="en-US" sz="2400">
                  <a:latin typeface="微軟正黑體" panose="020B0604030504040204" pitchFamily="34" charset="-120"/>
                  <a:ea typeface="微軟正黑體" panose="020B0604030504040204" pitchFamily="34" charset="-120"/>
                </a:rPr>
                <a:t>探討素養導向教學</a:t>
              </a:r>
              <a:endParaRPr lang="zh-TW" altLang="en-US" sz="2400"/>
            </a:p>
          </p:txBody>
        </p:sp>
        <p:sp>
          <p:nvSpPr>
            <p:cNvPr id="93" name="圓角矩形 92"/>
            <p:cNvSpPr/>
            <p:nvPr/>
          </p:nvSpPr>
          <p:spPr>
            <a:xfrm>
              <a:off x="5630000" y="4221765"/>
              <a:ext cx="798047" cy="466499"/>
            </a:xfrm>
            <a:prstGeom prst="roundRect">
              <a:avLst/>
            </a:prstGeom>
            <a:solidFill>
              <a:srgbClr val="FFC000"/>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nvGrpSpPr>
            <p:cNvPr id="59" name="群組 58"/>
            <p:cNvGrpSpPr/>
            <p:nvPr/>
          </p:nvGrpSpPr>
          <p:grpSpPr>
            <a:xfrm rot="3717082">
              <a:off x="5885172" y="4217573"/>
              <a:ext cx="287698" cy="514230"/>
              <a:chOff x="-171537" y="3056620"/>
              <a:chExt cx="2038340" cy="3643323"/>
            </a:xfrm>
            <a:solidFill>
              <a:schemeClr val="bg1"/>
            </a:solidFill>
          </p:grpSpPr>
          <p:sp>
            <p:nvSpPr>
              <p:cNvPr id="67" name="甜甜圈 66"/>
              <p:cNvSpPr/>
              <p:nvPr/>
            </p:nvSpPr>
            <p:spPr>
              <a:xfrm>
                <a:off x="-171537" y="3056620"/>
                <a:ext cx="2038340" cy="2038340"/>
              </a:xfrm>
              <a:prstGeom prst="donut">
                <a:avLst>
                  <a:gd name="adj" fmla="val 13317"/>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68" name="圓角矩形 67"/>
              <p:cNvSpPr/>
              <p:nvPr/>
            </p:nvSpPr>
            <p:spPr>
              <a:xfrm>
                <a:off x="685674" y="4922556"/>
                <a:ext cx="360045" cy="1777387"/>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69" name="橢圓 68"/>
              <p:cNvSpPr/>
              <p:nvPr/>
            </p:nvSpPr>
            <p:spPr>
              <a:xfrm>
                <a:off x="69558" y="3286541"/>
                <a:ext cx="1578494" cy="1578494"/>
              </a:xfrm>
              <a:prstGeom prst="ellipse">
                <a:avLst/>
              </a:prstGeom>
              <a:solidFill>
                <a:srgbClr val="FFC000"/>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0" name="圓角矩形 69"/>
              <p:cNvSpPr/>
              <p:nvPr/>
            </p:nvSpPr>
            <p:spPr>
              <a:xfrm rot="2115078">
                <a:off x="525409" y="3509927"/>
                <a:ext cx="161772" cy="660140"/>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1" name="圓角矩形 70"/>
              <p:cNvSpPr/>
              <p:nvPr/>
            </p:nvSpPr>
            <p:spPr>
              <a:xfrm rot="2115078" flipH="1">
                <a:off x="733983" y="3871161"/>
                <a:ext cx="161772" cy="374857"/>
              </a:xfrm>
              <a:prstGeom prst="roundRect">
                <a:avLst>
                  <a:gd name="adj" fmla="val 50000"/>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72" name="圓角矩形 71"/>
              <p:cNvSpPr/>
              <p:nvPr/>
            </p:nvSpPr>
            <p:spPr>
              <a:xfrm flipH="1">
                <a:off x="971600" y="5070409"/>
                <a:ext cx="71112" cy="1454935"/>
              </a:xfrm>
              <a:prstGeom prst="roundRect">
                <a:avLst>
                  <a:gd name="adj" fmla="val 9769"/>
                </a:avLst>
              </a:prstGeom>
              <a:grp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grpSp>
        <p:nvGrpSpPr>
          <p:cNvPr id="18" name="群組 17"/>
          <p:cNvGrpSpPr/>
          <p:nvPr/>
        </p:nvGrpSpPr>
        <p:grpSpPr>
          <a:xfrm>
            <a:off x="5476906" y="2964787"/>
            <a:ext cx="2646878" cy="1028305"/>
            <a:chOff x="5514146" y="2960826"/>
            <a:chExt cx="2646878" cy="1028305"/>
          </a:xfrm>
        </p:grpSpPr>
        <p:sp>
          <p:nvSpPr>
            <p:cNvPr id="2" name="圓角矩形 1"/>
            <p:cNvSpPr/>
            <p:nvPr/>
          </p:nvSpPr>
          <p:spPr>
            <a:xfrm>
              <a:off x="5630000" y="2960826"/>
              <a:ext cx="798047" cy="466499"/>
            </a:xfrm>
            <a:prstGeom prst="roundRect">
              <a:avLst/>
            </a:prstGeom>
            <a:solidFill>
              <a:srgbClr val="FF0000"/>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3" name="矩形 2"/>
            <p:cNvSpPr/>
            <p:nvPr/>
          </p:nvSpPr>
          <p:spPr>
            <a:xfrm>
              <a:off x="5514146" y="3527466"/>
              <a:ext cx="2646878" cy="461665"/>
            </a:xfrm>
            <a:prstGeom prst="rect">
              <a:avLst/>
            </a:prstGeom>
          </p:spPr>
          <p:txBody>
            <a:bodyPr wrap="none">
              <a:spAutoFit/>
            </a:bodyPr>
            <a:lstStyle/>
            <a:p>
              <a:r>
                <a:rPr lang="zh-TW" altLang="en-US" sz="2400">
                  <a:latin typeface="微軟正黑體" panose="020B0604030504040204" pitchFamily="34" charset="-120"/>
                  <a:ea typeface="微軟正黑體" panose="020B0604030504040204" pitchFamily="34" charset="-120"/>
                </a:rPr>
                <a:t>導讀新課綱之總綱</a:t>
              </a:r>
              <a:endParaRPr lang="zh-TW" altLang="en-US" sz="2400"/>
            </a:p>
          </p:txBody>
        </p:sp>
        <p:grpSp>
          <p:nvGrpSpPr>
            <p:cNvPr id="82" name="群組 81"/>
            <p:cNvGrpSpPr/>
            <p:nvPr/>
          </p:nvGrpSpPr>
          <p:grpSpPr>
            <a:xfrm>
              <a:off x="5771788" y="3043525"/>
              <a:ext cx="514470" cy="294608"/>
              <a:chOff x="1475656" y="2780928"/>
              <a:chExt cx="6248400" cy="3578101"/>
            </a:xfrm>
          </p:grpSpPr>
          <p:sp>
            <p:nvSpPr>
              <p:cNvPr id="83" name="手繪多邊形 82"/>
              <p:cNvSpPr/>
              <p:nvPr/>
            </p:nvSpPr>
            <p:spPr>
              <a:xfrm>
                <a:off x="1475656" y="2781301"/>
                <a:ext cx="6248400" cy="3577728"/>
              </a:xfrm>
              <a:custGeom>
                <a:avLst/>
                <a:gdLst>
                  <a:gd name="connsiteX0" fmla="*/ 279400 w 6400800"/>
                  <a:gd name="connsiteY0" fmla="*/ 0 h 3581400"/>
                  <a:gd name="connsiteX1" fmla="*/ 38100 w 6400800"/>
                  <a:gd name="connsiteY1" fmla="*/ 317500 h 3581400"/>
                  <a:gd name="connsiteX2" fmla="*/ 0 w 6400800"/>
                  <a:gd name="connsiteY2" fmla="*/ 3238500 h 3581400"/>
                  <a:gd name="connsiteX3" fmla="*/ 2921000 w 6400800"/>
                  <a:gd name="connsiteY3" fmla="*/ 3581400 h 3581400"/>
                  <a:gd name="connsiteX4" fmla="*/ 3492500 w 6400800"/>
                  <a:gd name="connsiteY4" fmla="*/ 3568700 h 3581400"/>
                  <a:gd name="connsiteX5" fmla="*/ 6400800 w 6400800"/>
                  <a:gd name="connsiteY5" fmla="*/ 3251200 h 3581400"/>
                  <a:gd name="connsiteX6" fmla="*/ 6400800 w 6400800"/>
                  <a:gd name="connsiteY6" fmla="*/ 368300 h 3581400"/>
                  <a:gd name="connsiteX7" fmla="*/ 6045200 w 6400800"/>
                  <a:gd name="connsiteY7" fmla="*/ 25400 h 3581400"/>
                  <a:gd name="connsiteX8" fmla="*/ 3759200 w 6400800"/>
                  <a:gd name="connsiteY8" fmla="*/ 647700 h 3581400"/>
                  <a:gd name="connsiteX9" fmla="*/ 825500 w 6400800"/>
                  <a:gd name="connsiteY9" fmla="*/ 469900 h 3581400"/>
                  <a:gd name="connsiteX10" fmla="*/ 279400 w 6400800"/>
                  <a:gd name="connsiteY10" fmla="*/ 0 h 3581400"/>
                  <a:gd name="connsiteX0" fmla="*/ 279400 w 6400800"/>
                  <a:gd name="connsiteY0" fmla="*/ 0 h 3635119"/>
                  <a:gd name="connsiteX1" fmla="*/ 38100 w 6400800"/>
                  <a:gd name="connsiteY1" fmla="*/ 317500 h 3635119"/>
                  <a:gd name="connsiteX2" fmla="*/ 0 w 6400800"/>
                  <a:gd name="connsiteY2" fmla="*/ 3238500 h 3635119"/>
                  <a:gd name="connsiteX3" fmla="*/ 2921000 w 6400800"/>
                  <a:gd name="connsiteY3" fmla="*/ 3581400 h 3635119"/>
                  <a:gd name="connsiteX4" fmla="*/ 3492500 w 6400800"/>
                  <a:gd name="connsiteY4" fmla="*/ 3568700 h 3635119"/>
                  <a:gd name="connsiteX5" fmla="*/ 6400800 w 6400800"/>
                  <a:gd name="connsiteY5" fmla="*/ 3251200 h 3635119"/>
                  <a:gd name="connsiteX6" fmla="*/ 6400800 w 6400800"/>
                  <a:gd name="connsiteY6" fmla="*/ 368300 h 3635119"/>
                  <a:gd name="connsiteX7" fmla="*/ 6045200 w 6400800"/>
                  <a:gd name="connsiteY7" fmla="*/ 25400 h 3635119"/>
                  <a:gd name="connsiteX8" fmla="*/ 3759200 w 6400800"/>
                  <a:gd name="connsiteY8" fmla="*/ 647700 h 3635119"/>
                  <a:gd name="connsiteX9" fmla="*/ 825500 w 6400800"/>
                  <a:gd name="connsiteY9" fmla="*/ 469900 h 3635119"/>
                  <a:gd name="connsiteX10" fmla="*/ 279400 w 6400800"/>
                  <a:gd name="connsiteY10" fmla="*/ 0 h 3635119"/>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759200 w 6400800"/>
                  <a:gd name="connsiteY8" fmla="*/ 647700 h 3656926"/>
                  <a:gd name="connsiteX9" fmla="*/ 825500 w 6400800"/>
                  <a:gd name="connsiteY9" fmla="*/ 4699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25500 w 6400800"/>
                  <a:gd name="connsiteY9" fmla="*/ 4699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25500 w 6400800"/>
                  <a:gd name="connsiteY9" fmla="*/ 4699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63600 w 6400800"/>
                  <a:gd name="connsiteY9" fmla="*/ 1778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65500 w 6400800"/>
                  <a:gd name="connsiteY8" fmla="*/ 279400 h 3656926"/>
                  <a:gd name="connsiteX9" fmla="*/ 863600 w 6400800"/>
                  <a:gd name="connsiteY9" fmla="*/ 1778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400800 w 6400800"/>
                  <a:gd name="connsiteY6" fmla="*/ 368300 h 3656926"/>
                  <a:gd name="connsiteX7" fmla="*/ 6045200 w 6400800"/>
                  <a:gd name="connsiteY7" fmla="*/ 25400 h 3656926"/>
                  <a:gd name="connsiteX8" fmla="*/ 3390900 w 6400800"/>
                  <a:gd name="connsiteY8" fmla="*/ 292100 h 3656926"/>
                  <a:gd name="connsiteX9" fmla="*/ 863600 w 6400800"/>
                  <a:gd name="connsiteY9" fmla="*/ 177800 h 3656926"/>
                  <a:gd name="connsiteX10" fmla="*/ 279400 w 6400800"/>
                  <a:gd name="connsiteY10" fmla="*/ 0 h 3656926"/>
                  <a:gd name="connsiteX0" fmla="*/ 279400 w 6400800"/>
                  <a:gd name="connsiteY0" fmla="*/ 0 h 3656926"/>
                  <a:gd name="connsiteX1" fmla="*/ 38100 w 6400800"/>
                  <a:gd name="connsiteY1" fmla="*/ 317500 h 3656926"/>
                  <a:gd name="connsiteX2" fmla="*/ 0 w 6400800"/>
                  <a:gd name="connsiteY2" fmla="*/ 3238500 h 3656926"/>
                  <a:gd name="connsiteX3" fmla="*/ 2921000 w 6400800"/>
                  <a:gd name="connsiteY3" fmla="*/ 3581400 h 3656926"/>
                  <a:gd name="connsiteX4" fmla="*/ 3492500 w 6400800"/>
                  <a:gd name="connsiteY4" fmla="*/ 3568700 h 3656926"/>
                  <a:gd name="connsiteX5" fmla="*/ 6400800 w 6400800"/>
                  <a:gd name="connsiteY5" fmla="*/ 3251200 h 3656926"/>
                  <a:gd name="connsiteX6" fmla="*/ 6324600 w 6400800"/>
                  <a:gd name="connsiteY6" fmla="*/ 368300 h 3656926"/>
                  <a:gd name="connsiteX7" fmla="*/ 6045200 w 6400800"/>
                  <a:gd name="connsiteY7" fmla="*/ 25400 h 3656926"/>
                  <a:gd name="connsiteX8" fmla="*/ 3390900 w 6400800"/>
                  <a:gd name="connsiteY8" fmla="*/ 292100 h 3656926"/>
                  <a:gd name="connsiteX9" fmla="*/ 863600 w 6400800"/>
                  <a:gd name="connsiteY9" fmla="*/ 177800 h 3656926"/>
                  <a:gd name="connsiteX10" fmla="*/ 279400 w 6400800"/>
                  <a:gd name="connsiteY10" fmla="*/ 0 h 3656926"/>
                  <a:gd name="connsiteX0" fmla="*/ 279400 w 6324600"/>
                  <a:gd name="connsiteY0" fmla="*/ 0 h 3656926"/>
                  <a:gd name="connsiteX1" fmla="*/ 38100 w 6324600"/>
                  <a:gd name="connsiteY1" fmla="*/ 317500 h 3656926"/>
                  <a:gd name="connsiteX2" fmla="*/ 0 w 6324600"/>
                  <a:gd name="connsiteY2" fmla="*/ 3238500 h 3656926"/>
                  <a:gd name="connsiteX3" fmla="*/ 2921000 w 6324600"/>
                  <a:gd name="connsiteY3" fmla="*/ 3581400 h 3656926"/>
                  <a:gd name="connsiteX4" fmla="*/ 3492500 w 6324600"/>
                  <a:gd name="connsiteY4" fmla="*/ 3568700 h 3656926"/>
                  <a:gd name="connsiteX5" fmla="*/ 6299200 w 6324600"/>
                  <a:gd name="connsiteY5" fmla="*/ 3251200 h 3656926"/>
                  <a:gd name="connsiteX6" fmla="*/ 6324600 w 6324600"/>
                  <a:gd name="connsiteY6" fmla="*/ 368300 h 3656926"/>
                  <a:gd name="connsiteX7" fmla="*/ 6045200 w 6324600"/>
                  <a:gd name="connsiteY7" fmla="*/ 25400 h 3656926"/>
                  <a:gd name="connsiteX8" fmla="*/ 3390900 w 6324600"/>
                  <a:gd name="connsiteY8" fmla="*/ 292100 h 3656926"/>
                  <a:gd name="connsiteX9" fmla="*/ 863600 w 6324600"/>
                  <a:gd name="connsiteY9" fmla="*/ 177800 h 3656926"/>
                  <a:gd name="connsiteX10" fmla="*/ 279400 w 6324600"/>
                  <a:gd name="connsiteY10" fmla="*/ 0 h 3656926"/>
                  <a:gd name="connsiteX0" fmla="*/ 279400 w 6324600"/>
                  <a:gd name="connsiteY0" fmla="*/ 0 h 3619086"/>
                  <a:gd name="connsiteX1" fmla="*/ 38100 w 6324600"/>
                  <a:gd name="connsiteY1" fmla="*/ 317500 h 3619086"/>
                  <a:gd name="connsiteX2" fmla="*/ 0 w 6324600"/>
                  <a:gd name="connsiteY2" fmla="*/ 3238500 h 3619086"/>
                  <a:gd name="connsiteX3" fmla="*/ 2921000 w 6324600"/>
                  <a:gd name="connsiteY3" fmla="*/ 3581400 h 3619086"/>
                  <a:gd name="connsiteX4" fmla="*/ 3543300 w 6324600"/>
                  <a:gd name="connsiteY4" fmla="*/ 3479800 h 3619086"/>
                  <a:gd name="connsiteX5" fmla="*/ 6299200 w 6324600"/>
                  <a:gd name="connsiteY5" fmla="*/ 3251200 h 3619086"/>
                  <a:gd name="connsiteX6" fmla="*/ 6324600 w 6324600"/>
                  <a:gd name="connsiteY6" fmla="*/ 368300 h 3619086"/>
                  <a:gd name="connsiteX7" fmla="*/ 6045200 w 6324600"/>
                  <a:gd name="connsiteY7" fmla="*/ 25400 h 3619086"/>
                  <a:gd name="connsiteX8" fmla="*/ 3390900 w 6324600"/>
                  <a:gd name="connsiteY8" fmla="*/ 292100 h 3619086"/>
                  <a:gd name="connsiteX9" fmla="*/ 863600 w 6324600"/>
                  <a:gd name="connsiteY9" fmla="*/ 177800 h 3619086"/>
                  <a:gd name="connsiteX10" fmla="*/ 279400 w 6324600"/>
                  <a:gd name="connsiteY10" fmla="*/ 0 h 3619086"/>
                  <a:gd name="connsiteX0" fmla="*/ 279400 w 6324600"/>
                  <a:gd name="connsiteY0" fmla="*/ 0 h 3562899"/>
                  <a:gd name="connsiteX1" fmla="*/ 38100 w 6324600"/>
                  <a:gd name="connsiteY1" fmla="*/ 317500 h 3562899"/>
                  <a:gd name="connsiteX2" fmla="*/ 0 w 6324600"/>
                  <a:gd name="connsiteY2" fmla="*/ 3238500 h 3562899"/>
                  <a:gd name="connsiteX3" fmla="*/ 2933700 w 6324600"/>
                  <a:gd name="connsiteY3" fmla="*/ 3479800 h 3562899"/>
                  <a:gd name="connsiteX4" fmla="*/ 3543300 w 6324600"/>
                  <a:gd name="connsiteY4" fmla="*/ 3479800 h 3562899"/>
                  <a:gd name="connsiteX5" fmla="*/ 6299200 w 6324600"/>
                  <a:gd name="connsiteY5" fmla="*/ 3251200 h 3562899"/>
                  <a:gd name="connsiteX6" fmla="*/ 6324600 w 6324600"/>
                  <a:gd name="connsiteY6" fmla="*/ 368300 h 3562899"/>
                  <a:gd name="connsiteX7" fmla="*/ 6045200 w 6324600"/>
                  <a:gd name="connsiteY7" fmla="*/ 25400 h 3562899"/>
                  <a:gd name="connsiteX8" fmla="*/ 3390900 w 6324600"/>
                  <a:gd name="connsiteY8" fmla="*/ 292100 h 3562899"/>
                  <a:gd name="connsiteX9" fmla="*/ 863600 w 6324600"/>
                  <a:gd name="connsiteY9" fmla="*/ 177800 h 3562899"/>
                  <a:gd name="connsiteX10" fmla="*/ 279400 w 6324600"/>
                  <a:gd name="connsiteY10" fmla="*/ 0 h 3562899"/>
                  <a:gd name="connsiteX0" fmla="*/ 241300 w 6286500"/>
                  <a:gd name="connsiteY0" fmla="*/ 0 h 3562899"/>
                  <a:gd name="connsiteX1" fmla="*/ 0 w 6286500"/>
                  <a:gd name="connsiteY1" fmla="*/ 317500 h 3562899"/>
                  <a:gd name="connsiteX2" fmla="*/ 12700 w 6286500"/>
                  <a:gd name="connsiteY2" fmla="*/ 3149600 h 3562899"/>
                  <a:gd name="connsiteX3" fmla="*/ 2895600 w 6286500"/>
                  <a:gd name="connsiteY3" fmla="*/ 3479800 h 3562899"/>
                  <a:gd name="connsiteX4" fmla="*/ 3505200 w 6286500"/>
                  <a:gd name="connsiteY4" fmla="*/ 3479800 h 3562899"/>
                  <a:gd name="connsiteX5" fmla="*/ 6261100 w 6286500"/>
                  <a:gd name="connsiteY5" fmla="*/ 3251200 h 3562899"/>
                  <a:gd name="connsiteX6" fmla="*/ 6286500 w 6286500"/>
                  <a:gd name="connsiteY6" fmla="*/ 368300 h 3562899"/>
                  <a:gd name="connsiteX7" fmla="*/ 6007100 w 6286500"/>
                  <a:gd name="connsiteY7" fmla="*/ 25400 h 3562899"/>
                  <a:gd name="connsiteX8" fmla="*/ 3352800 w 6286500"/>
                  <a:gd name="connsiteY8" fmla="*/ 292100 h 3562899"/>
                  <a:gd name="connsiteX9" fmla="*/ 825500 w 6286500"/>
                  <a:gd name="connsiteY9" fmla="*/ 177800 h 3562899"/>
                  <a:gd name="connsiteX10" fmla="*/ 241300 w 6286500"/>
                  <a:gd name="connsiteY10" fmla="*/ 0 h 3562899"/>
                  <a:gd name="connsiteX0" fmla="*/ 228968 w 6274168"/>
                  <a:gd name="connsiteY0" fmla="*/ 0 h 3562899"/>
                  <a:gd name="connsiteX1" fmla="*/ 25768 w 6274168"/>
                  <a:gd name="connsiteY1" fmla="*/ 304800 h 3562899"/>
                  <a:gd name="connsiteX2" fmla="*/ 368 w 6274168"/>
                  <a:gd name="connsiteY2" fmla="*/ 3149600 h 3562899"/>
                  <a:gd name="connsiteX3" fmla="*/ 2883268 w 6274168"/>
                  <a:gd name="connsiteY3" fmla="*/ 3479800 h 3562899"/>
                  <a:gd name="connsiteX4" fmla="*/ 3492868 w 6274168"/>
                  <a:gd name="connsiteY4" fmla="*/ 3479800 h 3562899"/>
                  <a:gd name="connsiteX5" fmla="*/ 6248768 w 6274168"/>
                  <a:gd name="connsiteY5" fmla="*/ 3251200 h 3562899"/>
                  <a:gd name="connsiteX6" fmla="*/ 6274168 w 6274168"/>
                  <a:gd name="connsiteY6" fmla="*/ 368300 h 3562899"/>
                  <a:gd name="connsiteX7" fmla="*/ 5994768 w 6274168"/>
                  <a:gd name="connsiteY7" fmla="*/ 25400 h 3562899"/>
                  <a:gd name="connsiteX8" fmla="*/ 3340468 w 6274168"/>
                  <a:gd name="connsiteY8" fmla="*/ 292100 h 3562899"/>
                  <a:gd name="connsiteX9" fmla="*/ 813168 w 6274168"/>
                  <a:gd name="connsiteY9" fmla="*/ 177800 h 3562899"/>
                  <a:gd name="connsiteX10" fmla="*/ 228968 w 6274168"/>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69000 w 6248400"/>
                  <a:gd name="connsiteY7" fmla="*/ 25400 h 3562899"/>
                  <a:gd name="connsiteX8" fmla="*/ 3314700 w 6248400"/>
                  <a:gd name="connsiteY8" fmla="*/ 292100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6003871 w 6248400"/>
                  <a:gd name="connsiteY7" fmla="*/ 6027 h 3562899"/>
                  <a:gd name="connsiteX8" fmla="*/ 3314700 w 6248400"/>
                  <a:gd name="connsiteY8" fmla="*/ 292100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96122 w 6248400"/>
                  <a:gd name="connsiteY7" fmla="*/ 9902 h 3562899"/>
                  <a:gd name="connsiteX8" fmla="*/ 3314700 w 6248400"/>
                  <a:gd name="connsiteY8" fmla="*/ 292100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96122 w 6248400"/>
                  <a:gd name="connsiteY7" fmla="*/ 9902 h 3562899"/>
                  <a:gd name="connsiteX8" fmla="*/ 3186839 w 6248400"/>
                  <a:gd name="connsiteY8" fmla="*/ 264978 h 3562899"/>
                  <a:gd name="connsiteX9" fmla="*/ 787400 w 6248400"/>
                  <a:gd name="connsiteY9" fmla="*/ 177800 h 3562899"/>
                  <a:gd name="connsiteX10" fmla="*/ 203200 w 6248400"/>
                  <a:gd name="connsiteY10" fmla="*/ 0 h 3562899"/>
                  <a:gd name="connsiteX0" fmla="*/ 203200 w 6248400"/>
                  <a:gd name="connsiteY0" fmla="*/ 0 h 3562899"/>
                  <a:gd name="connsiteX1" fmla="*/ 0 w 6248400"/>
                  <a:gd name="connsiteY1" fmla="*/ 304800 h 3562899"/>
                  <a:gd name="connsiteX2" fmla="*/ 12700 w 6248400"/>
                  <a:gd name="connsiteY2" fmla="*/ 3149600 h 3562899"/>
                  <a:gd name="connsiteX3" fmla="*/ 2857500 w 6248400"/>
                  <a:gd name="connsiteY3" fmla="*/ 3479800 h 3562899"/>
                  <a:gd name="connsiteX4" fmla="*/ 3467100 w 6248400"/>
                  <a:gd name="connsiteY4" fmla="*/ 3479800 h 3562899"/>
                  <a:gd name="connsiteX5" fmla="*/ 6223000 w 6248400"/>
                  <a:gd name="connsiteY5" fmla="*/ 3251200 h 3562899"/>
                  <a:gd name="connsiteX6" fmla="*/ 6248400 w 6248400"/>
                  <a:gd name="connsiteY6" fmla="*/ 368300 h 3562899"/>
                  <a:gd name="connsiteX7" fmla="*/ 5996122 w 6248400"/>
                  <a:gd name="connsiteY7" fmla="*/ 9902 h 3562899"/>
                  <a:gd name="connsiteX8" fmla="*/ 3186839 w 6248400"/>
                  <a:gd name="connsiteY8" fmla="*/ 264978 h 3562899"/>
                  <a:gd name="connsiteX9" fmla="*/ 787400 w 6248400"/>
                  <a:gd name="connsiteY9" fmla="*/ 177800 h 3562899"/>
                  <a:gd name="connsiteX10" fmla="*/ 203200 w 6248400"/>
                  <a:gd name="connsiteY10" fmla="*/ 0 h 3562899"/>
                  <a:gd name="connsiteX0" fmla="*/ 203200 w 6248400"/>
                  <a:gd name="connsiteY0" fmla="*/ 0 h 3567830"/>
                  <a:gd name="connsiteX1" fmla="*/ 0 w 6248400"/>
                  <a:gd name="connsiteY1" fmla="*/ 304800 h 3567830"/>
                  <a:gd name="connsiteX2" fmla="*/ 12700 w 6248400"/>
                  <a:gd name="connsiteY2" fmla="*/ 3149600 h 3567830"/>
                  <a:gd name="connsiteX3" fmla="*/ 2857500 w 6248400"/>
                  <a:gd name="connsiteY3" fmla="*/ 3479800 h 3567830"/>
                  <a:gd name="connsiteX4" fmla="*/ 3467100 w 6248400"/>
                  <a:gd name="connsiteY4" fmla="*/ 3479800 h 3567830"/>
                  <a:gd name="connsiteX5" fmla="*/ 6223000 w 6248400"/>
                  <a:gd name="connsiteY5" fmla="*/ 3251200 h 3567830"/>
                  <a:gd name="connsiteX6" fmla="*/ 6248400 w 6248400"/>
                  <a:gd name="connsiteY6" fmla="*/ 368300 h 3567830"/>
                  <a:gd name="connsiteX7" fmla="*/ 5996122 w 6248400"/>
                  <a:gd name="connsiteY7" fmla="*/ 9902 h 3567830"/>
                  <a:gd name="connsiteX8" fmla="*/ 3186839 w 6248400"/>
                  <a:gd name="connsiteY8" fmla="*/ 264978 h 3567830"/>
                  <a:gd name="connsiteX9" fmla="*/ 787400 w 6248400"/>
                  <a:gd name="connsiteY9" fmla="*/ 177800 h 3567830"/>
                  <a:gd name="connsiteX10" fmla="*/ 203200 w 6248400"/>
                  <a:gd name="connsiteY10" fmla="*/ 0 h 3567830"/>
                  <a:gd name="connsiteX0" fmla="*/ 203200 w 6248400"/>
                  <a:gd name="connsiteY0" fmla="*/ 0 h 3584379"/>
                  <a:gd name="connsiteX1" fmla="*/ 0 w 6248400"/>
                  <a:gd name="connsiteY1" fmla="*/ 304800 h 3584379"/>
                  <a:gd name="connsiteX2" fmla="*/ 12700 w 6248400"/>
                  <a:gd name="connsiteY2" fmla="*/ 3149600 h 3584379"/>
                  <a:gd name="connsiteX3" fmla="*/ 2857500 w 6248400"/>
                  <a:gd name="connsiteY3" fmla="*/ 3479800 h 3584379"/>
                  <a:gd name="connsiteX4" fmla="*/ 3467100 w 6248400"/>
                  <a:gd name="connsiteY4" fmla="*/ 3479800 h 3584379"/>
                  <a:gd name="connsiteX5" fmla="*/ 6223000 w 6248400"/>
                  <a:gd name="connsiteY5" fmla="*/ 3251200 h 3584379"/>
                  <a:gd name="connsiteX6" fmla="*/ 6248400 w 6248400"/>
                  <a:gd name="connsiteY6" fmla="*/ 368300 h 3584379"/>
                  <a:gd name="connsiteX7" fmla="*/ 5996122 w 6248400"/>
                  <a:gd name="connsiteY7" fmla="*/ 9902 h 3584379"/>
                  <a:gd name="connsiteX8" fmla="*/ 3186839 w 6248400"/>
                  <a:gd name="connsiteY8" fmla="*/ 264978 h 3584379"/>
                  <a:gd name="connsiteX9" fmla="*/ 787400 w 6248400"/>
                  <a:gd name="connsiteY9" fmla="*/ 177800 h 3584379"/>
                  <a:gd name="connsiteX10" fmla="*/ 203200 w 6248400"/>
                  <a:gd name="connsiteY10" fmla="*/ 0 h 3584379"/>
                  <a:gd name="connsiteX0" fmla="*/ 203200 w 6248400"/>
                  <a:gd name="connsiteY0" fmla="*/ 0 h 3581680"/>
                  <a:gd name="connsiteX1" fmla="*/ 0 w 6248400"/>
                  <a:gd name="connsiteY1" fmla="*/ 304800 h 3581680"/>
                  <a:gd name="connsiteX2" fmla="*/ 12700 w 6248400"/>
                  <a:gd name="connsiteY2" fmla="*/ 3149600 h 3581680"/>
                  <a:gd name="connsiteX3" fmla="*/ 2857500 w 6248400"/>
                  <a:gd name="connsiteY3" fmla="*/ 3479800 h 3581680"/>
                  <a:gd name="connsiteX4" fmla="*/ 3467100 w 6248400"/>
                  <a:gd name="connsiteY4" fmla="*/ 3479800 h 3581680"/>
                  <a:gd name="connsiteX5" fmla="*/ 6223000 w 6248400"/>
                  <a:gd name="connsiteY5" fmla="*/ 3251200 h 3581680"/>
                  <a:gd name="connsiteX6" fmla="*/ 6248400 w 6248400"/>
                  <a:gd name="connsiteY6" fmla="*/ 368300 h 3581680"/>
                  <a:gd name="connsiteX7" fmla="*/ 5996122 w 6248400"/>
                  <a:gd name="connsiteY7" fmla="*/ 9902 h 3581680"/>
                  <a:gd name="connsiteX8" fmla="*/ 3186839 w 6248400"/>
                  <a:gd name="connsiteY8" fmla="*/ 264978 h 3581680"/>
                  <a:gd name="connsiteX9" fmla="*/ 787400 w 6248400"/>
                  <a:gd name="connsiteY9" fmla="*/ 177800 h 3581680"/>
                  <a:gd name="connsiteX10" fmla="*/ 203200 w 6248400"/>
                  <a:gd name="connsiteY10" fmla="*/ 0 h 3581680"/>
                  <a:gd name="connsiteX0" fmla="*/ 203200 w 6248400"/>
                  <a:gd name="connsiteY0" fmla="*/ 0 h 3577728"/>
                  <a:gd name="connsiteX1" fmla="*/ 0 w 6248400"/>
                  <a:gd name="connsiteY1" fmla="*/ 304800 h 3577728"/>
                  <a:gd name="connsiteX2" fmla="*/ 12700 w 6248400"/>
                  <a:gd name="connsiteY2" fmla="*/ 3149600 h 3577728"/>
                  <a:gd name="connsiteX3" fmla="*/ 2857500 w 6248400"/>
                  <a:gd name="connsiteY3" fmla="*/ 3479800 h 3577728"/>
                  <a:gd name="connsiteX4" fmla="*/ 3467100 w 6248400"/>
                  <a:gd name="connsiteY4" fmla="*/ 3479800 h 3577728"/>
                  <a:gd name="connsiteX5" fmla="*/ 6223000 w 6248400"/>
                  <a:gd name="connsiteY5" fmla="*/ 3251200 h 3577728"/>
                  <a:gd name="connsiteX6" fmla="*/ 6248400 w 6248400"/>
                  <a:gd name="connsiteY6" fmla="*/ 368300 h 3577728"/>
                  <a:gd name="connsiteX7" fmla="*/ 5996122 w 6248400"/>
                  <a:gd name="connsiteY7" fmla="*/ 9902 h 3577728"/>
                  <a:gd name="connsiteX8" fmla="*/ 3186839 w 6248400"/>
                  <a:gd name="connsiteY8" fmla="*/ 264978 h 3577728"/>
                  <a:gd name="connsiteX9" fmla="*/ 787400 w 6248400"/>
                  <a:gd name="connsiteY9" fmla="*/ 177800 h 3577728"/>
                  <a:gd name="connsiteX10" fmla="*/ 203200 w 6248400"/>
                  <a:gd name="connsiteY10" fmla="*/ 0 h 3577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48400" h="3577728">
                    <a:moveTo>
                      <a:pt x="203200" y="0"/>
                    </a:moveTo>
                    <a:lnTo>
                      <a:pt x="0" y="304800"/>
                    </a:lnTo>
                    <a:cubicBezTo>
                      <a:pt x="4233" y="1248833"/>
                      <a:pt x="8467" y="2205567"/>
                      <a:pt x="12700" y="3149600"/>
                    </a:cubicBezTo>
                    <a:lnTo>
                      <a:pt x="2857500" y="3479800"/>
                    </a:lnTo>
                    <a:cubicBezTo>
                      <a:pt x="3078996" y="3582764"/>
                      <a:pt x="3151537" y="3635357"/>
                      <a:pt x="3467100" y="3479800"/>
                    </a:cubicBezTo>
                    <a:lnTo>
                      <a:pt x="6223000" y="3251200"/>
                    </a:lnTo>
                    <a:lnTo>
                      <a:pt x="6248400" y="368300"/>
                    </a:lnTo>
                    <a:lnTo>
                      <a:pt x="5996122" y="9902"/>
                    </a:lnTo>
                    <a:lnTo>
                      <a:pt x="3186839" y="264978"/>
                    </a:lnTo>
                    <a:cubicBezTo>
                      <a:pt x="2972589" y="268206"/>
                      <a:pt x="1595967" y="266700"/>
                      <a:pt x="787400" y="177800"/>
                    </a:cubicBezTo>
                    <a:lnTo>
                      <a:pt x="203200" y="0"/>
                    </a:lnTo>
                    <a:close/>
                  </a:path>
                </a:pathLst>
              </a:custGeom>
              <a:solidFill>
                <a:schemeClr val="accent6">
                  <a:lumMod val="20000"/>
                  <a:lumOff val="80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4" name="手繪多邊形 83"/>
              <p:cNvSpPr/>
              <p:nvPr/>
            </p:nvSpPr>
            <p:spPr>
              <a:xfrm flipH="1">
                <a:off x="4639632" y="2780928"/>
                <a:ext cx="2832100" cy="3302000"/>
              </a:xfrm>
              <a:custGeom>
                <a:avLst/>
                <a:gdLst>
                  <a:gd name="connsiteX0" fmla="*/ 2730500 w 2730500"/>
                  <a:gd name="connsiteY0" fmla="*/ 3302000 h 3302000"/>
                  <a:gd name="connsiteX1" fmla="*/ 2730500 w 2730500"/>
                  <a:gd name="connsiteY1" fmla="*/ 304800 h 3302000"/>
                  <a:gd name="connsiteX2" fmla="*/ 0 w 2730500"/>
                  <a:gd name="connsiteY2" fmla="*/ 0 h 3302000"/>
                  <a:gd name="connsiteX3" fmla="*/ 38100 w 2730500"/>
                  <a:gd name="connsiteY3" fmla="*/ 2971800 h 3302000"/>
                  <a:gd name="connsiteX4" fmla="*/ 2730500 w 2730500"/>
                  <a:gd name="connsiteY4" fmla="*/ 3302000 h 3302000"/>
                  <a:gd name="connsiteX0" fmla="*/ 2692400 w 2692400"/>
                  <a:gd name="connsiteY0" fmla="*/ 3378200 h 3378200"/>
                  <a:gd name="connsiteX1" fmla="*/ 2692400 w 2692400"/>
                  <a:gd name="connsiteY1" fmla="*/ 381000 h 3378200"/>
                  <a:gd name="connsiteX2" fmla="*/ 0 w 2692400"/>
                  <a:gd name="connsiteY2" fmla="*/ 0 h 3378200"/>
                  <a:gd name="connsiteX3" fmla="*/ 0 w 2692400"/>
                  <a:gd name="connsiteY3" fmla="*/ 3048000 h 3378200"/>
                  <a:gd name="connsiteX4" fmla="*/ 2692400 w 2692400"/>
                  <a:gd name="connsiteY4" fmla="*/ 3378200 h 3378200"/>
                  <a:gd name="connsiteX0" fmla="*/ 2832100 w 2832100"/>
                  <a:gd name="connsiteY0" fmla="*/ 3263900 h 3263900"/>
                  <a:gd name="connsiteX1" fmla="*/ 2832100 w 2832100"/>
                  <a:gd name="connsiteY1" fmla="*/ 266700 h 3263900"/>
                  <a:gd name="connsiteX2" fmla="*/ 0 w 2832100"/>
                  <a:gd name="connsiteY2" fmla="*/ 0 h 3263900"/>
                  <a:gd name="connsiteX3" fmla="*/ 139700 w 2832100"/>
                  <a:gd name="connsiteY3" fmla="*/ 2933700 h 3263900"/>
                  <a:gd name="connsiteX4" fmla="*/ 2832100 w 2832100"/>
                  <a:gd name="connsiteY4" fmla="*/ 3263900 h 3263900"/>
                  <a:gd name="connsiteX0" fmla="*/ 2832100 w 2832100"/>
                  <a:gd name="connsiteY0" fmla="*/ 3263900 h 3263900"/>
                  <a:gd name="connsiteX1" fmla="*/ 2832100 w 2832100"/>
                  <a:gd name="connsiteY1" fmla="*/ 266700 h 3263900"/>
                  <a:gd name="connsiteX2" fmla="*/ 0 w 2832100"/>
                  <a:gd name="connsiteY2" fmla="*/ 0 h 3263900"/>
                  <a:gd name="connsiteX3" fmla="*/ 12700 w 2832100"/>
                  <a:gd name="connsiteY3" fmla="*/ 3009900 h 3263900"/>
                  <a:gd name="connsiteX4" fmla="*/ 2832100 w 2832100"/>
                  <a:gd name="connsiteY4" fmla="*/ 3263900 h 3263900"/>
                  <a:gd name="connsiteX0" fmla="*/ 2857500 w 2857500"/>
                  <a:gd name="connsiteY0" fmla="*/ 3314700 h 3314700"/>
                  <a:gd name="connsiteX1" fmla="*/ 2832100 w 2857500"/>
                  <a:gd name="connsiteY1" fmla="*/ 266700 h 3314700"/>
                  <a:gd name="connsiteX2" fmla="*/ 0 w 2857500"/>
                  <a:gd name="connsiteY2" fmla="*/ 0 h 3314700"/>
                  <a:gd name="connsiteX3" fmla="*/ 12700 w 2857500"/>
                  <a:gd name="connsiteY3" fmla="*/ 3009900 h 3314700"/>
                  <a:gd name="connsiteX4" fmla="*/ 2857500 w 2857500"/>
                  <a:gd name="connsiteY4" fmla="*/ 3314700 h 3314700"/>
                  <a:gd name="connsiteX0" fmla="*/ 2819400 w 2832100"/>
                  <a:gd name="connsiteY0" fmla="*/ 3302000 h 3302000"/>
                  <a:gd name="connsiteX1" fmla="*/ 2832100 w 2832100"/>
                  <a:gd name="connsiteY1" fmla="*/ 266700 h 3302000"/>
                  <a:gd name="connsiteX2" fmla="*/ 0 w 2832100"/>
                  <a:gd name="connsiteY2" fmla="*/ 0 h 3302000"/>
                  <a:gd name="connsiteX3" fmla="*/ 12700 w 2832100"/>
                  <a:gd name="connsiteY3" fmla="*/ 3009900 h 3302000"/>
                  <a:gd name="connsiteX4" fmla="*/ 2819400 w 2832100"/>
                  <a:gd name="connsiteY4" fmla="*/ 3302000 h 330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2100" h="3302000">
                    <a:moveTo>
                      <a:pt x="2819400" y="3302000"/>
                    </a:moveTo>
                    <a:cubicBezTo>
                      <a:pt x="2823633" y="2290233"/>
                      <a:pt x="2827867" y="1278467"/>
                      <a:pt x="2832100" y="266700"/>
                    </a:cubicBezTo>
                    <a:lnTo>
                      <a:pt x="0" y="0"/>
                    </a:lnTo>
                    <a:cubicBezTo>
                      <a:pt x="4233" y="1003300"/>
                      <a:pt x="8467" y="2006600"/>
                      <a:pt x="12700" y="3009900"/>
                    </a:cubicBezTo>
                    <a:lnTo>
                      <a:pt x="2819400" y="3302000"/>
                    </a:lnTo>
                    <a:close/>
                  </a:path>
                </a:pathLst>
              </a:cu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5" name="手繪多邊形 84"/>
              <p:cNvSpPr/>
              <p:nvPr/>
            </p:nvSpPr>
            <p:spPr>
              <a:xfrm>
                <a:off x="1706209" y="2780928"/>
                <a:ext cx="2857500" cy="3314700"/>
              </a:xfrm>
              <a:custGeom>
                <a:avLst/>
                <a:gdLst>
                  <a:gd name="connsiteX0" fmla="*/ 2730500 w 2730500"/>
                  <a:gd name="connsiteY0" fmla="*/ 3302000 h 3302000"/>
                  <a:gd name="connsiteX1" fmla="*/ 2730500 w 2730500"/>
                  <a:gd name="connsiteY1" fmla="*/ 304800 h 3302000"/>
                  <a:gd name="connsiteX2" fmla="*/ 0 w 2730500"/>
                  <a:gd name="connsiteY2" fmla="*/ 0 h 3302000"/>
                  <a:gd name="connsiteX3" fmla="*/ 38100 w 2730500"/>
                  <a:gd name="connsiteY3" fmla="*/ 2971800 h 3302000"/>
                  <a:gd name="connsiteX4" fmla="*/ 2730500 w 2730500"/>
                  <a:gd name="connsiteY4" fmla="*/ 3302000 h 3302000"/>
                  <a:gd name="connsiteX0" fmla="*/ 2692400 w 2692400"/>
                  <a:gd name="connsiteY0" fmla="*/ 3378200 h 3378200"/>
                  <a:gd name="connsiteX1" fmla="*/ 2692400 w 2692400"/>
                  <a:gd name="connsiteY1" fmla="*/ 381000 h 3378200"/>
                  <a:gd name="connsiteX2" fmla="*/ 0 w 2692400"/>
                  <a:gd name="connsiteY2" fmla="*/ 0 h 3378200"/>
                  <a:gd name="connsiteX3" fmla="*/ 0 w 2692400"/>
                  <a:gd name="connsiteY3" fmla="*/ 3048000 h 3378200"/>
                  <a:gd name="connsiteX4" fmla="*/ 2692400 w 2692400"/>
                  <a:gd name="connsiteY4" fmla="*/ 3378200 h 3378200"/>
                  <a:gd name="connsiteX0" fmla="*/ 2832100 w 2832100"/>
                  <a:gd name="connsiteY0" fmla="*/ 3263900 h 3263900"/>
                  <a:gd name="connsiteX1" fmla="*/ 2832100 w 2832100"/>
                  <a:gd name="connsiteY1" fmla="*/ 266700 h 3263900"/>
                  <a:gd name="connsiteX2" fmla="*/ 0 w 2832100"/>
                  <a:gd name="connsiteY2" fmla="*/ 0 h 3263900"/>
                  <a:gd name="connsiteX3" fmla="*/ 139700 w 2832100"/>
                  <a:gd name="connsiteY3" fmla="*/ 2933700 h 3263900"/>
                  <a:gd name="connsiteX4" fmla="*/ 2832100 w 2832100"/>
                  <a:gd name="connsiteY4" fmla="*/ 3263900 h 3263900"/>
                  <a:gd name="connsiteX0" fmla="*/ 2832100 w 2832100"/>
                  <a:gd name="connsiteY0" fmla="*/ 3263900 h 3263900"/>
                  <a:gd name="connsiteX1" fmla="*/ 2832100 w 2832100"/>
                  <a:gd name="connsiteY1" fmla="*/ 266700 h 3263900"/>
                  <a:gd name="connsiteX2" fmla="*/ 0 w 2832100"/>
                  <a:gd name="connsiteY2" fmla="*/ 0 h 3263900"/>
                  <a:gd name="connsiteX3" fmla="*/ 12700 w 2832100"/>
                  <a:gd name="connsiteY3" fmla="*/ 3009900 h 3263900"/>
                  <a:gd name="connsiteX4" fmla="*/ 2832100 w 2832100"/>
                  <a:gd name="connsiteY4" fmla="*/ 3263900 h 3263900"/>
                  <a:gd name="connsiteX0" fmla="*/ 2857500 w 2857500"/>
                  <a:gd name="connsiteY0" fmla="*/ 3314700 h 3314700"/>
                  <a:gd name="connsiteX1" fmla="*/ 2832100 w 2857500"/>
                  <a:gd name="connsiteY1" fmla="*/ 266700 h 3314700"/>
                  <a:gd name="connsiteX2" fmla="*/ 0 w 2857500"/>
                  <a:gd name="connsiteY2" fmla="*/ 0 h 3314700"/>
                  <a:gd name="connsiteX3" fmla="*/ 12700 w 2857500"/>
                  <a:gd name="connsiteY3" fmla="*/ 3009900 h 3314700"/>
                  <a:gd name="connsiteX4" fmla="*/ 2857500 w 2857500"/>
                  <a:gd name="connsiteY4" fmla="*/ 3314700 h 3314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00" h="3314700">
                    <a:moveTo>
                      <a:pt x="2857500" y="3314700"/>
                    </a:moveTo>
                    <a:lnTo>
                      <a:pt x="2832100" y="266700"/>
                    </a:lnTo>
                    <a:lnTo>
                      <a:pt x="0" y="0"/>
                    </a:lnTo>
                    <a:cubicBezTo>
                      <a:pt x="4233" y="1003300"/>
                      <a:pt x="8467" y="2006600"/>
                      <a:pt x="12700" y="3009900"/>
                    </a:cubicBezTo>
                    <a:lnTo>
                      <a:pt x="2857500" y="3314700"/>
                    </a:lnTo>
                    <a:close/>
                  </a:path>
                </a:pathLst>
              </a:cu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14" name="群組 13"/>
            <p:cNvGrpSpPr/>
            <p:nvPr/>
          </p:nvGrpSpPr>
          <p:grpSpPr>
            <a:xfrm>
              <a:off x="5865134" y="3120178"/>
              <a:ext cx="93421" cy="142489"/>
              <a:chOff x="5865134" y="3120178"/>
              <a:chExt cx="93421" cy="142489"/>
            </a:xfrm>
          </p:grpSpPr>
          <p:sp>
            <p:nvSpPr>
              <p:cNvPr id="101" name="圓角矩形 100"/>
              <p:cNvSpPr/>
              <p:nvPr/>
            </p:nvSpPr>
            <p:spPr>
              <a:xfrm rot="5832160">
                <a:off x="5900305" y="3085008"/>
                <a:ext cx="22833" cy="93174"/>
              </a:xfrm>
              <a:prstGeom prst="roundRect">
                <a:avLst>
                  <a:gd name="adj" fmla="val 50000"/>
                </a:avLst>
              </a:prstGeom>
              <a:solidFill>
                <a:srgbClr val="FF8F8F"/>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02" name="圓角矩形 101"/>
              <p:cNvSpPr/>
              <p:nvPr/>
            </p:nvSpPr>
            <p:spPr>
              <a:xfrm rot="5832160">
                <a:off x="5900304" y="3140956"/>
                <a:ext cx="22833" cy="93174"/>
              </a:xfrm>
              <a:prstGeom prst="roundRect">
                <a:avLst>
                  <a:gd name="adj" fmla="val 50000"/>
                </a:avLst>
              </a:prstGeom>
              <a:solidFill>
                <a:srgbClr val="FF8F8F"/>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03" name="圓角矩形 102"/>
              <p:cNvSpPr/>
              <p:nvPr/>
            </p:nvSpPr>
            <p:spPr>
              <a:xfrm rot="5832160">
                <a:off x="5900551" y="3204664"/>
                <a:ext cx="22833" cy="93174"/>
              </a:xfrm>
              <a:prstGeom prst="roundRect">
                <a:avLst>
                  <a:gd name="adj" fmla="val 50000"/>
                </a:avLst>
              </a:prstGeom>
              <a:solidFill>
                <a:srgbClr val="FF8F8F"/>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nvGrpSpPr>
            <p:cNvPr id="104" name="群組 103"/>
            <p:cNvGrpSpPr/>
            <p:nvPr/>
          </p:nvGrpSpPr>
          <p:grpSpPr>
            <a:xfrm flipH="1">
              <a:off x="6096665" y="3116784"/>
              <a:ext cx="93421" cy="142489"/>
              <a:chOff x="5865134" y="3120178"/>
              <a:chExt cx="93421" cy="142489"/>
            </a:xfrm>
          </p:grpSpPr>
          <p:sp>
            <p:nvSpPr>
              <p:cNvPr id="105" name="圓角矩形 104"/>
              <p:cNvSpPr/>
              <p:nvPr/>
            </p:nvSpPr>
            <p:spPr>
              <a:xfrm rot="5832160">
                <a:off x="5900305" y="3085008"/>
                <a:ext cx="22833" cy="93174"/>
              </a:xfrm>
              <a:prstGeom prst="roundRect">
                <a:avLst>
                  <a:gd name="adj" fmla="val 50000"/>
                </a:avLst>
              </a:prstGeom>
              <a:solidFill>
                <a:srgbClr val="FF8F8F"/>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06" name="圓角矩形 105"/>
              <p:cNvSpPr/>
              <p:nvPr/>
            </p:nvSpPr>
            <p:spPr>
              <a:xfrm rot="5832160">
                <a:off x="5900304" y="3140956"/>
                <a:ext cx="22833" cy="93174"/>
              </a:xfrm>
              <a:prstGeom prst="roundRect">
                <a:avLst>
                  <a:gd name="adj" fmla="val 50000"/>
                </a:avLst>
              </a:prstGeom>
              <a:solidFill>
                <a:srgbClr val="FF8F8F"/>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07" name="圓角矩形 106"/>
              <p:cNvSpPr/>
              <p:nvPr/>
            </p:nvSpPr>
            <p:spPr>
              <a:xfrm rot="5832160">
                <a:off x="5900551" y="3204664"/>
                <a:ext cx="22833" cy="93174"/>
              </a:xfrm>
              <a:prstGeom prst="roundRect">
                <a:avLst>
                  <a:gd name="adj" fmla="val 50000"/>
                </a:avLst>
              </a:prstGeom>
              <a:solidFill>
                <a:srgbClr val="FF8F8F"/>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grpSp>
        <p:nvGrpSpPr>
          <p:cNvPr id="16" name="群組 15"/>
          <p:cNvGrpSpPr/>
          <p:nvPr/>
        </p:nvGrpSpPr>
        <p:grpSpPr>
          <a:xfrm>
            <a:off x="960939" y="2964787"/>
            <a:ext cx="2646878" cy="1002764"/>
            <a:chOff x="998179" y="2960826"/>
            <a:chExt cx="2646878" cy="1002764"/>
          </a:xfrm>
        </p:grpSpPr>
        <p:sp>
          <p:nvSpPr>
            <p:cNvPr id="5" name="矩形 4"/>
            <p:cNvSpPr/>
            <p:nvPr/>
          </p:nvSpPr>
          <p:spPr>
            <a:xfrm>
              <a:off x="998179" y="3501925"/>
              <a:ext cx="2646878" cy="461665"/>
            </a:xfrm>
            <a:prstGeom prst="rect">
              <a:avLst/>
            </a:prstGeom>
          </p:spPr>
          <p:txBody>
            <a:bodyPr wrap="none">
              <a:spAutoFit/>
            </a:bodyPr>
            <a:lstStyle/>
            <a:p>
              <a:r>
                <a:rPr lang="zh-TW" altLang="en-US" sz="2400" dirty="0">
                  <a:latin typeface="微軟正黑體" panose="020B0604030504040204" pitchFamily="34" charset="-120"/>
                  <a:ea typeface="微軟正黑體" panose="020B0604030504040204" pitchFamily="34" charset="-120"/>
                </a:rPr>
                <a:t>辦理進修或工作坊</a:t>
              </a:r>
              <a:endParaRPr lang="zh-TW" altLang="en-US" sz="2400" dirty="0"/>
            </a:p>
          </p:txBody>
        </p:sp>
        <p:sp>
          <p:nvSpPr>
            <p:cNvPr id="95" name="圓角矩形 94"/>
            <p:cNvSpPr/>
            <p:nvPr/>
          </p:nvSpPr>
          <p:spPr>
            <a:xfrm>
              <a:off x="1095903" y="2960826"/>
              <a:ext cx="798047" cy="466499"/>
            </a:xfrm>
            <a:prstGeom prst="roundRect">
              <a:avLst/>
            </a:prstGeom>
            <a:solidFill>
              <a:srgbClr val="92D050"/>
            </a:solidFill>
            <a:ln>
              <a:no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nvGrpSpPr>
            <p:cNvPr id="110" name="群組 109"/>
            <p:cNvGrpSpPr/>
            <p:nvPr/>
          </p:nvGrpSpPr>
          <p:grpSpPr>
            <a:xfrm rot="5400000">
              <a:off x="1415692" y="2963910"/>
              <a:ext cx="217009" cy="474814"/>
              <a:chOff x="-2988840" y="3140968"/>
              <a:chExt cx="1008112" cy="1656185"/>
            </a:xfrm>
          </p:grpSpPr>
          <p:grpSp>
            <p:nvGrpSpPr>
              <p:cNvPr id="112" name="群組 111"/>
              <p:cNvGrpSpPr/>
              <p:nvPr/>
            </p:nvGrpSpPr>
            <p:grpSpPr>
              <a:xfrm>
                <a:off x="-2988840" y="3140968"/>
                <a:ext cx="1008112" cy="1656185"/>
                <a:chOff x="-2916832" y="3140968"/>
                <a:chExt cx="1008112" cy="1656185"/>
              </a:xfrm>
            </p:grpSpPr>
            <p:sp>
              <p:nvSpPr>
                <p:cNvPr id="116" name="圓角化同側角落矩形 115"/>
                <p:cNvSpPr/>
                <p:nvPr/>
              </p:nvSpPr>
              <p:spPr>
                <a:xfrm>
                  <a:off x="-2916832" y="3356995"/>
                  <a:ext cx="1008112" cy="1440158"/>
                </a:xfrm>
                <a:prstGeom prst="round2SameRect">
                  <a:avLst>
                    <a:gd name="adj1" fmla="val 8436"/>
                    <a:gd name="adj2" fmla="val 0"/>
                  </a:avLst>
                </a:prstGeom>
                <a:solidFill>
                  <a:schemeClr val="bg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17" name="圓角化同側角落矩形 116"/>
                <p:cNvSpPr/>
                <p:nvPr/>
              </p:nvSpPr>
              <p:spPr>
                <a:xfrm>
                  <a:off x="-2738195" y="3140968"/>
                  <a:ext cx="638708" cy="344758"/>
                </a:xfrm>
                <a:prstGeom prst="round2SameRect">
                  <a:avLst/>
                </a:prstGeom>
                <a:solidFill>
                  <a:schemeClr val="bg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sp>
            <p:nvSpPr>
              <p:cNvPr id="113" name="矩形 112"/>
              <p:cNvSpPr/>
              <p:nvPr/>
            </p:nvSpPr>
            <p:spPr>
              <a:xfrm>
                <a:off x="-2806723" y="3573014"/>
                <a:ext cx="638708" cy="216023"/>
              </a:xfrm>
              <a:prstGeom prst="rect">
                <a:avLst/>
              </a:prstGeom>
              <a:solidFill>
                <a:srgbClr val="92D050"/>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14" name="矩形 113"/>
              <p:cNvSpPr/>
              <p:nvPr/>
            </p:nvSpPr>
            <p:spPr>
              <a:xfrm>
                <a:off x="-2806723" y="3928742"/>
                <a:ext cx="638708" cy="216023"/>
              </a:xfrm>
              <a:prstGeom prst="rect">
                <a:avLst/>
              </a:prstGeom>
              <a:solidFill>
                <a:srgbClr val="92D050"/>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15" name="矩形 114"/>
              <p:cNvSpPr/>
              <p:nvPr/>
            </p:nvSpPr>
            <p:spPr>
              <a:xfrm>
                <a:off x="-2806723" y="4313783"/>
                <a:ext cx="638708" cy="216023"/>
              </a:xfrm>
              <a:prstGeom prst="rect">
                <a:avLst/>
              </a:prstGeom>
              <a:solidFill>
                <a:srgbClr val="92D050"/>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spTree>
    <p:extLst>
      <p:ext uri="{BB962C8B-B14F-4D97-AF65-F5344CB8AC3E}">
        <p14:creationId xmlns:p14="http://schemas.microsoft.com/office/powerpoint/2010/main" val="313004586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900"/>
                                        <p:tgtEl>
                                          <p:spTgt spid="16"/>
                                        </p:tgtEl>
                                      </p:cBhvr>
                                    </p:animEffect>
                                  </p:childTnLst>
                                </p:cTn>
                              </p:par>
                            </p:childTnLst>
                          </p:cTn>
                        </p:par>
                        <p:par>
                          <p:cTn id="13" fill="hold">
                            <p:stCondLst>
                              <p:cond delay="900"/>
                            </p:stCondLst>
                            <p:childTnLst>
                              <p:par>
                                <p:cTn id="14" presetID="10" presetClass="entr" presetSubtype="0"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900"/>
                                        <p:tgtEl>
                                          <p:spTgt spid="17"/>
                                        </p:tgtEl>
                                      </p:cBhvr>
                                    </p:animEffect>
                                  </p:childTnLst>
                                </p:cTn>
                              </p:par>
                            </p:childTnLst>
                          </p:cTn>
                        </p:par>
                        <p:par>
                          <p:cTn id="17" fill="hold">
                            <p:stCondLst>
                              <p:cond delay="1800"/>
                            </p:stCondLst>
                            <p:childTnLst>
                              <p:par>
                                <p:cTn id="18" presetID="10" presetClass="entr" presetSubtype="0" fill="hold"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1000"/>
                                        <p:tgtEl>
                                          <p:spTgt spid="18"/>
                                        </p:tgtEl>
                                      </p:cBhvr>
                                    </p:animEffect>
                                  </p:childTnLst>
                                </p:cTn>
                              </p:par>
                            </p:childTnLst>
                          </p:cTn>
                        </p:par>
                        <p:par>
                          <p:cTn id="21" fill="hold">
                            <p:stCondLst>
                              <p:cond delay="2800"/>
                            </p:stCondLst>
                            <p:childTnLst>
                              <p:par>
                                <p:cTn id="22" presetID="10" presetClass="entr" presetSubtype="0" fill="hold" nodeType="afterEffect">
                                  <p:stCondLst>
                                    <p:cond delay="10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1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圓角矩形 224"/>
          <p:cNvSpPr/>
          <p:nvPr/>
        </p:nvSpPr>
        <p:spPr>
          <a:xfrm>
            <a:off x="8656995" y="0"/>
            <a:ext cx="501915" cy="6858000"/>
          </a:xfrm>
          <a:prstGeom prst="roundRect">
            <a:avLst>
              <a:gd name="adj" fmla="val 0"/>
            </a:avLst>
          </a:prstGeom>
          <a:solidFill>
            <a:srgbClr val="F4EDF9"/>
          </a:solid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0" name="圓角矩形 49"/>
          <p:cNvSpPr/>
          <p:nvPr/>
        </p:nvSpPr>
        <p:spPr>
          <a:xfrm>
            <a:off x="-5310" y="1214868"/>
            <a:ext cx="3353174" cy="5643132"/>
          </a:xfrm>
          <a:prstGeom prst="roundRect">
            <a:avLst>
              <a:gd name="adj" fmla="val 0"/>
            </a:avLst>
          </a:prstGeom>
          <a:solidFill>
            <a:srgbClr val="F4EDF9"/>
          </a:solid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 name="矩形 1"/>
          <p:cNvSpPr/>
          <p:nvPr/>
        </p:nvSpPr>
        <p:spPr>
          <a:xfrm>
            <a:off x="3636480" y="1751685"/>
            <a:ext cx="4890144" cy="2169825"/>
          </a:xfrm>
          <a:prstGeom prst="rect">
            <a:avLst/>
          </a:prstGeom>
        </p:spPr>
        <p:txBody>
          <a:bodyPr wrap="square">
            <a:spAutoFit/>
          </a:bodyPr>
          <a:lstStyle/>
          <a:p>
            <a:pPr marL="0" indent="0" eaLnBrk="1" fontAlgn="auto" hangingPunct="1">
              <a:spcAft>
                <a:spcPts val="600"/>
              </a:spcAft>
              <a:buNone/>
              <a:defRPr/>
            </a:pPr>
            <a:r>
              <a:rPr lang="zh-TW" altLang="en-US" sz="2600" dirty="0">
                <a:latin typeface="微軟正黑體" panose="020B0604030504040204" pitchFamily="34" charset="-120"/>
                <a:ea typeface="微軟正黑體" panose="020B0604030504040204" pitchFamily="34" charset="-120"/>
              </a:rPr>
              <a:t>新課綱正在中央、地方及學校準備下展開，需要「行政、研究、配套」三合一支持。</a:t>
            </a:r>
          </a:p>
          <a:p>
            <a:pPr marL="0" indent="0" eaLnBrk="1" fontAlgn="auto" hangingPunct="1">
              <a:spcAft>
                <a:spcPts val="600"/>
              </a:spcAft>
              <a:buNone/>
              <a:defRPr/>
            </a:pPr>
            <a:r>
              <a:rPr lang="zh-TW" altLang="en-US" sz="2600" dirty="0">
                <a:latin typeface="微軟正黑體" panose="020B0604030504040204" pitchFamily="34" charset="-120"/>
                <a:ea typeface="微軟正黑體" panose="020B0604030504040204" pitchFamily="34" charset="-120"/>
              </a:rPr>
              <a:t>新課綱的實踐，需要「學校、教師、學生」 一起來參與</a:t>
            </a:r>
            <a:r>
              <a:rPr lang="en-US" altLang="zh-TW" sz="2600" dirty="0">
                <a:latin typeface="微軟正黑體" panose="020B0604030504040204" pitchFamily="34" charset="-120"/>
                <a:ea typeface="微軟正黑體" panose="020B0604030504040204" pitchFamily="34" charset="-120"/>
              </a:rPr>
              <a:t>〜</a:t>
            </a:r>
          </a:p>
        </p:txBody>
      </p:sp>
      <p:pic>
        <p:nvPicPr>
          <p:cNvPr id="62" name="Picture 2" descr="C:\Users\win7\Desktop\20160829005561.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491880" y="4342621"/>
            <a:ext cx="3624274" cy="2325945"/>
          </a:xfrm>
          <a:prstGeom prst="roundRect">
            <a:avLst>
              <a:gd name="adj" fmla="val 1691"/>
            </a:avLst>
          </a:prstGeom>
          <a:solidFill>
            <a:srgbClr val="FFFFFF">
              <a:shade val="85000"/>
            </a:srgbClr>
          </a:solidFill>
          <a:ln>
            <a:noFill/>
          </a:ln>
          <a:effectLst/>
        </p:spPr>
      </p:pic>
      <p:pic>
        <p:nvPicPr>
          <p:cNvPr id="63" name="Picture 2" descr="C:\Users\win7\Desktop\photo.jpg"/>
          <p:cNvPicPr>
            <a:picLocks noChangeAspect="1" noChangeArrowheads="1"/>
          </p:cNvPicPr>
          <p:nvPr/>
        </p:nvPicPr>
        <p:blipFill>
          <a:blip r:embed="rId4" cstate="email">
            <a:lum contrast="10000"/>
            <a:extLst>
              <a:ext uri="{28A0092B-C50C-407E-A947-70E740481C1C}">
                <a14:useLocalDpi xmlns:a14="http://schemas.microsoft.com/office/drawing/2010/main" val="0"/>
              </a:ext>
            </a:extLst>
          </a:blip>
          <a:srcRect/>
          <a:stretch>
            <a:fillRect/>
          </a:stretch>
        </p:blipFill>
        <p:spPr bwMode="auto">
          <a:xfrm>
            <a:off x="454430" y="5119742"/>
            <a:ext cx="2475631" cy="1391958"/>
          </a:xfrm>
          <a:prstGeom prst="roundRect">
            <a:avLst>
              <a:gd name="adj" fmla="val 5397"/>
            </a:avLst>
          </a:prstGeom>
          <a:solidFill>
            <a:srgbClr val="FFFFFF">
              <a:shade val="85000"/>
            </a:srgbClr>
          </a:solidFill>
          <a:ln>
            <a:noFill/>
          </a:ln>
          <a:effectLst/>
        </p:spPr>
      </p:pic>
      <p:graphicFrame>
        <p:nvGraphicFramePr>
          <p:cNvPr id="64" name="表格 63"/>
          <p:cNvGraphicFramePr>
            <a:graphicFrameLocks noGrp="1"/>
          </p:cNvGraphicFramePr>
          <p:nvPr>
            <p:extLst>
              <p:ext uri="{D42A27DB-BD31-4B8C-83A1-F6EECF244321}">
                <p14:modId xmlns:p14="http://schemas.microsoft.com/office/powerpoint/2010/main" val="3567156972"/>
              </p:ext>
            </p:extLst>
          </p:nvPr>
        </p:nvGraphicFramePr>
        <p:xfrm>
          <a:off x="1657662" y="5153479"/>
          <a:ext cx="1236593" cy="158843"/>
        </p:xfrm>
        <a:graphic>
          <a:graphicData uri="http://schemas.openxmlformats.org/drawingml/2006/table">
            <a:tbl>
              <a:tblPr/>
              <a:tblGrid>
                <a:gridCol w="1236593">
                  <a:extLst>
                    <a:ext uri="{9D8B030D-6E8A-4147-A177-3AD203B41FA5}">
                      <a16:colId xmlns="" xmlns:a16="http://schemas.microsoft.com/office/drawing/2014/main" val="20000"/>
                    </a:ext>
                  </a:extLst>
                </a:gridCol>
              </a:tblGrid>
              <a:tr h="158843">
                <a:tc>
                  <a:txBody>
                    <a:bodyPr/>
                    <a:lstStyle/>
                    <a:p>
                      <a:pPr algn="r" fontAlgn="t"/>
                      <a:r>
                        <a:rPr kumimoji="1" lang="zh-TW" altLang="en-US" sz="900" b="0" kern="1200">
                          <a:solidFill>
                            <a:schemeClr val="bg1"/>
                          </a:solidFill>
                          <a:effectLst/>
                          <a:latin typeface="微軟正黑體" panose="020B0604030504040204" pitchFamily="34" charset="-120"/>
                          <a:ea typeface="微軟正黑體" panose="020B0604030504040204" pitchFamily="34" charset="-120"/>
                          <a:cs typeface="+mn-cs"/>
                        </a:rPr>
                        <a:t>宜蘭縣</a:t>
                      </a:r>
                      <a:r>
                        <a:rPr kumimoji="1" lang="zh-TW" altLang="en-US" sz="900" b="0" kern="1200" dirty="0">
                          <a:solidFill>
                            <a:schemeClr val="bg1"/>
                          </a:solidFill>
                          <a:effectLst/>
                          <a:latin typeface="微軟正黑體" panose="020B0604030504040204" pitchFamily="34" charset="-120"/>
                          <a:ea typeface="微軟正黑體" panose="020B0604030504040204" pitchFamily="34" charset="-120"/>
                          <a:cs typeface="+mn-cs"/>
                        </a:rPr>
                        <a:t>內城中小學 </a:t>
                      </a:r>
                    </a:p>
                  </a:txBody>
                  <a:tcPr marL="0" marR="0" marT="0" marB="0">
                    <a:lnL>
                      <a:noFill/>
                    </a:lnL>
                    <a:lnR>
                      <a:noFill/>
                    </a:lnR>
                    <a:lnT>
                      <a:noFill/>
                    </a:lnT>
                    <a:lnB>
                      <a:noFill/>
                    </a:lnB>
                    <a:noFill/>
                  </a:tcPr>
                </a:tc>
                <a:extLst>
                  <a:ext uri="{0D108BD9-81ED-4DB2-BD59-A6C34878D82A}">
                    <a16:rowId xmlns="" xmlns:a16="http://schemas.microsoft.com/office/drawing/2014/main" val="10000"/>
                  </a:ext>
                </a:extLst>
              </a:tr>
            </a:tbl>
          </a:graphicData>
        </a:graphic>
      </p:graphicFrame>
      <p:grpSp>
        <p:nvGrpSpPr>
          <p:cNvPr id="7" name="群組 6"/>
          <p:cNvGrpSpPr/>
          <p:nvPr/>
        </p:nvGrpSpPr>
        <p:grpSpPr>
          <a:xfrm>
            <a:off x="454431" y="3277472"/>
            <a:ext cx="2485363" cy="1663696"/>
            <a:chOff x="454431" y="3277472"/>
            <a:chExt cx="2485363" cy="1663696"/>
          </a:xfrm>
        </p:grpSpPr>
        <p:pic>
          <p:nvPicPr>
            <p:cNvPr id="65" name="Shape 464"/>
            <p:cNvPicPr preferRelativeResize="0"/>
            <p:nvPr/>
          </p:nvPicPr>
          <p:blipFill rotWithShape="1">
            <a:blip r:embed="rId5">
              <a:extLst>
                <a:ext uri="{28A0092B-C50C-407E-A947-70E740481C1C}">
                  <a14:useLocalDpi xmlns:a14="http://schemas.microsoft.com/office/drawing/2010/main" val="0"/>
                </a:ext>
              </a:extLst>
            </a:blip>
            <a:srcRect t="1442"/>
            <a:stretch/>
          </p:blipFill>
          <p:spPr>
            <a:xfrm>
              <a:off x="454431" y="3277472"/>
              <a:ext cx="2475631" cy="1663696"/>
            </a:xfrm>
            <a:prstGeom prst="roundRect">
              <a:avLst>
                <a:gd name="adj" fmla="val 4683"/>
              </a:avLst>
            </a:prstGeom>
            <a:solidFill>
              <a:srgbClr val="FFFFFF">
                <a:shade val="85000"/>
              </a:srgbClr>
            </a:solidFill>
            <a:ln>
              <a:noFill/>
            </a:ln>
            <a:effectLst/>
          </p:spPr>
        </p:pic>
        <p:sp>
          <p:nvSpPr>
            <p:cNvPr id="68" name="矩形 67"/>
            <p:cNvSpPr/>
            <p:nvPr/>
          </p:nvSpPr>
          <p:spPr>
            <a:xfrm>
              <a:off x="1632836" y="4690769"/>
              <a:ext cx="1306958" cy="246221"/>
            </a:xfrm>
            <a:prstGeom prst="rect">
              <a:avLst/>
            </a:prstGeom>
          </p:spPr>
          <p:txBody>
            <a:bodyPr wrap="square">
              <a:spAutoFit/>
            </a:bodyPr>
            <a:lstStyle/>
            <a:p>
              <a:pPr algn="r" fontAlgn="auto">
                <a:spcBef>
                  <a:spcPts val="0"/>
                </a:spcBef>
                <a:spcAft>
                  <a:spcPts val="0"/>
                </a:spcAft>
                <a:defRPr/>
              </a:pPr>
              <a:r>
                <a:rPr lang="zh-TW" altLang="en-US" sz="10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開平餐飲學校</a:t>
              </a:r>
              <a:endParaRPr lang="zh-TW" altLang="en-US" sz="1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grpSp>
      <p:grpSp>
        <p:nvGrpSpPr>
          <p:cNvPr id="6" name="群組 5"/>
          <p:cNvGrpSpPr/>
          <p:nvPr/>
        </p:nvGrpSpPr>
        <p:grpSpPr>
          <a:xfrm>
            <a:off x="448010" y="1550838"/>
            <a:ext cx="2519538" cy="1526831"/>
            <a:chOff x="448010" y="1550838"/>
            <a:chExt cx="2519538" cy="1526831"/>
          </a:xfrm>
        </p:grpSpPr>
        <p:pic>
          <p:nvPicPr>
            <p:cNvPr id="67" name="Shape 463"/>
            <p:cNvPicPr preferRelativeResize="0"/>
            <p:nvPr/>
          </p:nvPicPr>
          <p:blipFill rotWithShape="1">
            <a:blip r:embed="rId6" cstate="email">
              <a:alphaModFix/>
              <a:extLst>
                <a:ext uri="{28A0092B-C50C-407E-A947-70E740481C1C}">
                  <a14:useLocalDpi xmlns:a14="http://schemas.microsoft.com/office/drawing/2010/main" val="0"/>
                </a:ext>
              </a:extLst>
            </a:blip>
            <a:srcRect l="9281" t="4220" b="12465"/>
            <a:stretch/>
          </p:blipFill>
          <p:spPr>
            <a:xfrm>
              <a:off x="448010" y="1550838"/>
              <a:ext cx="2475632" cy="1518122"/>
            </a:xfrm>
            <a:prstGeom prst="roundRect">
              <a:avLst>
                <a:gd name="adj" fmla="val 4648"/>
              </a:avLst>
            </a:prstGeom>
            <a:solidFill>
              <a:srgbClr val="FFFFFF">
                <a:shade val="85000"/>
              </a:srgbClr>
            </a:solidFill>
            <a:ln>
              <a:noFill/>
            </a:ln>
            <a:effectLst/>
          </p:spPr>
        </p:pic>
        <p:sp>
          <p:nvSpPr>
            <p:cNvPr id="69" name="矩形 68"/>
            <p:cNvSpPr/>
            <p:nvPr/>
          </p:nvSpPr>
          <p:spPr>
            <a:xfrm>
              <a:off x="1116942" y="2831448"/>
              <a:ext cx="1850606" cy="246221"/>
            </a:xfrm>
            <a:prstGeom prst="rect">
              <a:avLst/>
            </a:prstGeom>
          </p:spPr>
          <p:txBody>
            <a:bodyPr wrap="square">
              <a:spAutoFit/>
            </a:bodyPr>
            <a:lstStyle/>
            <a:p>
              <a:pPr algn="r" fontAlgn="auto">
                <a:spcBef>
                  <a:spcPts val="0"/>
                </a:spcBef>
                <a:spcAft>
                  <a:spcPts val="0"/>
                </a:spcAft>
                <a:defRPr/>
              </a:pPr>
              <a:r>
                <a:rPr lang="zh-TW" altLang="en-US" sz="10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新竹市光武國民中學</a:t>
              </a:r>
              <a:endParaRPr lang="zh-TW" altLang="en-US" sz="1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grpSp>
      <p:grpSp>
        <p:nvGrpSpPr>
          <p:cNvPr id="3" name="群組 2"/>
          <p:cNvGrpSpPr/>
          <p:nvPr/>
        </p:nvGrpSpPr>
        <p:grpSpPr>
          <a:xfrm>
            <a:off x="7173399" y="4333096"/>
            <a:ext cx="1895499" cy="2351923"/>
            <a:chOff x="-3011227" y="2859772"/>
            <a:chExt cx="1843492" cy="2204606"/>
          </a:xfrm>
        </p:grpSpPr>
        <p:pic>
          <p:nvPicPr>
            <p:cNvPr id="66" name="圖片 65"/>
            <p:cNvPicPr>
              <a:picLocks noChangeAspect="1"/>
            </p:cNvPicPr>
            <p:nvPr/>
          </p:nvPicPr>
          <p:blipFill>
            <a:blip r:embed="rId7">
              <a:lum contrast="20000"/>
              <a:extLst>
                <a:ext uri="{28A0092B-C50C-407E-A947-70E740481C1C}">
                  <a14:useLocalDpi xmlns:a14="http://schemas.microsoft.com/office/drawing/2010/main" val="0"/>
                </a:ext>
              </a:extLst>
            </a:blip>
            <a:stretch>
              <a:fillRect/>
            </a:stretch>
          </p:blipFill>
          <p:spPr>
            <a:xfrm>
              <a:off x="-3011227" y="2859772"/>
              <a:ext cx="1787817" cy="2189928"/>
            </a:xfrm>
            <a:prstGeom prst="roundRect">
              <a:avLst>
                <a:gd name="adj" fmla="val 1659"/>
              </a:avLst>
            </a:prstGeom>
            <a:solidFill>
              <a:srgbClr val="FFFFFF">
                <a:shade val="85000"/>
              </a:srgbClr>
            </a:solidFill>
            <a:ln>
              <a:noFill/>
            </a:ln>
            <a:effectLst/>
          </p:spPr>
        </p:pic>
        <p:sp>
          <p:nvSpPr>
            <p:cNvPr id="70" name="矩形 69"/>
            <p:cNvSpPr/>
            <p:nvPr/>
          </p:nvSpPr>
          <p:spPr>
            <a:xfrm>
              <a:off x="-2506563" y="4818157"/>
              <a:ext cx="1338828" cy="246221"/>
            </a:xfrm>
            <a:prstGeom prst="rect">
              <a:avLst/>
            </a:prstGeom>
          </p:spPr>
          <p:txBody>
            <a:bodyPr wrap="none">
              <a:spAutoFit/>
            </a:bodyPr>
            <a:lstStyle/>
            <a:p>
              <a:r>
                <a:rPr kumimoji="0" lang="zh-TW" altLang="en-US" sz="10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嘉義市民生國民中學</a:t>
              </a:r>
              <a:endParaRPr lang="zh-TW" altLang="en-US" sz="100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grpSp>
      <p:sp>
        <p:nvSpPr>
          <p:cNvPr id="71" name="矩形 70"/>
          <p:cNvSpPr/>
          <p:nvPr/>
        </p:nvSpPr>
        <p:spPr>
          <a:xfrm>
            <a:off x="3517032" y="6422345"/>
            <a:ext cx="2195302" cy="246221"/>
          </a:xfrm>
          <a:prstGeom prst="rect">
            <a:avLst/>
          </a:prstGeom>
        </p:spPr>
        <p:txBody>
          <a:bodyPr wrap="square">
            <a:spAutoFit/>
          </a:bodyPr>
          <a:lstStyle/>
          <a:p>
            <a:pPr>
              <a:buSzPct val="25000"/>
            </a:pPr>
            <a:r>
              <a:rPr lang="zh-TW" altLang="en-US" sz="100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Calibri" pitchFamily="34" charset="0"/>
                <a:sym typeface="Calibri" pitchFamily="34" charset="0"/>
              </a:rPr>
              <a:t>屏東縣</a:t>
            </a:r>
            <a:r>
              <a:rPr lang="en-US" altLang="zh-TW" sz="100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Calibri" pitchFamily="34" charset="0"/>
                <a:sym typeface="Calibri" pitchFamily="34" charset="0"/>
              </a:rPr>
              <a:t>長榮百合國</a:t>
            </a:r>
            <a:r>
              <a:rPr lang="zh-TW" altLang="en-US" sz="100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Calibri" pitchFamily="34" charset="0"/>
                <a:sym typeface="Calibri" pitchFamily="34" charset="0"/>
              </a:rPr>
              <a:t>民</a:t>
            </a:r>
            <a:r>
              <a:rPr lang="en-US" altLang="zh-TW" sz="100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Calibri" pitchFamily="34" charset="0"/>
                <a:sym typeface="Calibri" pitchFamily="34" charset="0"/>
              </a:rPr>
              <a:t>小</a:t>
            </a:r>
            <a:r>
              <a:rPr lang="zh-TW" altLang="en-US" sz="100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Calibri" pitchFamily="34" charset="0"/>
                <a:sym typeface="Calibri" pitchFamily="34" charset="0"/>
              </a:rPr>
              <a:t>學</a:t>
            </a:r>
            <a:endParaRPr lang="en-US" altLang="zh-TW" sz="100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Calibri" pitchFamily="34" charset="0"/>
              <a:sym typeface="Calibri" pitchFamily="34" charset="0"/>
            </a:endParaRPr>
          </a:p>
        </p:txBody>
      </p:sp>
      <p:sp>
        <p:nvSpPr>
          <p:cNvPr id="72" name="圓角矩形 71"/>
          <p:cNvSpPr/>
          <p:nvPr/>
        </p:nvSpPr>
        <p:spPr>
          <a:xfrm>
            <a:off x="-5309" y="1166706"/>
            <a:ext cx="3353174" cy="209751"/>
          </a:xfrm>
          <a:prstGeom prst="roundRect">
            <a:avLst>
              <a:gd name="adj" fmla="val 0"/>
            </a:avLst>
          </a:prstGeom>
          <a:solidFill>
            <a:srgbClr val="8A3CC4"/>
          </a:solid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73" name="群組 72"/>
          <p:cNvGrpSpPr/>
          <p:nvPr/>
        </p:nvGrpSpPr>
        <p:grpSpPr>
          <a:xfrm>
            <a:off x="603801" y="741397"/>
            <a:ext cx="730788" cy="507432"/>
            <a:chOff x="4187222" y="395028"/>
            <a:chExt cx="1944212" cy="1349989"/>
          </a:xfrm>
          <a:solidFill>
            <a:srgbClr val="7030A0"/>
          </a:solidFill>
        </p:grpSpPr>
        <p:sp>
          <p:nvSpPr>
            <p:cNvPr id="74" name="流程圖: 決策 21"/>
            <p:cNvSpPr/>
            <p:nvPr/>
          </p:nvSpPr>
          <p:spPr>
            <a:xfrm rot="2095244" flipH="1">
              <a:off x="4187222" y="395028"/>
              <a:ext cx="1158068"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5" name="矩形 5"/>
            <p:cNvSpPr/>
            <p:nvPr/>
          </p:nvSpPr>
          <p:spPr>
            <a:xfrm>
              <a:off x="4969136" y="937243"/>
              <a:ext cx="391765"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6" name="流程圖: 決策 21"/>
            <p:cNvSpPr/>
            <p:nvPr/>
          </p:nvSpPr>
          <p:spPr>
            <a:xfrm rot="19504756">
              <a:off x="4973366" y="416787"/>
              <a:ext cx="1158068"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4" name="群組 3"/>
          <p:cNvGrpSpPr/>
          <p:nvPr/>
        </p:nvGrpSpPr>
        <p:grpSpPr>
          <a:xfrm>
            <a:off x="5052837" y="504500"/>
            <a:ext cx="2160240" cy="1271480"/>
            <a:chOff x="5052837" y="504500"/>
            <a:chExt cx="2160240" cy="1271480"/>
          </a:xfrm>
        </p:grpSpPr>
        <p:sp>
          <p:nvSpPr>
            <p:cNvPr id="195" name="標題 1"/>
            <p:cNvSpPr txBox="1">
              <a:spLocks/>
            </p:cNvSpPr>
            <p:nvPr/>
          </p:nvSpPr>
          <p:spPr bwMode="auto">
            <a:xfrm>
              <a:off x="5052837" y="632980"/>
              <a:ext cx="216024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eaLnBrk="1" hangingPunct="1"/>
              <a:r>
                <a:rPr kumimoji="0" lang="zh-TW" altLang="en-US" sz="4000" b="1">
                  <a:solidFill>
                    <a:srgbClr val="7030A0"/>
                  </a:solidFill>
                </a:rPr>
                <a:t>結  語</a:t>
              </a:r>
            </a:p>
          </p:txBody>
        </p:sp>
        <p:grpSp>
          <p:nvGrpSpPr>
            <p:cNvPr id="196" name="群組 195"/>
            <p:cNvGrpSpPr/>
            <p:nvPr/>
          </p:nvGrpSpPr>
          <p:grpSpPr>
            <a:xfrm>
              <a:off x="5568023" y="504500"/>
              <a:ext cx="1080120" cy="418113"/>
              <a:chOff x="2283209" y="3379847"/>
              <a:chExt cx="4055758" cy="1569978"/>
            </a:xfrm>
          </p:grpSpPr>
          <p:grpSp>
            <p:nvGrpSpPr>
              <p:cNvPr id="197" name="群組 196"/>
              <p:cNvGrpSpPr/>
              <p:nvPr/>
            </p:nvGrpSpPr>
            <p:grpSpPr>
              <a:xfrm>
                <a:off x="2283209" y="3517883"/>
                <a:ext cx="1199987" cy="1431942"/>
                <a:chOff x="1643973" y="2801738"/>
                <a:chExt cx="2786609" cy="3325253"/>
              </a:xfrm>
              <a:solidFill>
                <a:srgbClr val="C00000"/>
              </a:solidFill>
            </p:grpSpPr>
            <p:sp>
              <p:nvSpPr>
                <p:cNvPr id="219" name="流程圖: 接點 218"/>
                <p:cNvSpPr/>
                <p:nvPr/>
              </p:nvSpPr>
              <p:spPr>
                <a:xfrm>
                  <a:off x="2703082" y="2801738"/>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20" name="圓角矩形 219"/>
                <p:cNvSpPr/>
                <p:nvPr/>
              </p:nvSpPr>
              <p:spPr>
                <a:xfrm>
                  <a:off x="2622872" y="3514571"/>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21" name="圓角矩形 220"/>
                <p:cNvSpPr/>
                <p:nvPr/>
              </p:nvSpPr>
              <p:spPr>
                <a:xfrm>
                  <a:off x="3055810" y="4405417"/>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22" name="圓角矩形 221"/>
                <p:cNvSpPr/>
                <p:nvPr/>
              </p:nvSpPr>
              <p:spPr>
                <a:xfrm>
                  <a:off x="2638237" y="4405416"/>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23" name="圓角矩形 8"/>
                <p:cNvSpPr/>
                <p:nvPr/>
              </p:nvSpPr>
              <p:spPr>
                <a:xfrm rot="3013210" flipH="1">
                  <a:off x="2102653" y="3232190"/>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24" name="圓角矩形 8"/>
                <p:cNvSpPr/>
                <p:nvPr/>
              </p:nvSpPr>
              <p:spPr>
                <a:xfrm rot="18586790">
                  <a:off x="3543517" y="3234214"/>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198" name="群組 197"/>
              <p:cNvGrpSpPr/>
              <p:nvPr/>
            </p:nvGrpSpPr>
            <p:grpSpPr>
              <a:xfrm>
                <a:off x="3348389" y="3517883"/>
                <a:ext cx="1199987" cy="1431942"/>
                <a:chOff x="4402968" y="2809913"/>
                <a:chExt cx="2786609" cy="3325253"/>
              </a:xfrm>
              <a:solidFill>
                <a:schemeClr val="accent6">
                  <a:lumMod val="75000"/>
                </a:schemeClr>
              </a:solidFill>
            </p:grpSpPr>
            <p:sp>
              <p:nvSpPr>
                <p:cNvPr id="213" name="流程圖: 接點 212"/>
                <p:cNvSpPr/>
                <p:nvPr/>
              </p:nvSpPr>
              <p:spPr>
                <a:xfrm>
                  <a:off x="5462077" y="2809913"/>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14" name="圓角矩形 213"/>
                <p:cNvSpPr/>
                <p:nvPr/>
              </p:nvSpPr>
              <p:spPr>
                <a:xfrm>
                  <a:off x="5381867" y="3522746"/>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15" name="圓角矩形 214"/>
                <p:cNvSpPr/>
                <p:nvPr/>
              </p:nvSpPr>
              <p:spPr>
                <a:xfrm>
                  <a:off x="5814805" y="4413592"/>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16" name="圓角矩形 215"/>
                <p:cNvSpPr/>
                <p:nvPr/>
              </p:nvSpPr>
              <p:spPr>
                <a:xfrm>
                  <a:off x="5397232" y="4413591"/>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17" name="圓角矩形 8"/>
                <p:cNvSpPr/>
                <p:nvPr/>
              </p:nvSpPr>
              <p:spPr>
                <a:xfrm rot="18586790" flipH="1" flipV="1">
                  <a:off x="4861648" y="2703195"/>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18" name="圓角矩形 8"/>
                <p:cNvSpPr/>
                <p:nvPr/>
              </p:nvSpPr>
              <p:spPr>
                <a:xfrm rot="3013210" flipV="1">
                  <a:off x="6302512" y="2705219"/>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199" name="群組 198"/>
              <p:cNvGrpSpPr/>
              <p:nvPr/>
            </p:nvGrpSpPr>
            <p:grpSpPr>
              <a:xfrm>
                <a:off x="5653793" y="3396738"/>
                <a:ext cx="685174" cy="1553087"/>
                <a:chOff x="9890871" y="2661512"/>
                <a:chExt cx="1591112" cy="3606576"/>
              </a:xfrm>
              <a:solidFill>
                <a:srgbClr val="88BE3F"/>
              </a:solidFill>
            </p:grpSpPr>
            <p:sp>
              <p:nvSpPr>
                <p:cNvPr id="207" name="流程圖: 接點 206"/>
                <p:cNvSpPr/>
                <p:nvPr/>
              </p:nvSpPr>
              <p:spPr>
                <a:xfrm>
                  <a:off x="10485225" y="2942835"/>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08" name="圓角矩形 207"/>
                <p:cNvSpPr/>
                <p:nvPr/>
              </p:nvSpPr>
              <p:spPr>
                <a:xfrm>
                  <a:off x="10405015" y="3655668"/>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09" name="圓角矩形 208"/>
                <p:cNvSpPr/>
                <p:nvPr/>
              </p:nvSpPr>
              <p:spPr>
                <a:xfrm>
                  <a:off x="10837953" y="4546514"/>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10" name="圓角矩形 209"/>
                <p:cNvSpPr/>
                <p:nvPr/>
              </p:nvSpPr>
              <p:spPr>
                <a:xfrm>
                  <a:off x="10420380" y="4546513"/>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11" name="圓角矩形 8"/>
                <p:cNvSpPr/>
                <p:nvPr/>
              </p:nvSpPr>
              <p:spPr>
                <a:xfrm rot="21349714">
                  <a:off x="11053597" y="3668005"/>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12" name="圓角矩形 8"/>
                <p:cNvSpPr/>
                <p:nvPr/>
              </p:nvSpPr>
              <p:spPr>
                <a:xfrm rot="19961763" flipH="1" flipV="1">
                  <a:off x="9890871" y="266151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200" name="群組 199"/>
              <p:cNvGrpSpPr/>
              <p:nvPr/>
            </p:nvGrpSpPr>
            <p:grpSpPr>
              <a:xfrm>
                <a:off x="4692528" y="3379847"/>
                <a:ext cx="919798" cy="1569978"/>
                <a:chOff x="7780203" y="2597447"/>
                <a:chExt cx="2135954" cy="3645801"/>
              </a:xfrm>
              <a:solidFill>
                <a:srgbClr val="00B0F0"/>
              </a:solidFill>
            </p:grpSpPr>
            <p:sp>
              <p:nvSpPr>
                <p:cNvPr id="201" name="流程圖: 接點 200"/>
                <p:cNvSpPr/>
                <p:nvPr/>
              </p:nvSpPr>
              <p:spPr>
                <a:xfrm>
                  <a:off x="8159889" y="2917995"/>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02" name="圓角矩形 201"/>
                <p:cNvSpPr/>
                <p:nvPr/>
              </p:nvSpPr>
              <p:spPr>
                <a:xfrm>
                  <a:off x="8079679" y="3630828"/>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03" name="圓角矩形 202"/>
                <p:cNvSpPr/>
                <p:nvPr/>
              </p:nvSpPr>
              <p:spPr>
                <a:xfrm>
                  <a:off x="8512617" y="4521674"/>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04" name="圓角矩形 203"/>
                <p:cNvSpPr/>
                <p:nvPr/>
              </p:nvSpPr>
              <p:spPr>
                <a:xfrm>
                  <a:off x="8095044" y="4521673"/>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05" name="圓角矩形 8"/>
                <p:cNvSpPr/>
                <p:nvPr/>
              </p:nvSpPr>
              <p:spPr>
                <a:xfrm rot="4496340" flipV="1">
                  <a:off x="9029092" y="302338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06" name="圓角矩形 8"/>
                <p:cNvSpPr/>
                <p:nvPr/>
              </p:nvSpPr>
              <p:spPr>
                <a:xfrm rot="20960152" flipH="1" flipV="1">
                  <a:off x="7780203" y="2597447"/>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sp>
        <p:nvSpPr>
          <p:cNvPr id="5" name="投影片編號版面配置區 4"/>
          <p:cNvSpPr>
            <a:spLocks noGrp="1"/>
          </p:cNvSpPr>
          <p:nvPr>
            <p:ph type="sldNum" sz="quarter" idx="12"/>
          </p:nvPr>
        </p:nvSpPr>
        <p:spPr/>
        <p:txBody>
          <a:bodyPr/>
          <a:lstStyle/>
          <a:p>
            <a:pPr>
              <a:defRPr/>
            </a:pPr>
            <a:fld id="{8598CAF7-0B11-4355-B351-D1350E429BEE}" type="slidenum">
              <a:rPr lang="zh-TW" altLang="en-US" smtClean="0"/>
              <a:pPr>
                <a:defRPr/>
              </a:pPr>
              <a:t>66</a:t>
            </a:fld>
            <a:endParaRPr lang="zh-TW" altLang="en-US"/>
          </a:p>
        </p:txBody>
      </p:sp>
    </p:spTree>
    <p:extLst>
      <p:ext uri="{BB962C8B-B14F-4D97-AF65-F5344CB8AC3E}">
        <p14:creationId xmlns:p14="http://schemas.microsoft.com/office/powerpoint/2010/main" val="2976047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3">
            <a:extLst>
              <a:ext uri="{28A0092B-C50C-407E-A947-70E740481C1C}">
                <a14:useLocalDpi xmlns:a14="http://schemas.microsoft.com/office/drawing/2010/main" val="0"/>
              </a:ext>
            </a:extLst>
          </a:blip>
          <a:srcRect t="41551" b="16814"/>
          <a:stretch/>
        </p:blipFill>
        <p:spPr>
          <a:xfrm>
            <a:off x="0" y="5013990"/>
            <a:ext cx="9144000" cy="2304256"/>
          </a:xfrm>
          <a:prstGeom prst="rect">
            <a:avLst/>
          </a:prstGeom>
        </p:spPr>
      </p:pic>
      <p:grpSp>
        <p:nvGrpSpPr>
          <p:cNvPr id="56" name="群組 55"/>
          <p:cNvGrpSpPr/>
          <p:nvPr/>
        </p:nvGrpSpPr>
        <p:grpSpPr>
          <a:xfrm>
            <a:off x="1240954" y="1698053"/>
            <a:ext cx="1854008" cy="2212384"/>
            <a:chOff x="1643973" y="2801738"/>
            <a:chExt cx="2786609" cy="3325253"/>
          </a:xfrm>
          <a:solidFill>
            <a:srgbClr val="C00000"/>
          </a:solidFill>
        </p:grpSpPr>
        <p:sp>
          <p:nvSpPr>
            <p:cNvPr id="78" name="流程圖: 接點 77"/>
            <p:cNvSpPr/>
            <p:nvPr/>
          </p:nvSpPr>
          <p:spPr>
            <a:xfrm>
              <a:off x="2703082" y="2801738"/>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9" name="圓角矩形 78"/>
            <p:cNvSpPr/>
            <p:nvPr/>
          </p:nvSpPr>
          <p:spPr>
            <a:xfrm>
              <a:off x="2622872" y="3514571"/>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0" name="圓角矩形 79"/>
            <p:cNvSpPr/>
            <p:nvPr/>
          </p:nvSpPr>
          <p:spPr>
            <a:xfrm>
              <a:off x="3055810" y="4405417"/>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1" name="圓角矩形 80"/>
            <p:cNvSpPr/>
            <p:nvPr/>
          </p:nvSpPr>
          <p:spPr>
            <a:xfrm>
              <a:off x="2638237" y="4405416"/>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2" name="圓角矩形 8"/>
            <p:cNvSpPr/>
            <p:nvPr/>
          </p:nvSpPr>
          <p:spPr>
            <a:xfrm rot="3013210" flipH="1">
              <a:off x="2102653" y="3232190"/>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3" name="圓角矩形 8"/>
            <p:cNvSpPr/>
            <p:nvPr/>
          </p:nvSpPr>
          <p:spPr>
            <a:xfrm rot="18586790">
              <a:off x="3543517" y="3234214"/>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57" name="群組 56"/>
          <p:cNvGrpSpPr/>
          <p:nvPr/>
        </p:nvGrpSpPr>
        <p:grpSpPr>
          <a:xfrm>
            <a:off x="2886682" y="1698053"/>
            <a:ext cx="1854008" cy="2212384"/>
            <a:chOff x="4402968" y="2809913"/>
            <a:chExt cx="2786609" cy="3325253"/>
          </a:xfrm>
          <a:solidFill>
            <a:schemeClr val="accent6">
              <a:lumMod val="75000"/>
            </a:schemeClr>
          </a:solidFill>
        </p:grpSpPr>
        <p:sp>
          <p:nvSpPr>
            <p:cNvPr id="72" name="流程圖: 接點 71"/>
            <p:cNvSpPr/>
            <p:nvPr/>
          </p:nvSpPr>
          <p:spPr>
            <a:xfrm>
              <a:off x="5462077" y="2809913"/>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3" name="圓角矩形 72"/>
            <p:cNvSpPr/>
            <p:nvPr/>
          </p:nvSpPr>
          <p:spPr>
            <a:xfrm>
              <a:off x="5381867" y="3522746"/>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4" name="圓角矩形 73"/>
            <p:cNvSpPr/>
            <p:nvPr/>
          </p:nvSpPr>
          <p:spPr>
            <a:xfrm>
              <a:off x="5814805" y="4413592"/>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5" name="圓角矩形 74"/>
            <p:cNvSpPr/>
            <p:nvPr/>
          </p:nvSpPr>
          <p:spPr>
            <a:xfrm>
              <a:off x="5397232" y="4413591"/>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6" name="圓角矩形 8"/>
            <p:cNvSpPr/>
            <p:nvPr/>
          </p:nvSpPr>
          <p:spPr>
            <a:xfrm rot="18586790" flipH="1" flipV="1">
              <a:off x="4861648" y="2703195"/>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7" name="圓角矩形 8"/>
            <p:cNvSpPr/>
            <p:nvPr/>
          </p:nvSpPr>
          <p:spPr>
            <a:xfrm rot="3013210" flipV="1">
              <a:off x="6302512" y="2705219"/>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58" name="群組 57"/>
          <p:cNvGrpSpPr/>
          <p:nvPr/>
        </p:nvGrpSpPr>
        <p:grpSpPr>
          <a:xfrm>
            <a:off x="6448584" y="1510881"/>
            <a:ext cx="1058610" cy="2399556"/>
            <a:chOff x="9890871" y="2661512"/>
            <a:chExt cx="1591112" cy="3606576"/>
          </a:xfrm>
          <a:solidFill>
            <a:srgbClr val="88BE3F"/>
          </a:solidFill>
        </p:grpSpPr>
        <p:sp>
          <p:nvSpPr>
            <p:cNvPr id="66" name="流程圖: 接點 65"/>
            <p:cNvSpPr/>
            <p:nvPr/>
          </p:nvSpPr>
          <p:spPr>
            <a:xfrm>
              <a:off x="10485225" y="2942835"/>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7" name="圓角矩形 66"/>
            <p:cNvSpPr/>
            <p:nvPr/>
          </p:nvSpPr>
          <p:spPr>
            <a:xfrm>
              <a:off x="10405015" y="3655668"/>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8" name="圓角矩形 67"/>
            <p:cNvSpPr/>
            <p:nvPr/>
          </p:nvSpPr>
          <p:spPr>
            <a:xfrm>
              <a:off x="10837953" y="4546514"/>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9" name="圓角矩形 68"/>
            <p:cNvSpPr/>
            <p:nvPr/>
          </p:nvSpPr>
          <p:spPr>
            <a:xfrm>
              <a:off x="10420380" y="4546513"/>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0" name="圓角矩形 8"/>
            <p:cNvSpPr/>
            <p:nvPr/>
          </p:nvSpPr>
          <p:spPr>
            <a:xfrm rot="21349714">
              <a:off x="11053597" y="3668005"/>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1" name="圓角矩形 8"/>
            <p:cNvSpPr/>
            <p:nvPr/>
          </p:nvSpPr>
          <p:spPr>
            <a:xfrm rot="19961763" flipH="1" flipV="1">
              <a:off x="9890871" y="266151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59" name="群組 58"/>
          <p:cNvGrpSpPr/>
          <p:nvPr/>
        </p:nvGrpSpPr>
        <p:grpSpPr>
          <a:xfrm>
            <a:off x="4963408" y="1484784"/>
            <a:ext cx="1421109" cy="2425653"/>
            <a:chOff x="7780203" y="2597447"/>
            <a:chExt cx="2135954" cy="3645801"/>
          </a:xfrm>
          <a:solidFill>
            <a:srgbClr val="00B0F0"/>
          </a:solidFill>
        </p:grpSpPr>
        <p:sp>
          <p:nvSpPr>
            <p:cNvPr id="60" name="流程圖: 接點 59"/>
            <p:cNvSpPr/>
            <p:nvPr/>
          </p:nvSpPr>
          <p:spPr>
            <a:xfrm>
              <a:off x="8159889" y="2917995"/>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1" name="圓角矩形 60"/>
            <p:cNvSpPr/>
            <p:nvPr/>
          </p:nvSpPr>
          <p:spPr>
            <a:xfrm>
              <a:off x="8079679" y="3630828"/>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2" name="圓角矩形 61"/>
            <p:cNvSpPr/>
            <p:nvPr/>
          </p:nvSpPr>
          <p:spPr>
            <a:xfrm>
              <a:off x="8512617" y="4521674"/>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3" name="圓角矩形 62"/>
            <p:cNvSpPr/>
            <p:nvPr/>
          </p:nvSpPr>
          <p:spPr>
            <a:xfrm>
              <a:off x="8095044" y="4521673"/>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4" name="圓角矩形 8"/>
            <p:cNvSpPr/>
            <p:nvPr/>
          </p:nvSpPr>
          <p:spPr>
            <a:xfrm rot="4496340" flipV="1">
              <a:off x="9029092" y="302338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5" name="圓角矩形 8"/>
            <p:cNvSpPr/>
            <p:nvPr/>
          </p:nvSpPr>
          <p:spPr>
            <a:xfrm rot="20960152" flipH="1" flipV="1">
              <a:off x="7780203" y="2597447"/>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41" name="文字方塊 40"/>
          <p:cNvSpPr txBox="1"/>
          <p:nvPr/>
        </p:nvSpPr>
        <p:spPr>
          <a:xfrm>
            <a:off x="1403648" y="4052467"/>
            <a:ext cx="6511719" cy="1200329"/>
          </a:xfrm>
          <a:prstGeom prst="rect">
            <a:avLst/>
          </a:prstGeom>
          <a:noFill/>
        </p:spPr>
        <p:txBody>
          <a:bodyPr wrap="none" rtlCol="0">
            <a:spAutoFit/>
          </a:bodyPr>
          <a:lstStyle/>
          <a:p>
            <a:r>
              <a:rPr lang="zh-TW" altLang="en-US" sz="7200" b="1">
                <a:solidFill>
                  <a:srgbClr val="7B1FA2"/>
                </a:solidFill>
                <a:latin typeface="微軟正黑體" panose="020B0604030504040204" pitchFamily="34" charset="-120"/>
                <a:ea typeface="微軟正黑體" panose="020B0604030504040204" pitchFamily="34" charset="-120"/>
              </a:rPr>
              <a:t>簡報結束</a:t>
            </a:r>
            <a:r>
              <a:rPr lang="en-US" altLang="zh-TW" sz="7200" b="1">
                <a:solidFill>
                  <a:srgbClr val="7B1FA2"/>
                </a:solidFill>
                <a:latin typeface="微軟正黑體" panose="020B0604030504040204" pitchFamily="34" charset="-120"/>
                <a:ea typeface="微軟正黑體" panose="020B0604030504040204" pitchFamily="34" charset="-120"/>
              </a:rPr>
              <a:t>-Q&amp;A</a:t>
            </a:r>
            <a:endParaRPr lang="zh-TW" altLang="en-US" sz="7200" b="1">
              <a:solidFill>
                <a:srgbClr val="7B1FA2"/>
              </a:solidFill>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p:txBody>
          <a:bodyPr/>
          <a:lstStyle/>
          <a:p>
            <a:pPr>
              <a:defRPr/>
            </a:pPr>
            <a:fld id="{8598CAF7-0B11-4355-B351-D1350E429BEE}" type="slidenum">
              <a:rPr lang="zh-TW" altLang="en-US" smtClean="0"/>
              <a:pPr>
                <a:defRPr/>
              </a:pPr>
              <a:t>67</a:t>
            </a:fld>
            <a:endParaRPr lang="zh-TW" altLang="en-US"/>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3168" y="32315"/>
            <a:ext cx="1671948" cy="1693202"/>
          </a:xfrm>
          <a:prstGeom prst="rect">
            <a:avLst/>
          </a:prstGeom>
        </p:spPr>
      </p:pic>
    </p:spTree>
    <p:extLst>
      <p:ext uri="{BB962C8B-B14F-4D97-AF65-F5344CB8AC3E}">
        <p14:creationId xmlns:p14="http://schemas.microsoft.com/office/powerpoint/2010/main" val="3865000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900"/>
                                        <p:tgtEl>
                                          <p:spTgt spid="41"/>
                                        </p:tgtEl>
                                      </p:cBhvr>
                                    </p:animEffect>
                                  </p:childTnLst>
                                </p:cTn>
                              </p:par>
                            </p:childTnLst>
                          </p:cTn>
                        </p:par>
                        <p:par>
                          <p:cTn id="8" fill="hold">
                            <p:stCondLst>
                              <p:cond delay="900"/>
                            </p:stCondLst>
                            <p:childTnLst>
                              <p:par>
                                <p:cTn id="9" presetID="10" presetClass="entr" presetSubtype="0" fill="hold"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fade">
                                      <p:cBhvr>
                                        <p:cTn id="11" dur="500"/>
                                        <p:tgtEl>
                                          <p:spTgt spid="56"/>
                                        </p:tgtEl>
                                      </p:cBhvr>
                                    </p:animEffect>
                                  </p:childTnLst>
                                </p:cTn>
                              </p:par>
                            </p:childTnLst>
                          </p:cTn>
                        </p:par>
                        <p:par>
                          <p:cTn id="12" fill="hold">
                            <p:stCondLst>
                              <p:cond delay="1400"/>
                            </p:stCondLst>
                            <p:childTnLst>
                              <p:par>
                                <p:cTn id="13" presetID="10" presetClass="entr" presetSubtype="0" fill="hold" nodeType="afterEffect">
                                  <p:stCondLst>
                                    <p:cond delay="0"/>
                                  </p:stCondLst>
                                  <p:childTnLst>
                                    <p:set>
                                      <p:cBhvr>
                                        <p:cTn id="14" dur="1" fill="hold">
                                          <p:stCondLst>
                                            <p:cond delay="0"/>
                                          </p:stCondLst>
                                        </p:cTn>
                                        <p:tgtEl>
                                          <p:spTgt spid="57"/>
                                        </p:tgtEl>
                                        <p:attrNameLst>
                                          <p:attrName>style.visibility</p:attrName>
                                        </p:attrNameLst>
                                      </p:cBhvr>
                                      <p:to>
                                        <p:strVal val="visible"/>
                                      </p:to>
                                    </p:set>
                                    <p:animEffect transition="in" filter="fade">
                                      <p:cBhvr>
                                        <p:cTn id="15" dur="500"/>
                                        <p:tgtEl>
                                          <p:spTgt spid="57"/>
                                        </p:tgtEl>
                                      </p:cBhvr>
                                    </p:animEffect>
                                  </p:childTnLst>
                                </p:cTn>
                              </p:par>
                            </p:childTnLst>
                          </p:cTn>
                        </p:par>
                        <p:par>
                          <p:cTn id="16" fill="hold">
                            <p:stCondLst>
                              <p:cond delay="1900"/>
                            </p:stCondLst>
                            <p:childTnLst>
                              <p:par>
                                <p:cTn id="17" presetID="10" presetClass="entr" presetSubtype="0" fill="hold" nodeType="afterEffect">
                                  <p:stCondLst>
                                    <p:cond delay="0"/>
                                  </p:stCondLst>
                                  <p:childTnLst>
                                    <p:set>
                                      <p:cBhvr>
                                        <p:cTn id="18" dur="1" fill="hold">
                                          <p:stCondLst>
                                            <p:cond delay="0"/>
                                          </p:stCondLst>
                                        </p:cTn>
                                        <p:tgtEl>
                                          <p:spTgt spid="59"/>
                                        </p:tgtEl>
                                        <p:attrNameLst>
                                          <p:attrName>style.visibility</p:attrName>
                                        </p:attrNameLst>
                                      </p:cBhvr>
                                      <p:to>
                                        <p:strVal val="visible"/>
                                      </p:to>
                                    </p:set>
                                    <p:animEffect transition="in" filter="fade">
                                      <p:cBhvr>
                                        <p:cTn id="19" dur="500"/>
                                        <p:tgtEl>
                                          <p:spTgt spid="59"/>
                                        </p:tgtEl>
                                      </p:cBhvr>
                                    </p:animEffect>
                                  </p:childTnLst>
                                </p:cTn>
                              </p:par>
                            </p:childTnLst>
                          </p:cTn>
                        </p:par>
                        <p:par>
                          <p:cTn id="20" fill="hold">
                            <p:stCondLst>
                              <p:cond delay="2400"/>
                            </p:stCondLst>
                            <p:childTnLst>
                              <p:par>
                                <p:cTn id="21" presetID="10" presetClass="entr" presetSubtype="0" fill="hold" nodeType="afterEffect">
                                  <p:stCondLst>
                                    <p:cond delay="0"/>
                                  </p:stCondLst>
                                  <p:childTnLst>
                                    <p:set>
                                      <p:cBhvr>
                                        <p:cTn id="22" dur="1" fill="hold">
                                          <p:stCondLst>
                                            <p:cond delay="0"/>
                                          </p:stCondLst>
                                        </p:cTn>
                                        <p:tgtEl>
                                          <p:spTgt spid="58"/>
                                        </p:tgtEl>
                                        <p:attrNameLst>
                                          <p:attrName>style.visibility</p:attrName>
                                        </p:attrNameLst>
                                      </p:cBhvr>
                                      <p:to>
                                        <p:strVal val="visible"/>
                                      </p:to>
                                    </p:set>
                                    <p:animEffect transition="in" filter="fade">
                                      <p:cBhvr>
                                        <p:cTn id="2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圓角矩形 16"/>
          <p:cNvSpPr/>
          <p:nvPr/>
        </p:nvSpPr>
        <p:spPr>
          <a:xfrm>
            <a:off x="-1" y="0"/>
            <a:ext cx="9144001" cy="6858000"/>
          </a:xfrm>
          <a:prstGeom prst="roundRect">
            <a:avLst>
              <a:gd name="adj" fmla="val 0"/>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0300" name="Shape 1049"/>
          <p:cNvSpPr>
            <a:spLocks noGrp="1"/>
          </p:cNvSpPr>
          <p:nvPr>
            <p:ph sz="quarter" idx="4294967295"/>
          </p:nvPr>
        </p:nvSpPr>
        <p:spPr>
          <a:xfrm>
            <a:off x="251520" y="319001"/>
            <a:ext cx="8497888" cy="3494141"/>
          </a:xfrm>
        </p:spPr>
        <p:txBody>
          <a:bodyPr lIns="91425" tIns="45700" rIns="91425" bIns="45700"/>
          <a:lstStyle/>
          <a:p>
            <a:pPr eaLnBrk="1" hangingPunct="1">
              <a:lnSpc>
                <a:spcPct val="150000"/>
              </a:lnSpc>
              <a:spcBef>
                <a:spcPct val="0"/>
              </a:spcBef>
              <a:buClr>
                <a:srgbClr val="002060"/>
              </a:buClr>
              <a:buSzPct val="25000"/>
              <a:buFont typeface="Arial" pitchFamily="34" charset="0"/>
              <a:buNone/>
              <a:defRPr/>
            </a:pPr>
            <a:r>
              <a:rPr lang="en-US" altLang="zh-TW" b="1">
                <a:solidFill>
                  <a:srgbClr val="0033CC"/>
                </a:solidFill>
                <a:cs typeface="Arial" pitchFamily="34" charset="0"/>
                <a:sym typeface="Arial" pitchFamily="34" charset="0"/>
              </a:rPr>
              <a:t>        </a:t>
            </a:r>
            <a:r>
              <a:rPr lang="zh-TW" altLang="en-US" b="1">
                <a:solidFill>
                  <a:srgbClr val="0033CC"/>
                </a:solidFill>
                <a:cs typeface="Arial" pitchFamily="34" charset="0"/>
                <a:sym typeface="Arial" pitchFamily="34" charset="0"/>
              </a:rPr>
              <a:t> </a:t>
            </a:r>
            <a:r>
              <a:rPr lang="en-US" altLang="zh-TW" b="1">
                <a:solidFill>
                  <a:srgbClr val="0033CC"/>
                </a:solidFill>
                <a:cs typeface="Arial" pitchFamily="34" charset="0"/>
                <a:sym typeface="Arial" pitchFamily="34" charset="0"/>
              </a:rPr>
              <a:t>討論與實作議題</a:t>
            </a:r>
            <a:r>
              <a:rPr lang="en-US" altLang="zh-TW" b="1" dirty="0">
                <a:solidFill>
                  <a:srgbClr val="0033CC"/>
                </a:solidFill>
                <a:cs typeface="Arial" pitchFamily="34" charset="0"/>
                <a:sym typeface="Arial" pitchFamily="34" charset="0"/>
              </a:rPr>
              <a:t>-1</a:t>
            </a:r>
          </a:p>
          <a:p>
            <a:pPr marL="0" indent="0" algn="just" eaLnBrk="1" hangingPunct="1">
              <a:spcBef>
                <a:spcPts val="725"/>
              </a:spcBef>
              <a:spcAft>
                <a:spcPts val="1200"/>
              </a:spcAft>
              <a:buClr>
                <a:srgbClr val="000000"/>
              </a:buClr>
              <a:buSzPct val="25000"/>
              <a:buFont typeface="Arial" pitchFamily="34" charset="0"/>
              <a:buNone/>
              <a:defRPr/>
            </a:pPr>
            <a:r>
              <a:rPr lang="zh-TW" altLang="en-US" sz="2400" b="1">
                <a:solidFill>
                  <a:srgbClr val="000000"/>
                </a:solidFill>
                <a:cs typeface="Arial" pitchFamily="34" charset="0"/>
                <a:sym typeface="Arial" pitchFamily="34" charset="0"/>
              </a:rPr>
              <a:t>    </a:t>
            </a:r>
            <a:r>
              <a:rPr lang="en-US" altLang="zh-TW" sz="2400" b="1">
                <a:solidFill>
                  <a:srgbClr val="000000"/>
                </a:solidFill>
                <a:cs typeface="Arial" pitchFamily="34" charset="0"/>
                <a:sym typeface="Arial" pitchFamily="34" charset="0"/>
              </a:rPr>
              <a:t>從學校既有的基礎與利基出發</a:t>
            </a:r>
            <a:r>
              <a:rPr lang="en-US" altLang="zh-TW" sz="2400" b="1" dirty="0">
                <a:solidFill>
                  <a:srgbClr val="000000"/>
                </a:solidFill>
                <a:cs typeface="Arial" pitchFamily="34" charset="0"/>
                <a:sym typeface="Arial" pitchFamily="34" charset="0"/>
              </a:rPr>
              <a:t>，</a:t>
            </a:r>
            <a:endParaRPr lang="en-US" altLang="zh-TW" sz="2400" b="1" dirty="0">
              <a:cs typeface="Arial" pitchFamily="34" charset="0"/>
              <a:sym typeface="Arial" pitchFamily="34" charset="0"/>
            </a:endParaRPr>
          </a:p>
          <a:p>
            <a:pPr eaLnBrk="1" fontAlgn="auto" hangingPunct="1">
              <a:lnSpc>
                <a:spcPts val="4000"/>
              </a:lnSpc>
              <a:spcBef>
                <a:spcPts val="600"/>
              </a:spcBef>
              <a:spcAft>
                <a:spcPts val="0"/>
              </a:spcAft>
              <a:buSzPct val="100000"/>
              <a:buFont typeface="Wingdings" panose="05000000000000000000" pitchFamily="2" charset="2"/>
              <a:buChar char="l"/>
              <a:defRPr/>
            </a:pPr>
            <a:r>
              <a:rPr lang="zh-TW" altLang="en-US" sz="2800">
                <a:solidFill>
                  <a:schemeClr val="dk1"/>
                </a:solidFill>
                <a:cs typeface="Arial"/>
                <a:sym typeface="Arial"/>
              </a:rPr>
              <a:t>面對</a:t>
            </a:r>
            <a:r>
              <a:rPr lang="en-US" altLang="zh-TW" sz="2800">
                <a:solidFill>
                  <a:schemeClr val="dk1"/>
                </a:solidFill>
                <a:cs typeface="Arial"/>
                <a:sym typeface="Arial"/>
              </a:rPr>
              <a:t>12</a:t>
            </a:r>
            <a:r>
              <a:rPr lang="zh-TW" altLang="en-US" sz="2800">
                <a:solidFill>
                  <a:schemeClr val="dk1"/>
                </a:solidFill>
                <a:cs typeface="Arial"/>
                <a:sym typeface="Arial"/>
              </a:rPr>
              <a:t>年國教新課綱，學校課程及教學可能造成的影響是什麼？需做哪些調整與因應？</a:t>
            </a:r>
          </a:p>
          <a:p>
            <a:pPr eaLnBrk="1" fontAlgn="auto" hangingPunct="1">
              <a:lnSpc>
                <a:spcPts val="4000"/>
              </a:lnSpc>
              <a:spcBef>
                <a:spcPts val="600"/>
              </a:spcBef>
              <a:spcAft>
                <a:spcPts val="0"/>
              </a:spcAft>
              <a:buSzPct val="100000"/>
              <a:buFont typeface="Wingdings" panose="05000000000000000000" pitchFamily="2" charset="2"/>
              <a:buChar char="l"/>
              <a:defRPr/>
            </a:pPr>
            <a:r>
              <a:rPr lang="en-US" altLang="zh-TW" sz="2800">
                <a:solidFill>
                  <a:schemeClr val="dk1"/>
                </a:solidFill>
                <a:cs typeface="Arial"/>
                <a:sym typeface="Arial"/>
              </a:rPr>
              <a:t>12</a:t>
            </a:r>
            <a:r>
              <a:rPr lang="zh-TW" altLang="en-US" sz="2800">
                <a:solidFill>
                  <a:schemeClr val="dk1"/>
                </a:solidFill>
                <a:cs typeface="Arial"/>
                <a:sym typeface="Arial"/>
              </a:rPr>
              <a:t>年國教新課綱有哪些可以運用或轉化的空間，讓它更可以實踐我們對教育的想望？</a:t>
            </a:r>
            <a:endParaRPr lang="en-US" altLang="zh-TW" sz="2800" dirty="0">
              <a:cs typeface="Arial" pitchFamily="34" charset="0"/>
              <a:sym typeface="Arial" pitchFamily="34" charset="0"/>
            </a:endParaRPr>
          </a:p>
          <a:p>
            <a:pPr eaLnBrk="1" hangingPunct="1">
              <a:lnSpc>
                <a:spcPts val="4000"/>
              </a:lnSpc>
              <a:spcBef>
                <a:spcPts val="600"/>
              </a:spcBef>
              <a:buClr>
                <a:srgbClr val="000000"/>
              </a:buClr>
              <a:buSzPct val="25000"/>
              <a:buFont typeface="Wingdings" pitchFamily="2" charset="2"/>
              <a:buChar char="l"/>
              <a:defRPr/>
            </a:pPr>
            <a:endParaRPr lang="en-US" altLang="zh-TW" sz="2800" b="1" dirty="0">
              <a:solidFill>
                <a:srgbClr val="000000"/>
              </a:solidFill>
              <a:cs typeface="Arial" pitchFamily="34" charset="0"/>
              <a:sym typeface="Arial" pitchFamily="34" charset="0"/>
            </a:endParaRPr>
          </a:p>
        </p:txBody>
      </p:sp>
      <p:sp>
        <p:nvSpPr>
          <p:cNvPr id="18" name="圓角矩形 17"/>
          <p:cNvSpPr/>
          <p:nvPr/>
        </p:nvSpPr>
        <p:spPr>
          <a:xfrm>
            <a:off x="-1" y="4005064"/>
            <a:ext cx="9144001" cy="2850513"/>
          </a:xfrm>
          <a:prstGeom prst="roundRect">
            <a:avLst>
              <a:gd name="adj" fmla="val 0"/>
            </a:avLst>
          </a:prstGeom>
          <a:solidFill>
            <a:srgbClr val="EAEA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圓角矩形 18"/>
          <p:cNvSpPr/>
          <p:nvPr/>
        </p:nvSpPr>
        <p:spPr>
          <a:xfrm>
            <a:off x="462144" y="4556699"/>
            <a:ext cx="2576036" cy="720080"/>
          </a:xfrm>
          <a:prstGeom prst="roundRect">
            <a:avLst/>
          </a:prstGeom>
          <a:solidFill>
            <a:srgbClr val="D91B60"/>
          </a:solidFill>
          <a:ln w="38100" cap="rnd">
            <a:noFill/>
          </a:ln>
        </p:spPr>
        <p:txBody>
          <a:bodyPr rtlCol="0" anchor="ctr"/>
          <a:lstStyle/>
          <a:p>
            <a:pPr algn="ctr"/>
            <a:r>
              <a:rPr lang="en-US" altLang="zh-TW" sz="2000" b="1">
                <a:solidFill>
                  <a:schemeClr val="bg1"/>
                </a:solidFill>
                <a:latin typeface="微軟正黑體" panose="020B0604030504040204" pitchFamily="34" charset="-120"/>
                <a:ea typeface="微軟正黑體" panose="020B0604030504040204" pitchFamily="34" charset="-120"/>
                <a:cs typeface="Arial"/>
                <a:sym typeface="Arial"/>
              </a:rPr>
              <a:t>領域學習</a:t>
            </a:r>
          </a:p>
        </p:txBody>
      </p:sp>
      <p:sp>
        <p:nvSpPr>
          <p:cNvPr id="20" name="圓角矩形 19"/>
          <p:cNvSpPr/>
          <p:nvPr/>
        </p:nvSpPr>
        <p:spPr>
          <a:xfrm>
            <a:off x="3242040" y="4556699"/>
            <a:ext cx="2576036" cy="720080"/>
          </a:xfrm>
          <a:prstGeom prst="roundRect">
            <a:avLst/>
          </a:prstGeom>
          <a:solidFill>
            <a:srgbClr val="9B25AF"/>
          </a:solidFill>
          <a:ln w="38100" cap="rnd">
            <a:noFill/>
          </a:ln>
        </p:spPr>
        <p:txBody>
          <a:bodyPr rtlCol="0" anchor="ctr"/>
          <a:lstStyle/>
          <a:p>
            <a:pPr algn="ctr"/>
            <a:r>
              <a:rPr lang="zh-TW" altLang="en-US" sz="2000" b="1">
                <a:solidFill>
                  <a:schemeClr val="bg1"/>
                </a:solidFill>
                <a:latin typeface="微軟正黑體" panose="020B0604030504040204" pitchFamily="34" charset="-120"/>
                <a:ea typeface="微軟正黑體" panose="020B0604030504040204" pitchFamily="34" charset="-120"/>
                <a:cs typeface="Arial"/>
                <a:sym typeface="Arial"/>
              </a:rPr>
              <a:t>統整性主題</a:t>
            </a:r>
            <a:r>
              <a:rPr lang="en-US" altLang="zh-TW" sz="2000" b="1">
                <a:solidFill>
                  <a:schemeClr val="bg1"/>
                </a:solidFill>
                <a:latin typeface="微軟正黑體" panose="020B0604030504040204" pitchFamily="34" charset="-120"/>
                <a:ea typeface="微軟正黑體" panose="020B0604030504040204" pitchFamily="34" charset="-120"/>
                <a:cs typeface="Arial"/>
                <a:sym typeface="Arial"/>
              </a:rPr>
              <a:t>/</a:t>
            </a:r>
            <a:r>
              <a:rPr lang="zh-TW" altLang="en-US" sz="2000" b="1">
                <a:solidFill>
                  <a:schemeClr val="bg1"/>
                </a:solidFill>
                <a:latin typeface="微軟正黑體" panose="020B0604030504040204" pitchFamily="34" charset="-120"/>
                <a:ea typeface="微軟正黑體" panose="020B0604030504040204" pitchFamily="34" charset="-120"/>
                <a:cs typeface="Arial"/>
                <a:sym typeface="Arial"/>
              </a:rPr>
              <a:t>專題</a:t>
            </a:r>
            <a:r>
              <a:rPr lang="en-US" altLang="zh-TW" sz="2000" b="1">
                <a:solidFill>
                  <a:schemeClr val="bg1"/>
                </a:solidFill>
                <a:latin typeface="微軟正黑體" panose="020B0604030504040204" pitchFamily="34" charset="-120"/>
                <a:ea typeface="微軟正黑體" panose="020B0604030504040204" pitchFamily="34" charset="-120"/>
                <a:cs typeface="Arial"/>
                <a:sym typeface="Arial"/>
              </a:rPr>
              <a:t>/</a:t>
            </a:r>
            <a:br>
              <a:rPr lang="en-US" altLang="zh-TW" sz="2000" b="1">
                <a:solidFill>
                  <a:schemeClr val="bg1"/>
                </a:solidFill>
                <a:latin typeface="微軟正黑體" panose="020B0604030504040204" pitchFamily="34" charset="-120"/>
                <a:ea typeface="微軟正黑體" panose="020B0604030504040204" pitchFamily="34" charset="-120"/>
                <a:cs typeface="Arial"/>
                <a:sym typeface="Arial"/>
              </a:rPr>
            </a:br>
            <a:r>
              <a:rPr lang="zh-TW" altLang="en-US" sz="2000" b="1">
                <a:solidFill>
                  <a:schemeClr val="bg1"/>
                </a:solidFill>
                <a:latin typeface="微軟正黑體" panose="020B0604030504040204" pitchFamily="34" charset="-120"/>
                <a:ea typeface="微軟正黑體" panose="020B0604030504040204" pitchFamily="34" charset="-120"/>
                <a:cs typeface="Arial"/>
                <a:sym typeface="Arial"/>
              </a:rPr>
              <a:t>議題探究課程</a:t>
            </a:r>
          </a:p>
        </p:txBody>
      </p:sp>
      <p:sp>
        <p:nvSpPr>
          <p:cNvPr id="21" name="圓角矩形 20"/>
          <p:cNvSpPr/>
          <p:nvPr/>
        </p:nvSpPr>
        <p:spPr>
          <a:xfrm>
            <a:off x="6021936" y="4556699"/>
            <a:ext cx="2576036" cy="720080"/>
          </a:xfrm>
          <a:prstGeom prst="roundRect">
            <a:avLst/>
          </a:prstGeom>
          <a:solidFill>
            <a:srgbClr val="9B25AF"/>
          </a:solidFill>
          <a:ln w="38100" cap="rnd">
            <a:noFill/>
          </a:ln>
        </p:spPr>
        <p:txBody>
          <a:bodyPr rtlCol="0" anchor="ctr"/>
          <a:lstStyle/>
          <a:p>
            <a:pPr algn="ctr"/>
            <a:r>
              <a:rPr lang="zh-TW" altLang="en-US" sz="2000" b="1">
                <a:solidFill>
                  <a:schemeClr val="bg1"/>
                </a:solidFill>
                <a:latin typeface="微軟正黑體" panose="020B0604030504040204" pitchFamily="34" charset="-120"/>
                <a:ea typeface="微軟正黑體" panose="020B0604030504040204" pitchFamily="34" charset="-120"/>
                <a:cs typeface="Arial"/>
                <a:sym typeface="Arial"/>
              </a:rPr>
              <a:t>特殊需求領域課程</a:t>
            </a:r>
          </a:p>
        </p:txBody>
      </p:sp>
      <p:sp>
        <p:nvSpPr>
          <p:cNvPr id="22" name="圓角矩形 21"/>
          <p:cNvSpPr/>
          <p:nvPr/>
        </p:nvSpPr>
        <p:spPr>
          <a:xfrm>
            <a:off x="477383" y="5589240"/>
            <a:ext cx="2576036" cy="720080"/>
          </a:xfrm>
          <a:prstGeom prst="roundRect">
            <a:avLst/>
          </a:prstGeom>
          <a:solidFill>
            <a:srgbClr val="D91B60"/>
          </a:solidFill>
          <a:ln w="38100" cap="rnd">
            <a:noFill/>
          </a:ln>
        </p:spPr>
        <p:txBody>
          <a:bodyPr rtlCol="0" anchor="ctr"/>
          <a:lstStyle/>
          <a:p>
            <a:pPr algn="ctr"/>
            <a:r>
              <a:rPr lang="zh-TW" altLang="en-US" sz="2000" b="1">
                <a:solidFill>
                  <a:schemeClr val="bg1"/>
                </a:solidFill>
                <a:latin typeface="微軟正黑體" panose="020B0604030504040204" pitchFamily="34" charset="-120"/>
                <a:ea typeface="微軟正黑體" panose="020B0604030504040204" pitchFamily="34" charset="-120"/>
                <a:cs typeface="Arial"/>
                <a:sym typeface="Arial"/>
              </a:rPr>
              <a:t>跨領域</a:t>
            </a:r>
            <a:r>
              <a:rPr lang="en-US" altLang="zh-TW" sz="2000" b="1">
                <a:solidFill>
                  <a:schemeClr val="bg1"/>
                </a:solidFill>
                <a:latin typeface="微軟正黑體" panose="020B0604030504040204" pitchFamily="34" charset="-120"/>
                <a:ea typeface="微軟正黑體" panose="020B0604030504040204" pitchFamily="34" charset="-120"/>
                <a:cs typeface="Arial"/>
                <a:sym typeface="Arial"/>
              </a:rPr>
              <a:t>/</a:t>
            </a:r>
            <a:r>
              <a:rPr lang="zh-TW" altLang="en-US" sz="2000" b="1">
                <a:solidFill>
                  <a:schemeClr val="bg1"/>
                </a:solidFill>
                <a:latin typeface="微軟正黑體" panose="020B0604030504040204" pitchFamily="34" charset="-120"/>
                <a:ea typeface="微軟正黑體" panose="020B0604030504040204" pitchFamily="34" charset="-120"/>
                <a:cs typeface="Arial"/>
                <a:sym typeface="Arial"/>
              </a:rPr>
              <a:t>科目課程</a:t>
            </a:r>
          </a:p>
        </p:txBody>
      </p:sp>
      <p:sp>
        <p:nvSpPr>
          <p:cNvPr id="23" name="圓角矩形 22"/>
          <p:cNvSpPr/>
          <p:nvPr/>
        </p:nvSpPr>
        <p:spPr>
          <a:xfrm>
            <a:off x="3257279" y="5589240"/>
            <a:ext cx="2576036" cy="720080"/>
          </a:xfrm>
          <a:prstGeom prst="roundRect">
            <a:avLst/>
          </a:prstGeom>
          <a:solidFill>
            <a:srgbClr val="9B25AF"/>
          </a:solidFill>
          <a:ln w="38100" cap="rnd">
            <a:noFill/>
          </a:ln>
        </p:spPr>
        <p:txBody>
          <a:bodyPr rtlCol="0" anchor="ctr"/>
          <a:lstStyle/>
          <a:p>
            <a:pPr algn="ctr"/>
            <a:r>
              <a:rPr lang="zh-TW" altLang="en-US" sz="2000" b="1">
                <a:solidFill>
                  <a:schemeClr val="bg1"/>
                </a:solidFill>
                <a:latin typeface="微軟正黑體" panose="020B0604030504040204" pitchFamily="34" charset="-120"/>
                <a:ea typeface="微軟正黑體" panose="020B0604030504040204" pitchFamily="34" charset="-120"/>
                <a:cs typeface="Arial"/>
                <a:sym typeface="Arial"/>
              </a:rPr>
              <a:t>社團活動與技藝課程</a:t>
            </a:r>
          </a:p>
        </p:txBody>
      </p:sp>
      <p:sp>
        <p:nvSpPr>
          <p:cNvPr id="24" name="圓角矩形 23"/>
          <p:cNvSpPr/>
          <p:nvPr/>
        </p:nvSpPr>
        <p:spPr>
          <a:xfrm>
            <a:off x="6037175" y="5589240"/>
            <a:ext cx="2576036" cy="720080"/>
          </a:xfrm>
          <a:prstGeom prst="roundRect">
            <a:avLst/>
          </a:prstGeom>
          <a:solidFill>
            <a:srgbClr val="9B25AF"/>
          </a:solidFill>
          <a:ln w="38100" cap="rnd">
            <a:noFill/>
          </a:ln>
        </p:spPr>
        <p:txBody>
          <a:bodyPr rtlCol="0" anchor="ctr"/>
          <a:lstStyle/>
          <a:p>
            <a:pPr algn="ctr"/>
            <a:r>
              <a:rPr lang="zh-TW" altLang="en-US" sz="2000" b="1">
                <a:solidFill>
                  <a:schemeClr val="bg1"/>
                </a:solidFill>
                <a:latin typeface="微軟正黑體" panose="020B0604030504040204" pitchFamily="34" charset="-120"/>
                <a:ea typeface="微軟正黑體" panose="020B0604030504040204" pitchFamily="34" charset="-120"/>
                <a:cs typeface="Arial"/>
                <a:sym typeface="Arial"/>
              </a:rPr>
              <a:t>其他類課程</a:t>
            </a:r>
          </a:p>
        </p:txBody>
      </p:sp>
      <p:grpSp>
        <p:nvGrpSpPr>
          <p:cNvPr id="4" name="群組 3"/>
          <p:cNvGrpSpPr/>
          <p:nvPr/>
        </p:nvGrpSpPr>
        <p:grpSpPr>
          <a:xfrm>
            <a:off x="7204147" y="578544"/>
            <a:ext cx="1314822" cy="508966"/>
            <a:chOff x="1240954" y="1484784"/>
            <a:chExt cx="6266240" cy="2425653"/>
          </a:xfrm>
        </p:grpSpPr>
        <p:grpSp>
          <p:nvGrpSpPr>
            <p:cNvPr id="29" name="群組 28"/>
            <p:cNvGrpSpPr/>
            <p:nvPr/>
          </p:nvGrpSpPr>
          <p:grpSpPr>
            <a:xfrm>
              <a:off x="1240954" y="1698053"/>
              <a:ext cx="1854008" cy="2212384"/>
              <a:chOff x="1643973" y="2801738"/>
              <a:chExt cx="2786609" cy="3325253"/>
            </a:xfrm>
            <a:solidFill>
              <a:srgbClr val="C00000"/>
            </a:solidFill>
          </p:grpSpPr>
          <p:sp>
            <p:nvSpPr>
              <p:cNvPr id="30" name="流程圖: 接點 29"/>
              <p:cNvSpPr/>
              <p:nvPr/>
            </p:nvSpPr>
            <p:spPr>
              <a:xfrm>
                <a:off x="2703082" y="2801738"/>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1" name="圓角矩形 30"/>
              <p:cNvSpPr/>
              <p:nvPr/>
            </p:nvSpPr>
            <p:spPr>
              <a:xfrm>
                <a:off x="2622872" y="3514571"/>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2" name="圓角矩形 31"/>
              <p:cNvSpPr/>
              <p:nvPr/>
            </p:nvSpPr>
            <p:spPr>
              <a:xfrm>
                <a:off x="3055810" y="4405417"/>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3" name="圓角矩形 32"/>
              <p:cNvSpPr/>
              <p:nvPr/>
            </p:nvSpPr>
            <p:spPr>
              <a:xfrm>
                <a:off x="2638237" y="4405416"/>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4" name="圓角矩形 8"/>
              <p:cNvSpPr/>
              <p:nvPr/>
            </p:nvSpPr>
            <p:spPr>
              <a:xfrm rot="3013210" flipH="1">
                <a:off x="2102653" y="3232190"/>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5" name="圓角矩形 8"/>
              <p:cNvSpPr/>
              <p:nvPr/>
            </p:nvSpPr>
            <p:spPr>
              <a:xfrm rot="18586790">
                <a:off x="3543517" y="3234214"/>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36" name="群組 35"/>
            <p:cNvGrpSpPr/>
            <p:nvPr/>
          </p:nvGrpSpPr>
          <p:grpSpPr>
            <a:xfrm>
              <a:off x="2886682" y="1698053"/>
              <a:ext cx="1854008" cy="2212384"/>
              <a:chOff x="4402968" y="2809913"/>
              <a:chExt cx="2786609" cy="3325253"/>
            </a:xfrm>
            <a:solidFill>
              <a:schemeClr val="accent6">
                <a:lumMod val="75000"/>
              </a:schemeClr>
            </a:solidFill>
          </p:grpSpPr>
          <p:sp>
            <p:nvSpPr>
              <p:cNvPr id="37" name="流程圖: 接點 36"/>
              <p:cNvSpPr/>
              <p:nvPr/>
            </p:nvSpPr>
            <p:spPr>
              <a:xfrm>
                <a:off x="5462077" y="2809913"/>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8" name="圓角矩形 37"/>
              <p:cNvSpPr/>
              <p:nvPr/>
            </p:nvSpPr>
            <p:spPr>
              <a:xfrm>
                <a:off x="5381867" y="3522746"/>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9" name="圓角矩形 38"/>
              <p:cNvSpPr/>
              <p:nvPr/>
            </p:nvSpPr>
            <p:spPr>
              <a:xfrm>
                <a:off x="5814805" y="4413592"/>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0" name="圓角矩形 39"/>
              <p:cNvSpPr/>
              <p:nvPr/>
            </p:nvSpPr>
            <p:spPr>
              <a:xfrm>
                <a:off x="5397232" y="4413591"/>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1" name="圓角矩形 8"/>
              <p:cNvSpPr/>
              <p:nvPr/>
            </p:nvSpPr>
            <p:spPr>
              <a:xfrm rot="18586790" flipH="1" flipV="1">
                <a:off x="4861648" y="2703195"/>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2" name="圓角矩形 8"/>
              <p:cNvSpPr/>
              <p:nvPr/>
            </p:nvSpPr>
            <p:spPr>
              <a:xfrm rot="3013210" flipV="1">
                <a:off x="6302512" y="2705219"/>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43" name="群組 42"/>
            <p:cNvGrpSpPr/>
            <p:nvPr/>
          </p:nvGrpSpPr>
          <p:grpSpPr>
            <a:xfrm>
              <a:off x="6448584" y="1510881"/>
              <a:ext cx="1058610" cy="2399556"/>
              <a:chOff x="9890871" y="2661512"/>
              <a:chExt cx="1591112" cy="3606576"/>
            </a:xfrm>
            <a:solidFill>
              <a:srgbClr val="88BE3F"/>
            </a:solidFill>
          </p:grpSpPr>
          <p:sp>
            <p:nvSpPr>
              <p:cNvPr id="44" name="流程圖: 接點 43"/>
              <p:cNvSpPr/>
              <p:nvPr/>
            </p:nvSpPr>
            <p:spPr>
              <a:xfrm>
                <a:off x="10485225" y="2942835"/>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5" name="圓角矩形 44"/>
              <p:cNvSpPr/>
              <p:nvPr/>
            </p:nvSpPr>
            <p:spPr>
              <a:xfrm>
                <a:off x="10405015" y="3655668"/>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6" name="圓角矩形 45"/>
              <p:cNvSpPr/>
              <p:nvPr/>
            </p:nvSpPr>
            <p:spPr>
              <a:xfrm>
                <a:off x="10837953" y="4546514"/>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7" name="圓角矩形 46"/>
              <p:cNvSpPr/>
              <p:nvPr/>
            </p:nvSpPr>
            <p:spPr>
              <a:xfrm>
                <a:off x="10420380" y="4546513"/>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8" name="圓角矩形 8"/>
              <p:cNvSpPr/>
              <p:nvPr/>
            </p:nvSpPr>
            <p:spPr>
              <a:xfrm rot="21349714">
                <a:off x="11053597" y="3668005"/>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9" name="圓角矩形 8"/>
              <p:cNvSpPr/>
              <p:nvPr/>
            </p:nvSpPr>
            <p:spPr>
              <a:xfrm rot="19961763" flipH="1" flipV="1">
                <a:off x="9890871" y="266151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50" name="群組 49"/>
            <p:cNvGrpSpPr/>
            <p:nvPr/>
          </p:nvGrpSpPr>
          <p:grpSpPr>
            <a:xfrm>
              <a:off x="4963408" y="1484784"/>
              <a:ext cx="1421109" cy="2425653"/>
              <a:chOff x="7780203" y="2597447"/>
              <a:chExt cx="2135954" cy="3645801"/>
            </a:xfrm>
            <a:solidFill>
              <a:srgbClr val="00B0F0"/>
            </a:solidFill>
          </p:grpSpPr>
          <p:sp>
            <p:nvSpPr>
              <p:cNvPr id="51" name="流程圖: 接點 50"/>
              <p:cNvSpPr/>
              <p:nvPr/>
            </p:nvSpPr>
            <p:spPr>
              <a:xfrm>
                <a:off x="8159889" y="2917995"/>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2" name="圓角矩形 51"/>
              <p:cNvSpPr/>
              <p:nvPr/>
            </p:nvSpPr>
            <p:spPr>
              <a:xfrm>
                <a:off x="8079679" y="3630828"/>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3" name="圓角矩形 52"/>
              <p:cNvSpPr/>
              <p:nvPr/>
            </p:nvSpPr>
            <p:spPr>
              <a:xfrm>
                <a:off x="8512617" y="4521674"/>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4" name="圓角矩形 53"/>
              <p:cNvSpPr/>
              <p:nvPr/>
            </p:nvSpPr>
            <p:spPr>
              <a:xfrm>
                <a:off x="8095044" y="4521673"/>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5" name="圓角矩形 8"/>
              <p:cNvSpPr/>
              <p:nvPr/>
            </p:nvSpPr>
            <p:spPr>
              <a:xfrm rot="4496340" flipV="1">
                <a:off x="9029092" y="302338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6" name="圓角矩形 8"/>
              <p:cNvSpPr/>
              <p:nvPr/>
            </p:nvSpPr>
            <p:spPr>
              <a:xfrm rot="20960152" flipH="1" flipV="1">
                <a:off x="7780203" y="2597447"/>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pic>
        <p:nvPicPr>
          <p:cNvPr id="58" name="圖片 5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96" y="16624"/>
            <a:ext cx="1187625" cy="1202724"/>
          </a:xfrm>
          <a:prstGeom prst="rect">
            <a:avLst/>
          </a:prstGeom>
        </p:spPr>
      </p:pic>
      <p:grpSp>
        <p:nvGrpSpPr>
          <p:cNvPr id="59" name="群組 58"/>
          <p:cNvGrpSpPr/>
          <p:nvPr/>
        </p:nvGrpSpPr>
        <p:grpSpPr>
          <a:xfrm>
            <a:off x="7891693" y="3569640"/>
            <a:ext cx="730788" cy="507432"/>
            <a:chOff x="4187222" y="395028"/>
            <a:chExt cx="1944212" cy="1349989"/>
          </a:xfrm>
          <a:solidFill>
            <a:srgbClr val="4CAF50"/>
          </a:solidFill>
        </p:grpSpPr>
        <p:sp>
          <p:nvSpPr>
            <p:cNvPr id="60"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1"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2"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63" name="圓角矩形 62"/>
          <p:cNvSpPr/>
          <p:nvPr/>
        </p:nvSpPr>
        <p:spPr>
          <a:xfrm>
            <a:off x="-1" y="6669360"/>
            <a:ext cx="9144001" cy="206178"/>
          </a:xfrm>
          <a:prstGeom prst="roundRect">
            <a:avLst>
              <a:gd name="adj"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40979602"/>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0300">
                                            <p:txEl>
                                              <p:pRg st="0" end="0"/>
                                            </p:txEl>
                                          </p:spTgt>
                                        </p:tgtEl>
                                        <p:attrNameLst>
                                          <p:attrName>style.visibility</p:attrName>
                                        </p:attrNameLst>
                                      </p:cBhvr>
                                      <p:to>
                                        <p:strVal val="visible"/>
                                      </p:to>
                                    </p:set>
                                    <p:animEffect transition="in" filter="fade">
                                      <p:cBhvr>
                                        <p:cTn id="7" dur="500"/>
                                        <p:tgtEl>
                                          <p:spTgt spid="140300">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0300">
                                            <p:txEl>
                                              <p:pRg st="1" end="1"/>
                                            </p:txEl>
                                          </p:spTgt>
                                        </p:tgtEl>
                                        <p:attrNameLst>
                                          <p:attrName>style.visibility</p:attrName>
                                        </p:attrNameLst>
                                      </p:cBhvr>
                                      <p:to>
                                        <p:strVal val="visible"/>
                                      </p:to>
                                    </p:set>
                                    <p:animEffect transition="in" filter="fade">
                                      <p:cBhvr>
                                        <p:cTn id="11" dur="500"/>
                                        <p:tgtEl>
                                          <p:spTgt spid="140300">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0300">
                                            <p:txEl>
                                              <p:pRg st="2" end="2"/>
                                            </p:txEl>
                                          </p:spTgt>
                                        </p:tgtEl>
                                        <p:attrNameLst>
                                          <p:attrName>style.visibility</p:attrName>
                                        </p:attrNameLst>
                                      </p:cBhvr>
                                      <p:to>
                                        <p:strVal val="visible"/>
                                      </p:to>
                                    </p:set>
                                    <p:animEffect transition="in" filter="fade">
                                      <p:cBhvr>
                                        <p:cTn id="15" dur="500"/>
                                        <p:tgtEl>
                                          <p:spTgt spid="140300">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40300">
                                            <p:txEl>
                                              <p:pRg st="3" end="3"/>
                                            </p:txEl>
                                          </p:spTgt>
                                        </p:tgtEl>
                                        <p:attrNameLst>
                                          <p:attrName>style.visibility</p:attrName>
                                        </p:attrNameLst>
                                      </p:cBhvr>
                                      <p:to>
                                        <p:strVal val="visible"/>
                                      </p:to>
                                    </p:set>
                                    <p:animEffect transition="in" filter="fade">
                                      <p:cBhvr>
                                        <p:cTn id="19" dur="500"/>
                                        <p:tgtEl>
                                          <p:spTgt spid="140300">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59"/>
                                        </p:tgtEl>
                                        <p:attrNameLst>
                                          <p:attrName>style.visibility</p:attrName>
                                        </p:attrNameLst>
                                      </p:cBhvr>
                                      <p:to>
                                        <p:strVal val="visible"/>
                                      </p:to>
                                    </p:set>
                                    <p:animEffect transition="in" filter="fade">
                                      <p:cBhvr>
                                        <p:cTn id="23" dur="500"/>
                                        <p:tgtEl>
                                          <p:spTgt spid="5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500"/>
                                        <p:tgtEl>
                                          <p:spTgt spid="2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300" grpId="0" build="p"/>
      <p:bldP spid="19" grpId="0" animBg="1"/>
      <p:bldP spid="20" grpId="0" animBg="1"/>
      <p:bldP spid="21" grpId="0" animBg="1"/>
      <p:bldP spid="22" grpId="0" animBg="1"/>
      <p:bldP spid="23" grpId="0" animBg="1"/>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群組 32"/>
          <p:cNvGrpSpPr/>
          <p:nvPr/>
        </p:nvGrpSpPr>
        <p:grpSpPr>
          <a:xfrm>
            <a:off x="0" y="2703278"/>
            <a:ext cx="9144000" cy="4166436"/>
            <a:chOff x="0" y="2703278"/>
            <a:chExt cx="9144000" cy="4166436"/>
          </a:xfrm>
        </p:grpSpPr>
        <p:sp>
          <p:nvSpPr>
            <p:cNvPr id="136" name="矩形 135"/>
            <p:cNvSpPr/>
            <p:nvPr/>
          </p:nvSpPr>
          <p:spPr>
            <a:xfrm>
              <a:off x="0" y="2703278"/>
              <a:ext cx="9144000" cy="4154722"/>
            </a:xfrm>
            <a:prstGeom prst="rect">
              <a:avLst/>
            </a:prstGeom>
            <a:solidFill>
              <a:srgbClr val="AD1457"/>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137" name="群組 136"/>
            <p:cNvGrpSpPr/>
            <p:nvPr/>
          </p:nvGrpSpPr>
          <p:grpSpPr>
            <a:xfrm>
              <a:off x="25685" y="6292047"/>
              <a:ext cx="9031035" cy="577667"/>
              <a:chOff x="25685" y="6268343"/>
              <a:chExt cx="9031035" cy="601371"/>
            </a:xfrm>
            <a:solidFill>
              <a:srgbClr val="C8195D"/>
            </a:solidFill>
          </p:grpSpPr>
          <p:grpSp>
            <p:nvGrpSpPr>
              <p:cNvPr id="138" name="群組 137"/>
              <p:cNvGrpSpPr/>
              <p:nvPr/>
            </p:nvGrpSpPr>
            <p:grpSpPr>
              <a:xfrm>
                <a:off x="4621601" y="6268343"/>
                <a:ext cx="4435119" cy="601371"/>
                <a:chOff x="-5484118" y="5157192"/>
                <a:chExt cx="4435119" cy="608869"/>
              </a:xfrm>
              <a:grpFill/>
            </p:grpSpPr>
            <p:grpSp>
              <p:nvGrpSpPr>
                <p:cNvPr id="179" name="群組 178"/>
                <p:cNvGrpSpPr/>
                <p:nvPr/>
              </p:nvGrpSpPr>
              <p:grpSpPr>
                <a:xfrm>
                  <a:off x="-3193926" y="5157192"/>
                  <a:ext cx="2144927" cy="586573"/>
                  <a:chOff x="-3218928" y="3252179"/>
                  <a:chExt cx="2144927" cy="586573"/>
                </a:xfrm>
                <a:grpFill/>
              </p:grpSpPr>
              <p:sp>
                <p:nvSpPr>
                  <p:cNvPr id="195" name="流程圖: 接點 194"/>
                  <p:cNvSpPr/>
                  <p:nvPr/>
                </p:nvSpPr>
                <p:spPr>
                  <a:xfrm>
                    <a:off x="-2772816" y="357301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96" name="流程圖: 接點 195"/>
                  <p:cNvSpPr/>
                  <p:nvPr/>
                </p:nvSpPr>
                <p:spPr>
                  <a:xfrm>
                    <a:off x="-2546147" y="3439352"/>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97" name="流程圖: 接點 196"/>
                  <p:cNvSpPr/>
                  <p:nvPr/>
                </p:nvSpPr>
                <p:spPr>
                  <a:xfrm>
                    <a:off x="-2319478" y="3618267"/>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98" name="流程圖: 接點 197"/>
                  <p:cNvSpPr/>
                  <p:nvPr/>
                </p:nvSpPr>
                <p:spPr>
                  <a:xfrm>
                    <a:off x="-2113041" y="344192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99" name="流程圖: 接點 198"/>
                  <p:cNvSpPr/>
                  <p:nvPr/>
                </p:nvSpPr>
                <p:spPr>
                  <a:xfrm>
                    <a:off x="-1845087" y="3604789"/>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00" name="流程圖: 接點 199"/>
                  <p:cNvSpPr/>
                  <p:nvPr/>
                </p:nvSpPr>
                <p:spPr>
                  <a:xfrm>
                    <a:off x="-1618418" y="3378861"/>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01" name="流程圖: 接點 200"/>
                  <p:cNvSpPr/>
                  <p:nvPr/>
                </p:nvSpPr>
                <p:spPr>
                  <a:xfrm>
                    <a:off x="-2948674" y="3329705"/>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02" name="流程圖: 接點 201"/>
                  <p:cNvSpPr/>
                  <p:nvPr/>
                </p:nvSpPr>
                <p:spPr>
                  <a:xfrm>
                    <a:off x="-1856596" y="3361826"/>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03" name="流程圖: 接點 202"/>
                  <p:cNvSpPr/>
                  <p:nvPr/>
                </p:nvSpPr>
                <p:spPr>
                  <a:xfrm>
                    <a:off x="-3082298" y="362499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04" name="流程圖: 接點 203"/>
                  <p:cNvSpPr/>
                  <p:nvPr/>
                </p:nvSpPr>
                <p:spPr>
                  <a:xfrm>
                    <a:off x="-2722137" y="33013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05" name="流程圖: 接點 204"/>
                  <p:cNvSpPr/>
                  <p:nvPr/>
                </p:nvSpPr>
                <p:spPr>
                  <a:xfrm>
                    <a:off x="-3218928" y="33013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06" name="流程圖: 接點 205"/>
                  <p:cNvSpPr/>
                  <p:nvPr/>
                </p:nvSpPr>
                <p:spPr>
                  <a:xfrm>
                    <a:off x="-2312493" y="325217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07" name="流程圖: 接點 206"/>
                  <p:cNvSpPr/>
                  <p:nvPr/>
                </p:nvSpPr>
                <p:spPr>
                  <a:xfrm>
                    <a:off x="-1428261" y="362058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08" name="流程圖: 接點 207"/>
                  <p:cNvSpPr/>
                  <p:nvPr/>
                </p:nvSpPr>
                <p:spPr>
                  <a:xfrm>
                    <a:off x="-1217462" y="3394543"/>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180" name="群組 179"/>
                <p:cNvGrpSpPr/>
                <p:nvPr/>
              </p:nvGrpSpPr>
              <p:grpSpPr>
                <a:xfrm>
                  <a:off x="-5484118" y="5179488"/>
                  <a:ext cx="2144927" cy="586573"/>
                  <a:chOff x="-5077072" y="3404579"/>
                  <a:chExt cx="2144927" cy="586573"/>
                </a:xfrm>
                <a:grpFill/>
              </p:grpSpPr>
              <p:sp>
                <p:nvSpPr>
                  <p:cNvPr id="181" name="流程圖: 接點 180"/>
                  <p:cNvSpPr/>
                  <p:nvPr/>
                </p:nvSpPr>
                <p:spPr>
                  <a:xfrm flipV="1">
                    <a:off x="-4630960" y="372541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82" name="流程圖: 接點 181"/>
                  <p:cNvSpPr/>
                  <p:nvPr/>
                </p:nvSpPr>
                <p:spPr>
                  <a:xfrm flipV="1">
                    <a:off x="-4404291" y="3591752"/>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83" name="流程圖: 接點 182"/>
                  <p:cNvSpPr/>
                  <p:nvPr/>
                </p:nvSpPr>
                <p:spPr>
                  <a:xfrm flipV="1">
                    <a:off x="-4177622" y="3770667"/>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84" name="流程圖: 接點 183"/>
                  <p:cNvSpPr/>
                  <p:nvPr/>
                </p:nvSpPr>
                <p:spPr>
                  <a:xfrm flipV="1">
                    <a:off x="-3971185" y="359432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85" name="流程圖: 接點 184"/>
                  <p:cNvSpPr/>
                  <p:nvPr/>
                </p:nvSpPr>
                <p:spPr>
                  <a:xfrm flipV="1">
                    <a:off x="-3703231" y="3757189"/>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86" name="流程圖: 接點 185"/>
                  <p:cNvSpPr/>
                  <p:nvPr/>
                </p:nvSpPr>
                <p:spPr>
                  <a:xfrm flipV="1">
                    <a:off x="-3476562" y="3531261"/>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87" name="流程圖: 接點 186"/>
                  <p:cNvSpPr/>
                  <p:nvPr/>
                </p:nvSpPr>
                <p:spPr>
                  <a:xfrm flipV="1">
                    <a:off x="-4806818" y="3482105"/>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88" name="流程圖: 接點 187"/>
                  <p:cNvSpPr/>
                  <p:nvPr/>
                </p:nvSpPr>
                <p:spPr>
                  <a:xfrm flipV="1">
                    <a:off x="-3714740" y="3514226"/>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89" name="流程圖: 接點 188"/>
                  <p:cNvSpPr/>
                  <p:nvPr/>
                </p:nvSpPr>
                <p:spPr>
                  <a:xfrm flipV="1">
                    <a:off x="-4940442" y="377739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90" name="流程圖: 接點 189"/>
                  <p:cNvSpPr/>
                  <p:nvPr/>
                </p:nvSpPr>
                <p:spPr>
                  <a:xfrm flipV="1">
                    <a:off x="-4580281" y="34537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91" name="流程圖: 接點 190"/>
                  <p:cNvSpPr/>
                  <p:nvPr/>
                </p:nvSpPr>
                <p:spPr>
                  <a:xfrm flipV="1">
                    <a:off x="-5077072" y="34537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92" name="流程圖: 接點 191"/>
                  <p:cNvSpPr/>
                  <p:nvPr/>
                </p:nvSpPr>
                <p:spPr>
                  <a:xfrm flipV="1">
                    <a:off x="-4170637" y="340457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93" name="流程圖: 接點 192"/>
                  <p:cNvSpPr/>
                  <p:nvPr/>
                </p:nvSpPr>
                <p:spPr>
                  <a:xfrm flipV="1">
                    <a:off x="-3286405" y="377298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94" name="流程圖: 接點 193"/>
                  <p:cNvSpPr/>
                  <p:nvPr/>
                </p:nvSpPr>
                <p:spPr>
                  <a:xfrm flipV="1">
                    <a:off x="-3075606" y="3546943"/>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nvGrpSpPr>
              <p:cNvPr id="142" name="群組 141"/>
              <p:cNvGrpSpPr/>
              <p:nvPr/>
            </p:nvGrpSpPr>
            <p:grpSpPr>
              <a:xfrm>
                <a:off x="25685" y="6268343"/>
                <a:ext cx="4435119" cy="601371"/>
                <a:chOff x="-5484118" y="5157192"/>
                <a:chExt cx="4435119" cy="608869"/>
              </a:xfrm>
              <a:grpFill/>
            </p:grpSpPr>
            <p:grpSp>
              <p:nvGrpSpPr>
                <p:cNvPr id="149" name="群組 148"/>
                <p:cNvGrpSpPr/>
                <p:nvPr/>
              </p:nvGrpSpPr>
              <p:grpSpPr>
                <a:xfrm>
                  <a:off x="-3193926" y="5157192"/>
                  <a:ext cx="2144927" cy="586573"/>
                  <a:chOff x="-3218928" y="3252179"/>
                  <a:chExt cx="2144927" cy="586573"/>
                </a:xfrm>
                <a:grpFill/>
              </p:grpSpPr>
              <p:sp>
                <p:nvSpPr>
                  <p:cNvPr id="165" name="流程圖: 接點 164"/>
                  <p:cNvSpPr/>
                  <p:nvPr/>
                </p:nvSpPr>
                <p:spPr>
                  <a:xfrm>
                    <a:off x="-2772816" y="357301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6" name="流程圖: 接點 165"/>
                  <p:cNvSpPr/>
                  <p:nvPr/>
                </p:nvSpPr>
                <p:spPr>
                  <a:xfrm>
                    <a:off x="-2546147" y="3439352"/>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7" name="流程圖: 接點 166"/>
                  <p:cNvSpPr/>
                  <p:nvPr/>
                </p:nvSpPr>
                <p:spPr>
                  <a:xfrm>
                    <a:off x="-2319478" y="3618267"/>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8" name="流程圖: 接點 167"/>
                  <p:cNvSpPr/>
                  <p:nvPr/>
                </p:nvSpPr>
                <p:spPr>
                  <a:xfrm>
                    <a:off x="-2113041" y="344192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9" name="流程圖: 接點 168"/>
                  <p:cNvSpPr/>
                  <p:nvPr/>
                </p:nvSpPr>
                <p:spPr>
                  <a:xfrm>
                    <a:off x="-1845087" y="3604789"/>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0" name="流程圖: 接點 169"/>
                  <p:cNvSpPr/>
                  <p:nvPr/>
                </p:nvSpPr>
                <p:spPr>
                  <a:xfrm>
                    <a:off x="-1618418" y="3378861"/>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1" name="流程圖: 接點 170"/>
                  <p:cNvSpPr/>
                  <p:nvPr/>
                </p:nvSpPr>
                <p:spPr>
                  <a:xfrm>
                    <a:off x="-2948674" y="3329705"/>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2" name="流程圖: 接點 171"/>
                  <p:cNvSpPr/>
                  <p:nvPr/>
                </p:nvSpPr>
                <p:spPr>
                  <a:xfrm>
                    <a:off x="-1856596" y="3361826"/>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3" name="流程圖: 接點 172"/>
                  <p:cNvSpPr/>
                  <p:nvPr/>
                </p:nvSpPr>
                <p:spPr>
                  <a:xfrm>
                    <a:off x="-3082298" y="362499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4" name="流程圖: 接點 173"/>
                  <p:cNvSpPr/>
                  <p:nvPr/>
                </p:nvSpPr>
                <p:spPr>
                  <a:xfrm>
                    <a:off x="-2722137" y="33013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5" name="流程圖: 接點 174"/>
                  <p:cNvSpPr/>
                  <p:nvPr/>
                </p:nvSpPr>
                <p:spPr>
                  <a:xfrm>
                    <a:off x="-3218928" y="33013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6" name="流程圖: 接點 175"/>
                  <p:cNvSpPr/>
                  <p:nvPr/>
                </p:nvSpPr>
                <p:spPr>
                  <a:xfrm>
                    <a:off x="-2312493" y="325217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7" name="流程圖: 接點 176"/>
                  <p:cNvSpPr/>
                  <p:nvPr/>
                </p:nvSpPr>
                <p:spPr>
                  <a:xfrm>
                    <a:off x="-1428261" y="362058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8" name="流程圖: 接點 177"/>
                  <p:cNvSpPr/>
                  <p:nvPr/>
                </p:nvSpPr>
                <p:spPr>
                  <a:xfrm>
                    <a:off x="-1217462" y="3394543"/>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150" name="群組 149"/>
                <p:cNvGrpSpPr/>
                <p:nvPr/>
              </p:nvGrpSpPr>
              <p:grpSpPr>
                <a:xfrm>
                  <a:off x="-5484118" y="5179488"/>
                  <a:ext cx="2144927" cy="586573"/>
                  <a:chOff x="-5077072" y="3404579"/>
                  <a:chExt cx="2144927" cy="586573"/>
                </a:xfrm>
                <a:grpFill/>
              </p:grpSpPr>
              <p:sp>
                <p:nvSpPr>
                  <p:cNvPr id="151" name="流程圖: 接點 150"/>
                  <p:cNvSpPr/>
                  <p:nvPr/>
                </p:nvSpPr>
                <p:spPr>
                  <a:xfrm flipV="1">
                    <a:off x="-4630960" y="372541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2" name="流程圖: 接點 151"/>
                  <p:cNvSpPr/>
                  <p:nvPr/>
                </p:nvSpPr>
                <p:spPr>
                  <a:xfrm flipV="1">
                    <a:off x="-4404291" y="3591752"/>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3" name="流程圖: 接點 152"/>
                  <p:cNvSpPr/>
                  <p:nvPr/>
                </p:nvSpPr>
                <p:spPr>
                  <a:xfrm flipV="1">
                    <a:off x="-4177622" y="3770667"/>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4" name="流程圖: 接點 153"/>
                  <p:cNvSpPr/>
                  <p:nvPr/>
                </p:nvSpPr>
                <p:spPr>
                  <a:xfrm flipV="1">
                    <a:off x="-3971185" y="359432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5" name="流程圖: 接點 154"/>
                  <p:cNvSpPr/>
                  <p:nvPr/>
                </p:nvSpPr>
                <p:spPr>
                  <a:xfrm flipV="1">
                    <a:off x="-3703231" y="3757189"/>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6" name="流程圖: 接點 155"/>
                  <p:cNvSpPr/>
                  <p:nvPr/>
                </p:nvSpPr>
                <p:spPr>
                  <a:xfrm flipV="1">
                    <a:off x="-3476562" y="3531261"/>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7" name="流程圖: 接點 156"/>
                  <p:cNvSpPr/>
                  <p:nvPr/>
                </p:nvSpPr>
                <p:spPr>
                  <a:xfrm flipV="1">
                    <a:off x="-4806818" y="3482105"/>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8" name="流程圖: 接點 157"/>
                  <p:cNvSpPr/>
                  <p:nvPr/>
                </p:nvSpPr>
                <p:spPr>
                  <a:xfrm flipV="1">
                    <a:off x="-3714740" y="3514226"/>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9" name="流程圖: 接點 158"/>
                  <p:cNvSpPr/>
                  <p:nvPr/>
                </p:nvSpPr>
                <p:spPr>
                  <a:xfrm flipV="1">
                    <a:off x="-4940442" y="377739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0" name="流程圖: 接點 159"/>
                  <p:cNvSpPr/>
                  <p:nvPr/>
                </p:nvSpPr>
                <p:spPr>
                  <a:xfrm flipV="1">
                    <a:off x="-4580281" y="34537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1" name="流程圖: 接點 160"/>
                  <p:cNvSpPr/>
                  <p:nvPr/>
                </p:nvSpPr>
                <p:spPr>
                  <a:xfrm flipV="1">
                    <a:off x="-5077072" y="34537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2" name="流程圖: 接點 161"/>
                  <p:cNvSpPr/>
                  <p:nvPr/>
                </p:nvSpPr>
                <p:spPr>
                  <a:xfrm flipV="1">
                    <a:off x="-4170637" y="340457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3" name="流程圖: 接點 162"/>
                  <p:cNvSpPr/>
                  <p:nvPr/>
                </p:nvSpPr>
                <p:spPr>
                  <a:xfrm flipV="1">
                    <a:off x="-3286405" y="377298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4" name="流程圖: 接點 163"/>
                  <p:cNvSpPr/>
                  <p:nvPr/>
                </p:nvSpPr>
                <p:spPr>
                  <a:xfrm flipV="1">
                    <a:off x="-3075606" y="3546943"/>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143" name="流程圖: 接點 142"/>
              <p:cNvSpPr/>
              <p:nvPr/>
            </p:nvSpPr>
            <p:spPr>
              <a:xfrm flipV="1">
                <a:off x="2207756" y="6567886"/>
                <a:ext cx="204004" cy="217770"/>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44" name="流程圖: 接點 143"/>
              <p:cNvSpPr/>
              <p:nvPr/>
            </p:nvSpPr>
            <p:spPr>
              <a:xfrm flipV="1">
                <a:off x="4440004" y="6567886"/>
                <a:ext cx="204004" cy="217770"/>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47" name="流程圖: 接點 146"/>
              <p:cNvSpPr/>
              <p:nvPr/>
            </p:nvSpPr>
            <p:spPr>
              <a:xfrm flipV="1">
                <a:off x="6744260" y="6567886"/>
                <a:ext cx="204004" cy="217770"/>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nvGrpSpPr>
          <p:cNvPr id="34" name="群組 33"/>
          <p:cNvGrpSpPr/>
          <p:nvPr/>
        </p:nvGrpSpPr>
        <p:grpSpPr>
          <a:xfrm>
            <a:off x="5581883" y="2257180"/>
            <a:ext cx="730788" cy="507432"/>
            <a:chOff x="4187222" y="395028"/>
            <a:chExt cx="1944212" cy="1349989"/>
          </a:xfrm>
          <a:solidFill>
            <a:srgbClr val="4CAF50"/>
          </a:solidFill>
        </p:grpSpPr>
        <p:sp>
          <p:nvSpPr>
            <p:cNvPr id="35"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6"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7"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38" name="群組 37"/>
          <p:cNvGrpSpPr/>
          <p:nvPr/>
        </p:nvGrpSpPr>
        <p:grpSpPr>
          <a:xfrm>
            <a:off x="690928" y="2995549"/>
            <a:ext cx="8006934" cy="3085289"/>
            <a:chOff x="690928" y="2995549"/>
            <a:chExt cx="8006934" cy="3085289"/>
          </a:xfrm>
        </p:grpSpPr>
        <p:sp>
          <p:nvSpPr>
            <p:cNvPr id="19" name="圓角矩形 18"/>
            <p:cNvSpPr/>
            <p:nvPr/>
          </p:nvSpPr>
          <p:spPr>
            <a:xfrm>
              <a:off x="698467" y="4635569"/>
              <a:ext cx="1662442" cy="479524"/>
            </a:xfrm>
            <a:prstGeom prst="roundRect">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rgbClr val="1E88E5"/>
                </a:solidFill>
                <a:latin typeface="微軟正黑體" panose="020B0604030504040204" pitchFamily="34" charset="-120"/>
                <a:ea typeface="微軟正黑體" panose="020B0604030504040204" pitchFamily="34" charset="-120"/>
              </a:endParaRPr>
            </a:p>
          </p:txBody>
        </p:sp>
        <p:sp>
          <p:nvSpPr>
            <p:cNvPr id="39" name="圓角矩形 38"/>
            <p:cNvSpPr/>
            <p:nvPr/>
          </p:nvSpPr>
          <p:spPr>
            <a:xfrm>
              <a:off x="1251927" y="5510705"/>
              <a:ext cx="1461123" cy="479524"/>
            </a:xfrm>
            <a:prstGeom prst="roundRect">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rgbClr val="1E88E5"/>
                </a:solidFill>
                <a:latin typeface="微軟正黑體" panose="020B0604030504040204" pitchFamily="34" charset="-120"/>
                <a:ea typeface="微軟正黑體" panose="020B0604030504040204" pitchFamily="34" charset="-120"/>
              </a:endParaRPr>
            </a:p>
          </p:txBody>
        </p:sp>
        <p:sp>
          <p:nvSpPr>
            <p:cNvPr id="40" name="圓角矩形 39"/>
            <p:cNvSpPr/>
            <p:nvPr/>
          </p:nvSpPr>
          <p:spPr>
            <a:xfrm>
              <a:off x="6111710" y="5570060"/>
              <a:ext cx="2048082" cy="510778"/>
            </a:xfrm>
            <a:prstGeom prst="roundRect">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rgbClr val="1E88E5"/>
                </a:solidFill>
                <a:latin typeface="微軟正黑體" panose="020B0604030504040204" pitchFamily="34" charset="-120"/>
                <a:ea typeface="微軟正黑體" panose="020B0604030504040204" pitchFamily="34" charset="-120"/>
              </a:endParaRPr>
            </a:p>
          </p:txBody>
        </p:sp>
        <p:sp>
          <p:nvSpPr>
            <p:cNvPr id="41" name="圓角矩形 40"/>
            <p:cNvSpPr/>
            <p:nvPr/>
          </p:nvSpPr>
          <p:spPr>
            <a:xfrm>
              <a:off x="2884769" y="4966009"/>
              <a:ext cx="1687231" cy="479524"/>
            </a:xfrm>
            <a:prstGeom prst="roundRect">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rgbClr val="1E88E5"/>
                </a:solidFill>
                <a:latin typeface="微軟正黑體" panose="020B0604030504040204" pitchFamily="34" charset="-120"/>
                <a:ea typeface="微軟正黑體" panose="020B0604030504040204" pitchFamily="34" charset="-120"/>
              </a:endParaRPr>
            </a:p>
          </p:txBody>
        </p:sp>
        <p:sp>
          <p:nvSpPr>
            <p:cNvPr id="42" name="圓角矩形 41"/>
            <p:cNvSpPr/>
            <p:nvPr/>
          </p:nvSpPr>
          <p:spPr>
            <a:xfrm>
              <a:off x="7179478" y="4617369"/>
              <a:ext cx="1488208" cy="510778"/>
            </a:xfrm>
            <a:prstGeom prst="roundRect">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rgbClr val="1E88E5"/>
                </a:solidFill>
                <a:latin typeface="微軟正黑體" panose="020B0604030504040204" pitchFamily="34" charset="-120"/>
                <a:ea typeface="微軟正黑體" panose="020B0604030504040204" pitchFamily="34" charset="-120"/>
              </a:endParaRPr>
            </a:p>
          </p:txBody>
        </p:sp>
        <p:sp>
          <p:nvSpPr>
            <p:cNvPr id="43" name="圓角矩形 42"/>
            <p:cNvSpPr/>
            <p:nvPr/>
          </p:nvSpPr>
          <p:spPr>
            <a:xfrm>
              <a:off x="6320842" y="3947789"/>
              <a:ext cx="1491518" cy="510778"/>
            </a:xfrm>
            <a:prstGeom prst="roundRect">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rgbClr val="1E88E5"/>
                </a:solidFill>
                <a:latin typeface="微軟正黑體" panose="020B0604030504040204" pitchFamily="34" charset="-120"/>
                <a:ea typeface="微軟正黑體" panose="020B0604030504040204" pitchFamily="34" charset="-120"/>
              </a:endParaRPr>
            </a:p>
          </p:txBody>
        </p:sp>
        <p:sp>
          <p:nvSpPr>
            <p:cNvPr id="44" name="圓角矩形 43"/>
            <p:cNvSpPr/>
            <p:nvPr/>
          </p:nvSpPr>
          <p:spPr>
            <a:xfrm>
              <a:off x="1075581" y="2995549"/>
              <a:ext cx="1686408" cy="479524"/>
            </a:xfrm>
            <a:prstGeom prst="roundRect">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rgbClr val="1E88E5"/>
                </a:solidFill>
                <a:latin typeface="微軟正黑體" panose="020B0604030504040204" pitchFamily="34" charset="-120"/>
                <a:ea typeface="微軟正黑體" panose="020B0604030504040204" pitchFamily="34" charset="-120"/>
              </a:endParaRPr>
            </a:p>
          </p:txBody>
        </p:sp>
        <p:sp>
          <p:nvSpPr>
            <p:cNvPr id="46" name="圓角矩形 45"/>
            <p:cNvSpPr/>
            <p:nvPr/>
          </p:nvSpPr>
          <p:spPr>
            <a:xfrm>
              <a:off x="5095860" y="4946711"/>
              <a:ext cx="1648400" cy="479524"/>
            </a:xfrm>
            <a:prstGeom prst="roundRect">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rgbClr val="1E88E5"/>
                </a:solidFill>
                <a:latin typeface="微軟正黑體" panose="020B0604030504040204" pitchFamily="34" charset="-120"/>
                <a:ea typeface="微軟正黑體" panose="020B0604030504040204" pitchFamily="34" charset="-120"/>
              </a:endParaRPr>
            </a:p>
          </p:txBody>
        </p:sp>
        <p:sp>
          <p:nvSpPr>
            <p:cNvPr id="48" name="圓角矩形 47"/>
            <p:cNvSpPr/>
            <p:nvPr/>
          </p:nvSpPr>
          <p:spPr>
            <a:xfrm>
              <a:off x="1523405" y="3824114"/>
              <a:ext cx="1450432" cy="510778"/>
            </a:xfrm>
            <a:prstGeom prst="roundRect">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rgbClr val="1E88E5"/>
                </a:solidFill>
                <a:latin typeface="微軟正黑體" panose="020B0604030504040204" pitchFamily="34" charset="-120"/>
                <a:ea typeface="微軟正黑體" panose="020B0604030504040204" pitchFamily="34" charset="-120"/>
              </a:endParaRPr>
            </a:p>
          </p:txBody>
        </p:sp>
        <p:sp>
          <p:nvSpPr>
            <p:cNvPr id="52" name="圓角矩形 51"/>
            <p:cNvSpPr/>
            <p:nvPr/>
          </p:nvSpPr>
          <p:spPr>
            <a:xfrm>
              <a:off x="4330093" y="5564944"/>
              <a:ext cx="947223" cy="510778"/>
            </a:xfrm>
            <a:prstGeom prst="roundRect">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rgbClr val="1E88E5"/>
                </a:solidFill>
                <a:latin typeface="微軟正黑體" panose="020B0604030504040204" pitchFamily="34" charset="-120"/>
                <a:ea typeface="微軟正黑體" panose="020B0604030504040204" pitchFamily="34" charset="-120"/>
              </a:endParaRPr>
            </a:p>
          </p:txBody>
        </p:sp>
        <p:sp>
          <p:nvSpPr>
            <p:cNvPr id="54" name="圓角矩形 53"/>
            <p:cNvSpPr/>
            <p:nvPr/>
          </p:nvSpPr>
          <p:spPr>
            <a:xfrm>
              <a:off x="4728265" y="2997622"/>
              <a:ext cx="1953226" cy="510778"/>
            </a:xfrm>
            <a:prstGeom prst="roundRect">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rgbClr val="1E88E5"/>
                </a:solidFill>
                <a:latin typeface="微軟正黑體" panose="020B0604030504040204" pitchFamily="34" charset="-120"/>
                <a:ea typeface="微軟正黑體" panose="020B0604030504040204" pitchFamily="34" charset="-120"/>
              </a:endParaRPr>
            </a:p>
          </p:txBody>
        </p:sp>
        <p:grpSp>
          <p:nvGrpSpPr>
            <p:cNvPr id="32783" name="群組 32782"/>
            <p:cNvGrpSpPr/>
            <p:nvPr/>
          </p:nvGrpSpPr>
          <p:grpSpPr>
            <a:xfrm>
              <a:off x="3693730" y="4196377"/>
              <a:ext cx="2031325" cy="510778"/>
              <a:chOff x="3693730" y="3967396"/>
              <a:chExt cx="2031325" cy="510778"/>
            </a:xfrm>
          </p:grpSpPr>
          <p:sp>
            <p:nvSpPr>
              <p:cNvPr id="45" name="圓角矩形 44"/>
              <p:cNvSpPr/>
              <p:nvPr/>
            </p:nvSpPr>
            <p:spPr>
              <a:xfrm>
                <a:off x="3704375" y="3967396"/>
                <a:ext cx="1956706" cy="510778"/>
              </a:xfrm>
              <a:prstGeom prst="roundRect">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rgbClr val="C2185B"/>
                  </a:solidFill>
                  <a:latin typeface="微軟正黑體" panose="020B0604030504040204" pitchFamily="34" charset="-120"/>
                  <a:ea typeface="微軟正黑體" panose="020B0604030504040204" pitchFamily="34" charset="-120"/>
                </a:endParaRPr>
              </a:p>
            </p:txBody>
          </p:sp>
          <p:sp>
            <p:nvSpPr>
              <p:cNvPr id="3" name="矩形 2"/>
              <p:cNvSpPr/>
              <p:nvPr/>
            </p:nvSpPr>
            <p:spPr>
              <a:xfrm>
                <a:off x="3693730" y="4011628"/>
                <a:ext cx="2031325" cy="452753"/>
              </a:xfrm>
              <a:prstGeom prst="rect">
                <a:avLst/>
              </a:prstGeom>
            </p:spPr>
            <p:txBody>
              <a:bodyPr wrap="none">
                <a:spAutoFit/>
              </a:bodyPr>
              <a:lstStyle/>
              <a:p>
                <a:pPr>
                  <a:lnSpc>
                    <a:spcPts val="3000"/>
                  </a:lnSpc>
                  <a:spcBef>
                    <a:spcPts val="0"/>
                  </a:spcBef>
                  <a:defRPr/>
                </a:pPr>
                <a:r>
                  <a:rPr lang="zh-TW" altLang="en-US" sz="2400" b="1">
                    <a:solidFill>
                      <a:srgbClr val="C2185B"/>
                    </a:solidFill>
                    <a:latin typeface="Times New Roman" panose="02020603050405020304" pitchFamily="18" charset="0"/>
                    <a:ea typeface="微軟正黑體" pitchFamily="34" charset="-120"/>
                    <a:cs typeface="Times New Roman" panose="02020603050405020304" pitchFamily="18" charset="0"/>
                  </a:rPr>
                  <a:t>複雜問題解決</a:t>
                </a:r>
                <a:endParaRPr lang="en-US" altLang="zh-TW" sz="2400" b="1" dirty="0">
                  <a:solidFill>
                    <a:srgbClr val="C2185B"/>
                  </a:solidFill>
                  <a:latin typeface="Times New Roman" panose="02020603050405020304" pitchFamily="18" charset="0"/>
                  <a:ea typeface="微軟正黑體" pitchFamily="34" charset="-120"/>
                  <a:cs typeface="Times New Roman" panose="02020603050405020304" pitchFamily="18" charset="0"/>
                </a:endParaRPr>
              </a:p>
            </p:txBody>
          </p:sp>
        </p:grpSp>
        <p:sp>
          <p:nvSpPr>
            <p:cNvPr id="4" name="矩形 3"/>
            <p:cNvSpPr/>
            <p:nvPr/>
          </p:nvSpPr>
          <p:spPr>
            <a:xfrm>
              <a:off x="5059542" y="4961863"/>
              <a:ext cx="1723549" cy="452753"/>
            </a:xfrm>
            <a:prstGeom prst="rect">
              <a:avLst/>
            </a:prstGeom>
          </p:spPr>
          <p:txBody>
            <a:bodyPr wrap="none">
              <a:spAutoFit/>
            </a:bodyPr>
            <a:lstStyle/>
            <a:p>
              <a:pPr>
                <a:lnSpc>
                  <a:spcPts val="3000"/>
                </a:lnSpc>
                <a:spcBef>
                  <a:spcPts val="0"/>
                </a:spcBef>
                <a:defRPr/>
              </a:pPr>
              <a:r>
                <a:rPr lang="zh-TW" altLang="en-US" sz="2400" b="1">
                  <a:solidFill>
                    <a:srgbClr val="C2185B"/>
                  </a:solidFill>
                  <a:latin typeface="Times New Roman" panose="02020603050405020304" pitchFamily="18" charset="0"/>
                  <a:ea typeface="微軟正黑體" pitchFamily="34" charset="-120"/>
                  <a:cs typeface="Times New Roman" panose="02020603050405020304" pitchFamily="18" charset="0"/>
                </a:rPr>
                <a:t>批判式思考</a:t>
              </a:r>
              <a:endParaRPr lang="en-US" altLang="zh-TW" sz="2400" b="1" dirty="0">
                <a:solidFill>
                  <a:srgbClr val="C2185B"/>
                </a:solidFill>
                <a:latin typeface="Times New Roman" panose="02020603050405020304" pitchFamily="18" charset="0"/>
                <a:ea typeface="微軟正黑體" pitchFamily="34" charset="-120"/>
                <a:cs typeface="Times New Roman" panose="02020603050405020304" pitchFamily="18" charset="0"/>
              </a:endParaRPr>
            </a:p>
          </p:txBody>
        </p:sp>
        <p:grpSp>
          <p:nvGrpSpPr>
            <p:cNvPr id="32781" name="群組 32780"/>
            <p:cNvGrpSpPr/>
            <p:nvPr/>
          </p:nvGrpSpPr>
          <p:grpSpPr>
            <a:xfrm>
              <a:off x="7287339" y="3069638"/>
              <a:ext cx="947223" cy="510778"/>
              <a:chOff x="4050733" y="4181336"/>
              <a:chExt cx="947223" cy="510778"/>
            </a:xfrm>
          </p:grpSpPr>
          <p:sp>
            <p:nvSpPr>
              <p:cNvPr id="47" name="圓角矩形 46"/>
              <p:cNvSpPr/>
              <p:nvPr/>
            </p:nvSpPr>
            <p:spPr>
              <a:xfrm>
                <a:off x="4050733" y="4181336"/>
                <a:ext cx="947223" cy="510778"/>
              </a:xfrm>
              <a:prstGeom prst="roundRect">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rgbClr val="C2185B"/>
                  </a:solidFill>
                  <a:latin typeface="微軟正黑體" panose="020B0604030504040204" pitchFamily="34" charset="-120"/>
                  <a:ea typeface="微軟正黑體" panose="020B0604030504040204" pitchFamily="34" charset="-120"/>
                </a:endParaRPr>
              </a:p>
            </p:txBody>
          </p:sp>
          <p:sp>
            <p:nvSpPr>
              <p:cNvPr id="5" name="矩形 4"/>
              <p:cNvSpPr/>
              <p:nvPr/>
            </p:nvSpPr>
            <p:spPr>
              <a:xfrm>
                <a:off x="4131821" y="4226262"/>
                <a:ext cx="800219" cy="452753"/>
              </a:xfrm>
              <a:prstGeom prst="rect">
                <a:avLst/>
              </a:prstGeom>
            </p:spPr>
            <p:txBody>
              <a:bodyPr wrap="none">
                <a:spAutoFit/>
              </a:bodyPr>
              <a:lstStyle/>
              <a:p>
                <a:pPr>
                  <a:lnSpc>
                    <a:spcPts val="3000"/>
                  </a:lnSpc>
                  <a:spcBef>
                    <a:spcPts val="0"/>
                  </a:spcBef>
                  <a:defRPr/>
                </a:pPr>
                <a:r>
                  <a:rPr lang="zh-TW" altLang="en-US" sz="2400" b="1">
                    <a:solidFill>
                      <a:srgbClr val="C2185B"/>
                    </a:solidFill>
                    <a:latin typeface="Times New Roman" panose="02020603050405020304" pitchFamily="18" charset="0"/>
                    <a:ea typeface="微軟正黑體" pitchFamily="34" charset="-120"/>
                    <a:cs typeface="Times New Roman" panose="02020603050405020304" pitchFamily="18" charset="0"/>
                  </a:rPr>
                  <a:t>創新</a:t>
                </a:r>
                <a:endParaRPr lang="en-US" altLang="zh-TW" sz="2400" b="1" dirty="0">
                  <a:solidFill>
                    <a:srgbClr val="C2185B"/>
                  </a:solidFill>
                  <a:latin typeface="Times New Roman" panose="02020603050405020304" pitchFamily="18" charset="0"/>
                  <a:ea typeface="微軟正黑體" pitchFamily="34" charset="-120"/>
                  <a:cs typeface="Times New Roman" panose="02020603050405020304" pitchFamily="18" charset="0"/>
                </a:endParaRPr>
              </a:p>
            </p:txBody>
          </p:sp>
        </p:grpSp>
        <p:sp>
          <p:nvSpPr>
            <p:cNvPr id="6" name="矩形 5"/>
            <p:cNvSpPr/>
            <p:nvPr/>
          </p:nvSpPr>
          <p:spPr>
            <a:xfrm>
              <a:off x="1490871" y="3856379"/>
              <a:ext cx="1415772" cy="452753"/>
            </a:xfrm>
            <a:prstGeom prst="rect">
              <a:avLst/>
            </a:prstGeom>
          </p:spPr>
          <p:txBody>
            <a:bodyPr wrap="none">
              <a:spAutoFit/>
            </a:bodyPr>
            <a:lstStyle/>
            <a:p>
              <a:pPr>
                <a:lnSpc>
                  <a:spcPts val="3000"/>
                </a:lnSpc>
                <a:spcBef>
                  <a:spcPts val="0"/>
                </a:spcBef>
                <a:defRPr/>
              </a:pPr>
              <a:r>
                <a:rPr lang="zh-TW" altLang="en-US" sz="2400" b="1" dirty="0">
                  <a:solidFill>
                    <a:srgbClr val="C2185B"/>
                  </a:solidFill>
                  <a:latin typeface="Times New Roman" panose="02020603050405020304" pitchFamily="18" charset="0"/>
                  <a:ea typeface="微軟正黑體" pitchFamily="34" charset="-120"/>
                  <a:cs typeface="Times New Roman" panose="02020603050405020304" pitchFamily="18" charset="0"/>
                </a:rPr>
                <a:t>人際經營</a:t>
              </a:r>
              <a:endParaRPr lang="en-US" altLang="zh-TW" sz="2400" b="1" dirty="0">
                <a:solidFill>
                  <a:srgbClr val="C2185B"/>
                </a:solidFill>
                <a:latin typeface="Times New Roman" panose="02020603050405020304" pitchFamily="18" charset="0"/>
                <a:ea typeface="微軟正黑體" pitchFamily="34" charset="-120"/>
                <a:cs typeface="Times New Roman" panose="02020603050405020304" pitchFamily="18" charset="0"/>
              </a:endParaRPr>
            </a:p>
          </p:txBody>
        </p:sp>
        <p:sp>
          <p:nvSpPr>
            <p:cNvPr id="7" name="矩形 6"/>
            <p:cNvSpPr/>
            <p:nvPr/>
          </p:nvSpPr>
          <p:spPr>
            <a:xfrm>
              <a:off x="6396588" y="4002490"/>
              <a:ext cx="1415772" cy="452753"/>
            </a:xfrm>
            <a:prstGeom prst="rect">
              <a:avLst/>
            </a:prstGeom>
          </p:spPr>
          <p:txBody>
            <a:bodyPr wrap="none">
              <a:spAutoFit/>
            </a:bodyPr>
            <a:lstStyle/>
            <a:p>
              <a:pPr>
                <a:lnSpc>
                  <a:spcPts val="3000"/>
                </a:lnSpc>
                <a:spcBef>
                  <a:spcPts val="0"/>
                </a:spcBef>
                <a:defRPr/>
              </a:pPr>
              <a:r>
                <a:rPr lang="zh-TW" altLang="en-US" sz="2400" b="1">
                  <a:solidFill>
                    <a:srgbClr val="C2185B"/>
                  </a:solidFill>
                  <a:latin typeface="Times New Roman" panose="02020603050405020304" pitchFamily="18" charset="0"/>
                  <a:ea typeface="微軟正黑體" pitchFamily="34" charset="-120"/>
                  <a:cs typeface="Times New Roman" panose="02020603050405020304" pitchFamily="18" charset="0"/>
                </a:rPr>
                <a:t>協同合作</a:t>
              </a:r>
              <a:endParaRPr lang="en-US" altLang="zh-TW" sz="2400" b="1" dirty="0">
                <a:solidFill>
                  <a:srgbClr val="C2185B"/>
                </a:solidFill>
                <a:latin typeface="Times New Roman" panose="02020603050405020304" pitchFamily="18" charset="0"/>
                <a:ea typeface="微軟正黑體" pitchFamily="34" charset="-120"/>
                <a:cs typeface="Times New Roman" panose="02020603050405020304" pitchFamily="18" charset="0"/>
              </a:endParaRPr>
            </a:p>
          </p:txBody>
        </p:sp>
        <p:sp>
          <p:nvSpPr>
            <p:cNvPr id="8" name="矩形 7"/>
            <p:cNvSpPr/>
            <p:nvPr/>
          </p:nvSpPr>
          <p:spPr>
            <a:xfrm>
              <a:off x="1051803" y="2995990"/>
              <a:ext cx="1741182" cy="452753"/>
            </a:xfrm>
            <a:prstGeom prst="rect">
              <a:avLst/>
            </a:prstGeom>
          </p:spPr>
          <p:txBody>
            <a:bodyPr wrap="none">
              <a:spAutoFit/>
            </a:bodyPr>
            <a:lstStyle/>
            <a:p>
              <a:pPr>
                <a:lnSpc>
                  <a:spcPts val="3000"/>
                </a:lnSpc>
                <a:spcBef>
                  <a:spcPts val="0"/>
                </a:spcBef>
                <a:defRPr/>
              </a:pPr>
              <a:r>
                <a:rPr lang="zh-TW" altLang="en-US" sz="2400" b="1">
                  <a:solidFill>
                    <a:srgbClr val="C2185B"/>
                  </a:solidFill>
                  <a:latin typeface="Times New Roman" panose="02020603050405020304" pitchFamily="18" charset="0"/>
                  <a:ea typeface="微軟正黑體" pitchFamily="34" charset="-120"/>
                  <a:cs typeface="Times New Roman" panose="02020603050405020304" pitchFamily="18" charset="0"/>
                </a:rPr>
                <a:t>情緒智力</a:t>
              </a:r>
              <a:r>
                <a:rPr lang="en-US" altLang="zh-TW" sz="2400" b="1">
                  <a:solidFill>
                    <a:srgbClr val="C2185B"/>
                  </a:solidFill>
                  <a:latin typeface="Times New Roman" panose="02020603050405020304" pitchFamily="18" charset="0"/>
                  <a:ea typeface="微軟正黑體" pitchFamily="34" charset="-120"/>
                  <a:cs typeface="Times New Roman" panose="02020603050405020304" pitchFamily="18" charset="0"/>
                </a:rPr>
                <a:t>EI</a:t>
              </a:r>
              <a:endParaRPr lang="en-US" altLang="zh-TW" sz="2400" b="1" dirty="0">
                <a:solidFill>
                  <a:srgbClr val="C2185B"/>
                </a:solidFill>
                <a:latin typeface="Times New Roman" panose="02020603050405020304" pitchFamily="18" charset="0"/>
                <a:ea typeface="微軟正黑體" pitchFamily="34" charset="-120"/>
                <a:cs typeface="Times New Roman" panose="02020603050405020304" pitchFamily="18" charset="0"/>
              </a:endParaRPr>
            </a:p>
          </p:txBody>
        </p:sp>
        <p:sp>
          <p:nvSpPr>
            <p:cNvPr id="14" name="矩形 13"/>
            <p:cNvSpPr/>
            <p:nvPr/>
          </p:nvSpPr>
          <p:spPr>
            <a:xfrm>
              <a:off x="2848451" y="4992471"/>
              <a:ext cx="1723549" cy="452753"/>
            </a:xfrm>
            <a:prstGeom prst="rect">
              <a:avLst/>
            </a:prstGeom>
          </p:spPr>
          <p:txBody>
            <a:bodyPr wrap="none">
              <a:spAutoFit/>
            </a:bodyPr>
            <a:lstStyle/>
            <a:p>
              <a:pPr>
                <a:lnSpc>
                  <a:spcPts val="3000"/>
                </a:lnSpc>
                <a:spcBef>
                  <a:spcPts val="0"/>
                </a:spcBef>
                <a:defRPr/>
              </a:pPr>
              <a:r>
                <a:rPr lang="zh-TW" altLang="en-US" sz="2400" b="1">
                  <a:solidFill>
                    <a:srgbClr val="C2185B"/>
                  </a:solidFill>
                  <a:latin typeface="Times New Roman" panose="02020603050405020304" pitchFamily="18" charset="0"/>
                  <a:ea typeface="微軟正黑體" pitchFamily="34" charset="-120"/>
                  <a:cs typeface="Times New Roman" panose="02020603050405020304" pitchFamily="18" charset="0"/>
                </a:rPr>
                <a:t>判斷與決策</a:t>
              </a:r>
              <a:endParaRPr lang="en-US" altLang="zh-TW" sz="2400" b="1" dirty="0">
                <a:solidFill>
                  <a:srgbClr val="C2185B"/>
                </a:solidFill>
                <a:latin typeface="Times New Roman" panose="02020603050405020304" pitchFamily="18" charset="0"/>
                <a:ea typeface="微軟正黑體" pitchFamily="34" charset="-120"/>
                <a:cs typeface="Times New Roman" panose="02020603050405020304" pitchFamily="18" charset="0"/>
              </a:endParaRPr>
            </a:p>
          </p:txBody>
        </p:sp>
        <p:sp>
          <p:nvSpPr>
            <p:cNvPr id="15" name="矩形 14"/>
            <p:cNvSpPr/>
            <p:nvPr/>
          </p:nvSpPr>
          <p:spPr>
            <a:xfrm>
              <a:off x="6166715" y="5581036"/>
              <a:ext cx="2031325" cy="452753"/>
            </a:xfrm>
            <a:prstGeom prst="rect">
              <a:avLst/>
            </a:prstGeom>
          </p:spPr>
          <p:txBody>
            <a:bodyPr wrap="none">
              <a:spAutoFit/>
            </a:bodyPr>
            <a:lstStyle/>
            <a:p>
              <a:pPr>
                <a:lnSpc>
                  <a:spcPts val="3000"/>
                </a:lnSpc>
                <a:spcBef>
                  <a:spcPts val="0"/>
                </a:spcBef>
                <a:defRPr/>
              </a:pPr>
              <a:r>
                <a:rPr lang="zh-TW" altLang="en-US" sz="2400" b="1">
                  <a:solidFill>
                    <a:srgbClr val="C2185B"/>
                  </a:solidFill>
                  <a:latin typeface="Times New Roman" panose="02020603050405020304" pitchFamily="18" charset="0"/>
                  <a:ea typeface="微軟正黑體" pitchFamily="34" charset="-120"/>
                  <a:cs typeface="Times New Roman" panose="02020603050405020304" pitchFamily="18" charset="0"/>
                </a:rPr>
                <a:t>服務導向思維</a:t>
              </a:r>
              <a:endParaRPr lang="en-US" altLang="zh-TW" sz="2400" b="1" dirty="0">
                <a:solidFill>
                  <a:srgbClr val="C2185B"/>
                </a:solidFill>
                <a:latin typeface="Times New Roman" panose="02020603050405020304" pitchFamily="18" charset="0"/>
                <a:ea typeface="微軟正黑體" pitchFamily="34" charset="-120"/>
                <a:cs typeface="Times New Roman" panose="02020603050405020304" pitchFamily="18" charset="0"/>
              </a:endParaRPr>
            </a:p>
          </p:txBody>
        </p:sp>
        <p:grpSp>
          <p:nvGrpSpPr>
            <p:cNvPr id="32782" name="群組 32781"/>
            <p:cNvGrpSpPr/>
            <p:nvPr/>
          </p:nvGrpSpPr>
          <p:grpSpPr>
            <a:xfrm>
              <a:off x="3496926" y="3238578"/>
              <a:ext cx="947223" cy="510778"/>
              <a:chOff x="4140011" y="2606046"/>
              <a:chExt cx="947223" cy="510778"/>
            </a:xfrm>
          </p:grpSpPr>
          <p:sp>
            <p:nvSpPr>
              <p:cNvPr id="53" name="圓角矩形 52"/>
              <p:cNvSpPr/>
              <p:nvPr/>
            </p:nvSpPr>
            <p:spPr>
              <a:xfrm>
                <a:off x="4140011" y="2606046"/>
                <a:ext cx="947223" cy="510778"/>
              </a:xfrm>
              <a:prstGeom prst="roundRect">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rgbClr val="C2185B"/>
                  </a:solidFill>
                  <a:latin typeface="微軟正黑體" panose="020B0604030504040204" pitchFamily="34" charset="-120"/>
                  <a:ea typeface="微軟正黑體" panose="020B0604030504040204" pitchFamily="34" charset="-120"/>
                </a:endParaRPr>
              </a:p>
            </p:txBody>
          </p:sp>
          <p:sp>
            <p:nvSpPr>
              <p:cNvPr id="16" name="矩形 15"/>
              <p:cNvSpPr/>
              <p:nvPr/>
            </p:nvSpPr>
            <p:spPr>
              <a:xfrm>
                <a:off x="4211960" y="2636912"/>
                <a:ext cx="800219" cy="452753"/>
              </a:xfrm>
              <a:prstGeom prst="rect">
                <a:avLst/>
              </a:prstGeom>
            </p:spPr>
            <p:txBody>
              <a:bodyPr wrap="none">
                <a:spAutoFit/>
              </a:bodyPr>
              <a:lstStyle/>
              <a:p>
                <a:pPr>
                  <a:lnSpc>
                    <a:spcPts val="3000"/>
                  </a:lnSpc>
                  <a:spcBef>
                    <a:spcPts val="0"/>
                  </a:spcBef>
                  <a:defRPr/>
                </a:pPr>
                <a:r>
                  <a:rPr lang="zh-TW" altLang="en-US" sz="2400" b="1">
                    <a:solidFill>
                      <a:srgbClr val="C2185B"/>
                    </a:solidFill>
                    <a:latin typeface="Times New Roman" panose="02020603050405020304" pitchFamily="18" charset="0"/>
                    <a:ea typeface="微軟正黑體" pitchFamily="34" charset="-120"/>
                    <a:cs typeface="Times New Roman" panose="02020603050405020304" pitchFamily="18" charset="0"/>
                  </a:rPr>
                  <a:t>協商</a:t>
                </a:r>
                <a:endParaRPr lang="en-US" altLang="zh-TW" sz="2400" b="1" dirty="0">
                  <a:solidFill>
                    <a:srgbClr val="C2185B"/>
                  </a:solidFill>
                  <a:latin typeface="Times New Roman" panose="02020603050405020304" pitchFamily="18" charset="0"/>
                  <a:ea typeface="微軟正黑體" pitchFamily="34" charset="-120"/>
                  <a:cs typeface="Times New Roman" panose="02020603050405020304" pitchFamily="18" charset="0"/>
                </a:endParaRPr>
              </a:p>
            </p:txBody>
          </p:sp>
        </p:grpSp>
        <p:sp>
          <p:nvSpPr>
            <p:cNvPr id="17" name="矩形 16"/>
            <p:cNvSpPr/>
            <p:nvPr/>
          </p:nvSpPr>
          <p:spPr>
            <a:xfrm>
              <a:off x="690928" y="4650034"/>
              <a:ext cx="1723549" cy="452753"/>
            </a:xfrm>
            <a:prstGeom prst="rect">
              <a:avLst/>
            </a:prstGeom>
          </p:spPr>
          <p:txBody>
            <a:bodyPr wrap="none">
              <a:spAutoFit/>
            </a:bodyPr>
            <a:lstStyle/>
            <a:p>
              <a:pPr>
                <a:lnSpc>
                  <a:spcPts val="3000"/>
                </a:lnSpc>
                <a:spcBef>
                  <a:spcPts val="0"/>
                </a:spcBef>
                <a:defRPr/>
              </a:pPr>
              <a:r>
                <a:rPr lang="zh-TW" altLang="en-US" sz="2400" b="1">
                  <a:solidFill>
                    <a:srgbClr val="C2185B"/>
                  </a:solidFill>
                  <a:latin typeface="Times New Roman" panose="02020603050405020304" pitchFamily="18" charset="0"/>
                  <a:ea typeface="微軟正黑體" pitchFamily="34" charset="-120"/>
                  <a:cs typeface="Times New Roman" panose="02020603050405020304" pitchFamily="18" charset="0"/>
                </a:rPr>
                <a:t>認知靈活性</a:t>
              </a:r>
              <a:endParaRPr lang="en-US" altLang="zh-TW" sz="2400" b="1">
                <a:solidFill>
                  <a:srgbClr val="C2185B"/>
                </a:solidFill>
                <a:latin typeface="Times New Roman" panose="02020603050405020304" pitchFamily="18" charset="0"/>
                <a:ea typeface="微軟正黑體" pitchFamily="34" charset="-120"/>
                <a:cs typeface="Times New Roman" panose="02020603050405020304" pitchFamily="18" charset="0"/>
              </a:endParaRPr>
            </a:p>
          </p:txBody>
        </p:sp>
        <p:sp>
          <p:nvSpPr>
            <p:cNvPr id="21" name="矩形 20"/>
            <p:cNvSpPr/>
            <p:nvPr/>
          </p:nvSpPr>
          <p:spPr>
            <a:xfrm>
              <a:off x="4413560" y="5581036"/>
              <a:ext cx="800219" cy="452753"/>
            </a:xfrm>
            <a:prstGeom prst="rect">
              <a:avLst/>
            </a:prstGeom>
          </p:spPr>
          <p:txBody>
            <a:bodyPr wrap="none">
              <a:spAutoFit/>
            </a:bodyPr>
            <a:lstStyle/>
            <a:p>
              <a:pPr>
                <a:lnSpc>
                  <a:spcPts val="3000"/>
                </a:lnSpc>
                <a:spcBef>
                  <a:spcPts val="0"/>
                </a:spcBef>
                <a:defRPr/>
              </a:pPr>
              <a:r>
                <a:rPr lang="zh-TW" altLang="en-US" sz="2400" b="1">
                  <a:solidFill>
                    <a:srgbClr val="C2185B"/>
                  </a:solidFill>
                  <a:latin typeface="Times New Roman" panose="02020603050405020304" pitchFamily="18" charset="0"/>
                  <a:ea typeface="微軟正黑體" pitchFamily="34" charset="-120"/>
                  <a:cs typeface="Times New Roman" panose="02020603050405020304" pitchFamily="18" charset="0"/>
                </a:rPr>
                <a:t>自信</a:t>
              </a:r>
              <a:endParaRPr lang="en-US" altLang="zh-TW" sz="2400" b="1" dirty="0">
                <a:solidFill>
                  <a:srgbClr val="C2185B"/>
                </a:solidFill>
                <a:latin typeface="Times New Roman" panose="02020603050405020304" pitchFamily="18" charset="0"/>
                <a:ea typeface="微軟正黑體" pitchFamily="34" charset="-120"/>
                <a:cs typeface="Times New Roman" panose="02020603050405020304" pitchFamily="18" charset="0"/>
              </a:endParaRPr>
            </a:p>
          </p:txBody>
        </p:sp>
        <p:sp>
          <p:nvSpPr>
            <p:cNvPr id="18" name="矩形 17"/>
            <p:cNvSpPr/>
            <p:nvPr/>
          </p:nvSpPr>
          <p:spPr>
            <a:xfrm>
              <a:off x="4704501" y="3031656"/>
              <a:ext cx="2031325" cy="461665"/>
            </a:xfrm>
            <a:prstGeom prst="rect">
              <a:avLst/>
            </a:prstGeom>
          </p:spPr>
          <p:txBody>
            <a:bodyPr wrap="none">
              <a:spAutoFit/>
            </a:bodyPr>
            <a:lstStyle/>
            <a:p>
              <a:r>
                <a:rPr lang="zh-TW" altLang="en-US" sz="2400" b="1">
                  <a:solidFill>
                    <a:srgbClr val="C2185B"/>
                  </a:solidFill>
                  <a:latin typeface="微軟正黑體" panose="020B0604030504040204" pitchFamily="34" charset="-120"/>
                  <a:ea typeface="微軟正黑體" panose="020B0604030504040204" pitchFamily="34" charset="-120"/>
                </a:rPr>
                <a:t>文化的理解力</a:t>
              </a:r>
            </a:p>
          </p:txBody>
        </p:sp>
        <p:sp>
          <p:nvSpPr>
            <p:cNvPr id="23" name="矩形 22"/>
            <p:cNvSpPr/>
            <p:nvPr/>
          </p:nvSpPr>
          <p:spPr>
            <a:xfrm>
              <a:off x="7282090" y="4639376"/>
              <a:ext cx="1415772" cy="461665"/>
            </a:xfrm>
            <a:prstGeom prst="rect">
              <a:avLst/>
            </a:prstGeom>
          </p:spPr>
          <p:txBody>
            <a:bodyPr wrap="none">
              <a:spAutoFit/>
            </a:bodyPr>
            <a:lstStyle/>
            <a:p>
              <a:r>
                <a:rPr lang="zh-TW" altLang="en-US" sz="2400" b="1">
                  <a:solidFill>
                    <a:srgbClr val="C2185B"/>
                  </a:solidFill>
                  <a:latin typeface="微軟正黑體" panose="020B0604030504040204" pitchFamily="34" charset="-120"/>
                  <a:ea typeface="微軟正黑體" panose="020B0604030504040204" pitchFamily="34" charset="-120"/>
                </a:rPr>
                <a:t>數位能力</a:t>
              </a:r>
            </a:p>
          </p:txBody>
        </p:sp>
        <p:sp>
          <p:nvSpPr>
            <p:cNvPr id="24" name="矩形 23"/>
            <p:cNvSpPr/>
            <p:nvPr/>
          </p:nvSpPr>
          <p:spPr>
            <a:xfrm>
              <a:off x="1251927" y="5542580"/>
              <a:ext cx="1415772" cy="452753"/>
            </a:xfrm>
            <a:prstGeom prst="rect">
              <a:avLst/>
            </a:prstGeom>
          </p:spPr>
          <p:txBody>
            <a:bodyPr wrap="none">
              <a:spAutoFit/>
            </a:bodyPr>
            <a:lstStyle/>
            <a:p>
              <a:pPr>
                <a:lnSpc>
                  <a:spcPts val="3000"/>
                </a:lnSpc>
                <a:spcBef>
                  <a:spcPts val="0"/>
                </a:spcBef>
                <a:defRPr/>
              </a:pPr>
              <a:r>
                <a:rPr lang="zh-TW" altLang="en-US" sz="2400" b="1">
                  <a:solidFill>
                    <a:srgbClr val="C2185B"/>
                  </a:solidFill>
                  <a:latin typeface="Times New Roman" panose="02020603050405020304" pitchFamily="18" charset="0"/>
                  <a:ea typeface="微軟正黑體" pitchFamily="34" charset="-120"/>
                  <a:cs typeface="Times New Roman" panose="02020603050405020304" pitchFamily="18" charset="0"/>
                </a:rPr>
                <a:t>終身學習</a:t>
              </a:r>
              <a:endParaRPr lang="en-US" altLang="zh-TW" sz="2400" b="1" dirty="0">
                <a:solidFill>
                  <a:srgbClr val="C2185B"/>
                </a:solidFill>
                <a:latin typeface="Times New Roman" panose="02020603050405020304" pitchFamily="18" charset="0"/>
                <a:ea typeface="微軟正黑體" pitchFamily="34" charset="-120"/>
                <a:cs typeface="Times New Roman" panose="02020603050405020304" pitchFamily="18" charset="0"/>
              </a:endParaRPr>
            </a:p>
          </p:txBody>
        </p:sp>
      </p:grpSp>
      <p:sp>
        <p:nvSpPr>
          <p:cNvPr id="9" name="投影片編號版面配置區 8"/>
          <p:cNvSpPr>
            <a:spLocks noGrp="1"/>
          </p:cNvSpPr>
          <p:nvPr>
            <p:ph type="sldNum" sz="quarter" idx="12"/>
          </p:nvPr>
        </p:nvSpPr>
        <p:spPr/>
        <p:txBody>
          <a:bodyPr/>
          <a:lstStyle/>
          <a:p>
            <a:pPr>
              <a:defRPr/>
            </a:pPr>
            <a:fld id="{8598CAF7-0B11-4355-B351-D1350E429BEE}" type="slidenum">
              <a:rPr lang="zh-TW" altLang="en-US" smtClean="0"/>
              <a:pPr>
                <a:defRPr/>
              </a:pPr>
              <a:t>6</a:t>
            </a:fld>
            <a:endParaRPr lang="zh-TW" altLang="en-US"/>
          </a:p>
        </p:txBody>
      </p:sp>
      <p:sp>
        <p:nvSpPr>
          <p:cNvPr id="145"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一、為何要研修新課綱？</a:t>
            </a:r>
            <a:endParaRPr kumimoji="0" lang="zh-TW" altLang="en-US" sz="2400" b="1" dirty="0">
              <a:solidFill>
                <a:schemeClr val="bg1"/>
              </a:solidFill>
              <a:cs typeface="Times New Roman" pitchFamily="18" charset="0"/>
            </a:endParaRPr>
          </a:p>
        </p:txBody>
      </p:sp>
      <p:sp>
        <p:nvSpPr>
          <p:cNvPr id="146" name="文字方塊 145"/>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9BFD2"/>
                </a:solidFill>
              </a:rPr>
              <a:t>1-1-5</a:t>
            </a:r>
            <a:r>
              <a:rPr lang="zh-TW" altLang="en-US" sz="1200">
                <a:solidFill>
                  <a:srgbClr val="F9BFD2"/>
                </a:solidFill>
              </a:rPr>
              <a:t>   </a:t>
            </a:r>
            <a:r>
              <a:rPr lang="en-US" altLang="zh-TW" sz="1200">
                <a:solidFill>
                  <a:srgbClr val="F9BFD2"/>
                </a:solidFill>
              </a:rPr>
              <a:t>/</a:t>
            </a:r>
            <a:r>
              <a:rPr lang="zh-TW" altLang="en-US" sz="1200">
                <a:solidFill>
                  <a:srgbClr val="F9BFD2"/>
                </a:solidFill>
              </a:rPr>
              <a:t> </a:t>
            </a:r>
          </a:p>
        </p:txBody>
      </p:sp>
      <p:sp>
        <p:nvSpPr>
          <p:cNvPr id="148" name="矩形 147"/>
          <p:cNvSpPr/>
          <p:nvPr/>
        </p:nvSpPr>
        <p:spPr>
          <a:xfrm>
            <a:off x="766762" y="1351591"/>
            <a:ext cx="8377237" cy="461665"/>
          </a:xfrm>
          <a:prstGeom prst="rect">
            <a:avLst/>
          </a:prstGeom>
        </p:spPr>
        <p:txBody>
          <a:bodyPr wrap="square">
            <a:spAutoFit/>
          </a:bodyPr>
          <a:lstStyle/>
          <a:p>
            <a:pPr defTabSz="1600200">
              <a:spcAft>
                <a:spcPct val="35000"/>
              </a:spcAft>
              <a:defRPr/>
            </a:pPr>
            <a:r>
              <a:rPr lang="en-US" altLang="zh-TW" sz="2400" dirty="0">
                <a:latin typeface="微軟正黑體" pitchFamily="34" charset="-120"/>
                <a:ea typeface="微軟正黑體" pitchFamily="34" charset="-120"/>
                <a:cs typeface="Times New Roman" pitchFamily="18" charset="0"/>
              </a:rPr>
              <a:t>(</a:t>
            </a:r>
            <a:r>
              <a:rPr lang="zh-TW" altLang="en-US" sz="2400" dirty="0">
                <a:latin typeface="微軟正黑體" pitchFamily="34" charset="-120"/>
                <a:ea typeface="微軟正黑體" pitchFamily="34" charset="-120"/>
                <a:cs typeface="Times New Roman" pitchFamily="18" charset="0"/>
              </a:rPr>
              <a:t>五</a:t>
            </a:r>
            <a:r>
              <a:rPr lang="en-US" altLang="zh-TW" sz="2400" dirty="0">
                <a:latin typeface="微軟正黑體" pitchFamily="34" charset="-120"/>
                <a:ea typeface="微軟正黑體" pitchFamily="34" charset="-120"/>
                <a:cs typeface="Times New Roman" pitchFamily="18" charset="0"/>
              </a:rPr>
              <a:t>)</a:t>
            </a:r>
            <a:r>
              <a:rPr lang="zh-TW" altLang="en-US" sz="2400" dirty="0">
                <a:latin typeface="微軟正黑體" pitchFamily="34" charset="-120"/>
                <a:ea typeface="微軟正黑體" pitchFamily="34" charset="-120"/>
                <a:cs typeface="Times New Roman" pitchFamily="18" charset="0"/>
              </a:rPr>
              <a:t>、課程教學需要幫助學生面對未來</a:t>
            </a:r>
          </a:p>
        </p:txBody>
      </p:sp>
      <p:grpSp>
        <p:nvGrpSpPr>
          <p:cNvPr id="28" name="群組 27"/>
          <p:cNvGrpSpPr/>
          <p:nvPr/>
        </p:nvGrpSpPr>
        <p:grpSpPr>
          <a:xfrm rot="20051398" flipH="1">
            <a:off x="7160106" y="1314640"/>
            <a:ext cx="941926" cy="728844"/>
            <a:chOff x="2049906" y="1408631"/>
            <a:chExt cx="1559925" cy="1207041"/>
          </a:xfrm>
        </p:grpSpPr>
        <p:sp>
          <p:nvSpPr>
            <p:cNvPr id="11" name="圓角矩形 10"/>
            <p:cNvSpPr/>
            <p:nvPr/>
          </p:nvSpPr>
          <p:spPr>
            <a:xfrm>
              <a:off x="2315572" y="1693008"/>
              <a:ext cx="678900" cy="922664"/>
            </a:xfrm>
            <a:prstGeom prst="roundRect">
              <a:avLst/>
            </a:prstGeom>
            <a:solidFill>
              <a:srgbClr val="C00000"/>
            </a:solidFill>
            <a:ln w="38100" cap="rnd">
              <a:noFill/>
            </a:ln>
          </p:spPr>
          <p:txBody>
            <a:bodyPr rtlCol="0" anchor="ctr"/>
            <a:lstStyle/>
            <a:p>
              <a:pPr algn="ctr"/>
              <a:endParaRPr lang="zh-TW" altLang="en-US"/>
            </a:p>
          </p:txBody>
        </p:sp>
        <p:sp>
          <p:nvSpPr>
            <p:cNvPr id="13" name="手繪多邊形 12"/>
            <p:cNvSpPr/>
            <p:nvPr/>
          </p:nvSpPr>
          <p:spPr>
            <a:xfrm>
              <a:off x="2049906" y="1777460"/>
              <a:ext cx="297701" cy="552450"/>
            </a:xfrm>
            <a:custGeom>
              <a:avLst/>
              <a:gdLst>
                <a:gd name="connsiteX0" fmla="*/ 297701 w 297701"/>
                <a:gd name="connsiteY0" fmla="*/ 0 h 552450"/>
                <a:gd name="connsiteX1" fmla="*/ 31001 w 297701"/>
                <a:gd name="connsiteY1" fmla="*/ 66675 h 552450"/>
                <a:gd name="connsiteX2" fmla="*/ 31001 w 297701"/>
                <a:gd name="connsiteY2" fmla="*/ 314325 h 552450"/>
                <a:gd name="connsiteX3" fmla="*/ 259601 w 297701"/>
                <a:gd name="connsiteY3" fmla="*/ 552450 h 552450"/>
              </a:gdLst>
              <a:ahLst/>
              <a:cxnLst>
                <a:cxn ang="0">
                  <a:pos x="connsiteX0" y="connsiteY0"/>
                </a:cxn>
                <a:cxn ang="0">
                  <a:pos x="connsiteX1" y="connsiteY1"/>
                </a:cxn>
                <a:cxn ang="0">
                  <a:pos x="connsiteX2" y="connsiteY2"/>
                </a:cxn>
                <a:cxn ang="0">
                  <a:pos x="connsiteX3" y="connsiteY3"/>
                </a:cxn>
              </a:cxnLst>
              <a:rect l="l" t="t" r="r" b="b"/>
              <a:pathLst>
                <a:path w="297701" h="552450">
                  <a:moveTo>
                    <a:pt x="297701" y="0"/>
                  </a:moveTo>
                  <a:cubicBezTo>
                    <a:pt x="186576" y="7144"/>
                    <a:pt x="75451" y="14288"/>
                    <a:pt x="31001" y="66675"/>
                  </a:cubicBezTo>
                  <a:cubicBezTo>
                    <a:pt x="-13449" y="119062"/>
                    <a:pt x="-7099" y="233363"/>
                    <a:pt x="31001" y="314325"/>
                  </a:cubicBezTo>
                  <a:cubicBezTo>
                    <a:pt x="69101" y="395288"/>
                    <a:pt x="164351" y="473869"/>
                    <a:pt x="259601" y="552450"/>
                  </a:cubicBezTo>
                </a:path>
              </a:pathLst>
            </a:custGeom>
            <a:noFill/>
            <a:ln w="76200" cap="rnd">
              <a:solidFill>
                <a:srgbClr val="C00000"/>
              </a:solidFill>
            </a:ln>
          </p:spPr>
          <p:txBody>
            <a:bodyPr rtlCol="0" anchor="ctr"/>
            <a:lstStyle/>
            <a:p>
              <a:pPr algn="ctr"/>
              <a:endParaRPr lang="zh-TW" altLang="en-US"/>
            </a:p>
          </p:txBody>
        </p:sp>
        <p:sp>
          <p:nvSpPr>
            <p:cNvPr id="22" name="手繪多邊形 21"/>
            <p:cNvSpPr/>
            <p:nvPr/>
          </p:nvSpPr>
          <p:spPr>
            <a:xfrm>
              <a:off x="2360909" y="1408631"/>
              <a:ext cx="543639" cy="360638"/>
            </a:xfrm>
            <a:custGeom>
              <a:avLst/>
              <a:gdLst>
                <a:gd name="connsiteX0" fmla="*/ 0 w 609600"/>
                <a:gd name="connsiteY0" fmla="*/ 362608 h 372133"/>
                <a:gd name="connsiteX1" fmla="*/ 133350 w 609600"/>
                <a:gd name="connsiteY1" fmla="*/ 76858 h 372133"/>
                <a:gd name="connsiteX2" fmla="*/ 323850 w 609600"/>
                <a:gd name="connsiteY2" fmla="*/ 658 h 372133"/>
                <a:gd name="connsiteX3" fmla="*/ 504825 w 609600"/>
                <a:gd name="connsiteY3" fmla="*/ 105433 h 372133"/>
                <a:gd name="connsiteX4" fmla="*/ 609600 w 609600"/>
                <a:gd name="connsiteY4" fmla="*/ 372133 h 372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 h="372133">
                  <a:moveTo>
                    <a:pt x="0" y="362608"/>
                  </a:moveTo>
                  <a:cubicBezTo>
                    <a:pt x="39687" y="249895"/>
                    <a:pt x="79375" y="137183"/>
                    <a:pt x="133350" y="76858"/>
                  </a:cubicBezTo>
                  <a:cubicBezTo>
                    <a:pt x="187325" y="16533"/>
                    <a:pt x="261938" y="-4105"/>
                    <a:pt x="323850" y="658"/>
                  </a:cubicBezTo>
                  <a:cubicBezTo>
                    <a:pt x="385763" y="5420"/>
                    <a:pt x="457200" y="43520"/>
                    <a:pt x="504825" y="105433"/>
                  </a:cubicBezTo>
                  <a:cubicBezTo>
                    <a:pt x="552450" y="167346"/>
                    <a:pt x="581025" y="269739"/>
                    <a:pt x="609600" y="372133"/>
                  </a:cubicBezTo>
                </a:path>
              </a:pathLst>
            </a:custGeom>
            <a:noFill/>
            <a:ln w="76200" cap="rnd">
              <a:solidFill>
                <a:srgbClr val="C00000"/>
              </a:solidFill>
            </a:ln>
          </p:spPr>
          <p:txBody>
            <a:bodyPr rtlCol="0" anchor="ctr"/>
            <a:lstStyle/>
            <a:p>
              <a:pPr algn="ctr"/>
              <a:endParaRPr lang="zh-TW" altLang="en-US"/>
            </a:p>
          </p:txBody>
        </p:sp>
        <p:cxnSp>
          <p:nvCxnSpPr>
            <p:cNvPr id="26" name="直線接點 25"/>
            <p:cNvCxnSpPr/>
            <p:nvPr/>
          </p:nvCxnSpPr>
          <p:spPr>
            <a:xfrm flipV="1">
              <a:off x="2845935" y="2038845"/>
              <a:ext cx="519839" cy="401979"/>
            </a:xfrm>
            <a:prstGeom prst="line">
              <a:avLst/>
            </a:prstGeom>
            <a:ln w="76200">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27" name="手繪多邊形 26"/>
            <p:cNvSpPr/>
            <p:nvPr/>
          </p:nvSpPr>
          <p:spPr>
            <a:xfrm>
              <a:off x="3228831" y="1742310"/>
              <a:ext cx="381000" cy="389578"/>
            </a:xfrm>
            <a:custGeom>
              <a:avLst/>
              <a:gdLst>
                <a:gd name="connsiteX0" fmla="*/ 47625 w 381000"/>
                <a:gd name="connsiteY0" fmla="*/ 0 h 381000"/>
                <a:gd name="connsiteX1" fmla="*/ 0 w 381000"/>
                <a:gd name="connsiteY1" fmla="*/ 76200 h 381000"/>
                <a:gd name="connsiteX2" fmla="*/ 38100 w 381000"/>
                <a:gd name="connsiteY2" fmla="*/ 285750 h 381000"/>
                <a:gd name="connsiteX3" fmla="*/ 142875 w 381000"/>
                <a:gd name="connsiteY3" fmla="*/ 361950 h 381000"/>
                <a:gd name="connsiteX4" fmla="*/ 323850 w 381000"/>
                <a:gd name="connsiteY4" fmla="*/ 381000 h 381000"/>
                <a:gd name="connsiteX5" fmla="*/ 381000 w 381000"/>
                <a:gd name="connsiteY5" fmla="*/ 323850 h 381000"/>
                <a:gd name="connsiteX6" fmla="*/ 47625 w 381000"/>
                <a:gd name="connsiteY6" fmla="*/ 0 h 381000"/>
                <a:gd name="connsiteX0" fmla="*/ 47625 w 381000"/>
                <a:gd name="connsiteY0" fmla="*/ 0 h 381000"/>
                <a:gd name="connsiteX1" fmla="*/ 0 w 381000"/>
                <a:gd name="connsiteY1" fmla="*/ 76200 h 381000"/>
                <a:gd name="connsiteX2" fmla="*/ 38100 w 381000"/>
                <a:gd name="connsiteY2" fmla="*/ 285750 h 381000"/>
                <a:gd name="connsiteX3" fmla="*/ 142875 w 381000"/>
                <a:gd name="connsiteY3" fmla="*/ 361950 h 381000"/>
                <a:gd name="connsiteX4" fmla="*/ 323850 w 381000"/>
                <a:gd name="connsiteY4" fmla="*/ 381000 h 381000"/>
                <a:gd name="connsiteX5" fmla="*/ 381000 w 381000"/>
                <a:gd name="connsiteY5" fmla="*/ 323850 h 381000"/>
                <a:gd name="connsiteX6" fmla="*/ 47625 w 381000"/>
                <a:gd name="connsiteY6" fmla="*/ 0 h 381000"/>
                <a:gd name="connsiteX0" fmla="*/ 47625 w 381000"/>
                <a:gd name="connsiteY0" fmla="*/ 0 h 381000"/>
                <a:gd name="connsiteX1" fmla="*/ 0 w 381000"/>
                <a:gd name="connsiteY1" fmla="*/ 76200 h 381000"/>
                <a:gd name="connsiteX2" fmla="*/ 38100 w 381000"/>
                <a:gd name="connsiteY2" fmla="*/ 285750 h 381000"/>
                <a:gd name="connsiteX3" fmla="*/ 142875 w 381000"/>
                <a:gd name="connsiteY3" fmla="*/ 361950 h 381000"/>
                <a:gd name="connsiteX4" fmla="*/ 323850 w 381000"/>
                <a:gd name="connsiteY4" fmla="*/ 381000 h 381000"/>
                <a:gd name="connsiteX5" fmla="*/ 381000 w 381000"/>
                <a:gd name="connsiteY5" fmla="*/ 323850 h 381000"/>
                <a:gd name="connsiteX6" fmla="*/ 47625 w 381000"/>
                <a:gd name="connsiteY6" fmla="*/ 0 h 381000"/>
                <a:gd name="connsiteX0" fmla="*/ 47625 w 381000"/>
                <a:gd name="connsiteY0" fmla="*/ 0 h 389578"/>
                <a:gd name="connsiteX1" fmla="*/ 0 w 381000"/>
                <a:gd name="connsiteY1" fmla="*/ 76200 h 389578"/>
                <a:gd name="connsiteX2" fmla="*/ 38100 w 381000"/>
                <a:gd name="connsiteY2" fmla="*/ 285750 h 389578"/>
                <a:gd name="connsiteX3" fmla="*/ 142875 w 381000"/>
                <a:gd name="connsiteY3" fmla="*/ 361950 h 389578"/>
                <a:gd name="connsiteX4" fmla="*/ 341006 w 381000"/>
                <a:gd name="connsiteY4" fmla="*/ 389578 h 389578"/>
                <a:gd name="connsiteX5" fmla="*/ 381000 w 381000"/>
                <a:gd name="connsiteY5" fmla="*/ 323850 h 389578"/>
                <a:gd name="connsiteX6" fmla="*/ 47625 w 381000"/>
                <a:gd name="connsiteY6" fmla="*/ 0 h 389578"/>
                <a:gd name="connsiteX0" fmla="*/ 47625 w 381000"/>
                <a:gd name="connsiteY0" fmla="*/ 0 h 389578"/>
                <a:gd name="connsiteX1" fmla="*/ 0 w 381000"/>
                <a:gd name="connsiteY1" fmla="*/ 76200 h 389578"/>
                <a:gd name="connsiteX2" fmla="*/ 38100 w 381000"/>
                <a:gd name="connsiteY2" fmla="*/ 285750 h 389578"/>
                <a:gd name="connsiteX3" fmla="*/ 142875 w 381000"/>
                <a:gd name="connsiteY3" fmla="*/ 361950 h 389578"/>
                <a:gd name="connsiteX4" fmla="*/ 341006 w 381000"/>
                <a:gd name="connsiteY4" fmla="*/ 389578 h 389578"/>
                <a:gd name="connsiteX5" fmla="*/ 381000 w 381000"/>
                <a:gd name="connsiteY5" fmla="*/ 323850 h 389578"/>
                <a:gd name="connsiteX6" fmla="*/ 47625 w 381000"/>
                <a:gd name="connsiteY6" fmla="*/ 0 h 389578"/>
                <a:gd name="connsiteX0" fmla="*/ 47625 w 381000"/>
                <a:gd name="connsiteY0" fmla="*/ 0 h 389578"/>
                <a:gd name="connsiteX1" fmla="*/ 0 w 381000"/>
                <a:gd name="connsiteY1" fmla="*/ 76200 h 389578"/>
                <a:gd name="connsiteX2" fmla="*/ 38100 w 381000"/>
                <a:gd name="connsiteY2" fmla="*/ 285750 h 389578"/>
                <a:gd name="connsiteX3" fmla="*/ 134297 w 381000"/>
                <a:gd name="connsiteY3" fmla="*/ 364810 h 389578"/>
                <a:gd name="connsiteX4" fmla="*/ 341006 w 381000"/>
                <a:gd name="connsiteY4" fmla="*/ 389578 h 389578"/>
                <a:gd name="connsiteX5" fmla="*/ 381000 w 381000"/>
                <a:gd name="connsiteY5" fmla="*/ 323850 h 389578"/>
                <a:gd name="connsiteX6" fmla="*/ 47625 w 381000"/>
                <a:gd name="connsiteY6" fmla="*/ 0 h 389578"/>
                <a:gd name="connsiteX0" fmla="*/ 47625 w 381000"/>
                <a:gd name="connsiteY0" fmla="*/ 0 h 389578"/>
                <a:gd name="connsiteX1" fmla="*/ 0 w 381000"/>
                <a:gd name="connsiteY1" fmla="*/ 76200 h 389578"/>
                <a:gd name="connsiteX2" fmla="*/ 38100 w 381000"/>
                <a:gd name="connsiteY2" fmla="*/ 285750 h 389578"/>
                <a:gd name="connsiteX3" fmla="*/ 134297 w 381000"/>
                <a:gd name="connsiteY3" fmla="*/ 364810 h 389578"/>
                <a:gd name="connsiteX4" fmla="*/ 341006 w 381000"/>
                <a:gd name="connsiteY4" fmla="*/ 389578 h 389578"/>
                <a:gd name="connsiteX5" fmla="*/ 381000 w 381000"/>
                <a:gd name="connsiteY5" fmla="*/ 323850 h 389578"/>
                <a:gd name="connsiteX6" fmla="*/ 47625 w 381000"/>
                <a:gd name="connsiteY6" fmla="*/ 0 h 389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0" h="389578">
                  <a:moveTo>
                    <a:pt x="47625" y="0"/>
                  </a:moveTo>
                  <a:cubicBezTo>
                    <a:pt x="17453" y="25400"/>
                    <a:pt x="4437" y="39362"/>
                    <a:pt x="0" y="76200"/>
                  </a:cubicBezTo>
                  <a:lnTo>
                    <a:pt x="38100" y="285750"/>
                  </a:lnTo>
                  <a:lnTo>
                    <a:pt x="134297" y="364810"/>
                  </a:lnTo>
                  <a:cubicBezTo>
                    <a:pt x="206059" y="381644"/>
                    <a:pt x="272103" y="381322"/>
                    <a:pt x="341006" y="389578"/>
                  </a:cubicBezTo>
                  <a:cubicBezTo>
                    <a:pt x="354337" y="367669"/>
                    <a:pt x="376247" y="357197"/>
                    <a:pt x="381000" y="323850"/>
                  </a:cubicBezTo>
                  <a:lnTo>
                    <a:pt x="47625" y="0"/>
                  </a:lnTo>
                  <a:close/>
                </a:path>
              </a:pathLst>
            </a:custGeom>
            <a:solidFill>
              <a:srgbClr val="C00000"/>
            </a:solidFill>
            <a:ln w="38100" cap="rnd">
              <a:noFill/>
            </a:ln>
          </p:spPr>
          <p:txBody>
            <a:bodyPr rtlCol="0" anchor="ctr"/>
            <a:lstStyle/>
            <a:p>
              <a:pPr algn="ctr"/>
              <a:endParaRPr lang="zh-TW" altLang="en-US"/>
            </a:p>
          </p:txBody>
        </p:sp>
      </p:grpSp>
      <p:grpSp>
        <p:nvGrpSpPr>
          <p:cNvPr id="32" name="群組 31"/>
          <p:cNvGrpSpPr/>
          <p:nvPr/>
        </p:nvGrpSpPr>
        <p:grpSpPr>
          <a:xfrm flipH="1">
            <a:off x="6385282" y="1526701"/>
            <a:ext cx="769481" cy="677953"/>
            <a:chOff x="2248224" y="1623018"/>
            <a:chExt cx="818701" cy="844020"/>
          </a:xfrm>
        </p:grpSpPr>
        <p:sp>
          <p:nvSpPr>
            <p:cNvPr id="31" name="手繪多邊形 30"/>
            <p:cNvSpPr/>
            <p:nvPr/>
          </p:nvSpPr>
          <p:spPr>
            <a:xfrm rot="559344">
              <a:off x="2248224" y="2059425"/>
              <a:ext cx="628650" cy="407613"/>
            </a:xfrm>
            <a:custGeom>
              <a:avLst/>
              <a:gdLst>
                <a:gd name="connsiteX0" fmla="*/ 0 w 628650"/>
                <a:gd name="connsiteY0" fmla="*/ 17088 h 407613"/>
                <a:gd name="connsiteX1" fmla="*/ 352425 w 628650"/>
                <a:gd name="connsiteY1" fmla="*/ 45663 h 407613"/>
                <a:gd name="connsiteX2" fmla="*/ 628650 w 628650"/>
                <a:gd name="connsiteY2" fmla="*/ 407613 h 407613"/>
              </a:gdLst>
              <a:ahLst/>
              <a:cxnLst>
                <a:cxn ang="0">
                  <a:pos x="connsiteX0" y="connsiteY0"/>
                </a:cxn>
                <a:cxn ang="0">
                  <a:pos x="connsiteX1" y="connsiteY1"/>
                </a:cxn>
                <a:cxn ang="0">
                  <a:pos x="connsiteX2" y="connsiteY2"/>
                </a:cxn>
              </a:cxnLst>
              <a:rect l="l" t="t" r="r" b="b"/>
              <a:pathLst>
                <a:path w="628650" h="407613">
                  <a:moveTo>
                    <a:pt x="0" y="17088"/>
                  </a:moveTo>
                  <a:cubicBezTo>
                    <a:pt x="123825" y="-1168"/>
                    <a:pt x="247650" y="-19424"/>
                    <a:pt x="352425" y="45663"/>
                  </a:cubicBezTo>
                  <a:cubicBezTo>
                    <a:pt x="457200" y="110750"/>
                    <a:pt x="542925" y="259181"/>
                    <a:pt x="628650" y="407613"/>
                  </a:cubicBezTo>
                </a:path>
              </a:pathLst>
            </a:custGeom>
            <a:noFill/>
            <a:ln w="38100" cap="rnd">
              <a:solidFill>
                <a:srgbClr val="1976D2"/>
              </a:solidFill>
              <a:prstDash val="sysDash"/>
            </a:ln>
          </p:spPr>
          <p:txBody>
            <a:bodyPr rtlCol="0" anchor="ctr"/>
            <a:lstStyle/>
            <a:p>
              <a:pPr algn="ctr"/>
              <a:endParaRPr lang="zh-TW" altLang="en-US"/>
            </a:p>
          </p:txBody>
        </p:sp>
        <p:sp>
          <p:nvSpPr>
            <p:cNvPr id="209" name="手繪多邊形 208"/>
            <p:cNvSpPr/>
            <p:nvPr/>
          </p:nvSpPr>
          <p:spPr>
            <a:xfrm>
              <a:off x="2286000" y="1850192"/>
              <a:ext cx="723900" cy="442802"/>
            </a:xfrm>
            <a:custGeom>
              <a:avLst/>
              <a:gdLst>
                <a:gd name="connsiteX0" fmla="*/ 0 w 628650"/>
                <a:gd name="connsiteY0" fmla="*/ 17088 h 407613"/>
                <a:gd name="connsiteX1" fmla="*/ 352425 w 628650"/>
                <a:gd name="connsiteY1" fmla="*/ 45663 h 407613"/>
                <a:gd name="connsiteX2" fmla="*/ 628650 w 628650"/>
                <a:gd name="connsiteY2" fmla="*/ 407613 h 407613"/>
                <a:gd name="connsiteX0" fmla="*/ 0 w 723900"/>
                <a:gd name="connsiteY0" fmla="*/ 18785 h 437885"/>
                <a:gd name="connsiteX1" fmla="*/ 352425 w 723900"/>
                <a:gd name="connsiteY1" fmla="*/ 47360 h 437885"/>
                <a:gd name="connsiteX2" fmla="*/ 723900 w 723900"/>
                <a:gd name="connsiteY2" fmla="*/ 437885 h 437885"/>
                <a:gd name="connsiteX0" fmla="*/ 0 w 723900"/>
                <a:gd name="connsiteY0" fmla="*/ 23702 h 442802"/>
                <a:gd name="connsiteX1" fmla="*/ 371475 w 723900"/>
                <a:gd name="connsiteY1" fmla="*/ 42752 h 442802"/>
                <a:gd name="connsiteX2" fmla="*/ 723900 w 723900"/>
                <a:gd name="connsiteY2" fmla="*/ 442802 h 442802"/>
              </a:gdLst>
              <a:ahLst/>
              <a:cxnLst>
                <a:cxn ang="0">
                  <a:pos x="connsiteX0" y="connsiteY0"/>
                </a:cxn>
                <a:cxn ang="0">
                  <a:pos x="connsiteX1" y="connsiteY1"/>
                </a:cxn>
                <a:cxn ang="0">
                  <a:pos x="connsiteX2" y="connsiteY2"/>
                </a:cxn>
              </a:cxnLst>
              <a:rect l="l" t="t" r="r" b="b"/>
              <a:pathLst>
                <a:path w="723900" h="442802">
                  <a:moveTo>
                    <a:pt x="0" y="23702"/>
                  </a:moveTo>
                  <a:cubicBezTo>
                    <a:pt x="123825" y="5446"/>
                    <a:pt x="250825" y="-27098"/>
                    <a:pt x="371475" y="42752"/>
                  </a:cubicBezTo>
                  <a:cubicBezTo>
                    <a:pt x="492125" y="112602"/>
                    <a:pt x="638175" y="294370"/>
                    <a:pt x="723900" y="442802"/>
                  </a:cubicBezTo>
                </a:path>
              </a:pathLst>
            </a:custGeom>
            <a:noFill/>
            <a:ln w="38100" cap="rnd">
              <a:solidFill>
                <a:srgbClr val="1976D2"/>
              </a:solidFill>
              <a:prstDash val="sysDash"/>
            </a:ln>
          </p:spPr>
          <p:txBody>
            <a:bodyPr rtlCol="0" anchor="ctr"/>
            <a:lstStyle/>
            <a:p>
              <a:pPr algn="ctr"/>
              <a:endParaRPr lang="zh-TW" altLang="en-US"/>
            </a:p>
          </p:txBody>
        </p:sp>
        <p:sp>
          <p:nvSpPr>
            <p:cNvPr id="210" name="手繪多邊形 209"/>
            <p:cNvSpPr/>
            <p:nvPr/>
          </p:nvSpPr>
          <p:spPr>
            <a:xfrm rot="21086145">
              <a:off x="2343025" y="1623018"/>
              <a:ext cx="723900" cy="442802"/>
            </a:xfrm>
            <a:custGeom>
              <a:avLst/>
              <a:gdLst>
                <a:gd name="connsiteX0" fmla="*/ 0 w 628650"/>
                <a:gd name="connsiteY0" fmla="*/ 17088 h 407613"/>
                <a:gd name="connsiteX1" fmla="*/ 352425 w 628650"/>
                <a:gd name="connsiteY1" fmla="*/ 45663 h 407613"/>
                <a:gd name="connsiteX2" fmla="*/ 628650 w 628650"/>
                <a:gd name="connsiteY2" fmla="*/ 407613 h 407613"/>
                <a:gd name="connsiteX0" fmla="*/ 0 w 723900"/>
                <a:gd name="connsiteY0" fmla="*/ 18785 h 437885"/>
                <a:gd name="connsiteX1" fmla="*/ 352425 w 723900"/>
                <a:gd name="connsiteY1" fmla="*/ 47360 h 437885"/>
                <a:gd name="connsiteX2" fmla="*/ 723900 w 723900"/>
                <a:gd name="connsiteY2" fmla="*/ 437885 h 437885"/>
                <a:gd name="connsiteX0" fmla="*/ 0 w 723900"/>
                <a:gd name="connsiteY0" fmla="*/ 23702 h 442802"/>
                <a:gd name="connsiteX1" fmla="*/ 371475 w 723900"/>
                <a:gd name="connsiteY1" fmla="*/ 42752 h 442802"/>
                <a:gd name="connsiteX2" fmla="*/ 723900 w 723900"/>
                <a:gd name="connsiteY2" fmla="*/ 442802 h 442802"/>
              </a:gdLst>
              <a:ahLst/>
              <a:cxnLst>
                <a:cxn ang="0">
                  <a:pos x="connsiteX0" y="connsiteY0"/>
                </a:cxn>
                <a:cxn ang="0">
                  <a:pos x="connsiteX1" y="connsiteY1"/>
                </a:cxn>
                <a:cxn ang="0">
                  <a:pos x="connsiteX2" y="connsiteY2"/>
                </a:cxn>
              </a:cxnLst>
              <a:rect l="l" t="t" r="r" b="b"/>
              <a:pathLst>
                <a:path w="723900" h="442802">
                  <a:moveTo>
                    <a:pt x="0" y="23702"/>
                  </a:moveTo>
                  <a:cubicBezTo>
                    <a:pt x="123825" y="5446"/>
                    <a:pt x="250825" y="-27098"/>
                    <a:pt x="371475" y="42752"/>
                  </a:cubicBezTo>
                  <a:cubicBezTo>
                    <a:pt x="492125" y="112602"/>
                    <a:pt x="638175" y="294370"/>
                    <a:pt x="723900" y="442802"/>
                  </a:cubicBezTo>
                </a:path>
              </a:pathLst>
            </a:custGeom>
            <a:noFill/>
            <a:ln w="38100" cap="rnd">
              <a:solidFill>
                <a:srgbClr val="1976D2"/>
              </a:solidFill>
              <a:prstDash val="sysDash"/>
            </a:ln>
          </p:spPr>
          <p:txBody>
            <a:bodyPr rtlCol="0" anchor="ctr"/>
            <a:lstStyle/>
            <a:p>
              <a:pPr algn="ctr"/>
              <a:endParaRPr lang="zh-TW" altLang="en-US"/>
            </a:p>
          </p:txBody>
        </p:sp>
      </p:grpSp>
    </p:spTree>
    <p:extLst>
      <p:ext uri="{BB962C8B-B14F-4D97-AF65-F5344CB8AC3E}">
        <p14:creationId xmlns:p14="http://schemas.microsoft.com/office/powerpoint/2010/main" val="3858359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wipe(down)">
                                      <p:cBhvr>
                                        <p:cTn id="11" dur="2500"/>
                                        <p:tgtEl>
                                          <p:spTgt spid="34"/>
                                        </p:tgtEl>
                                      </p:cBhvr>
                                    </p:animEffect>
                                  </p:childTnLst>
                                </p:cTn>
                              </p:par>
                            </p:childTnLst>
                          </p:cTn>
                        </p:par>
                        <p:par>
                          <p:cTn id="12" fill="hold">
                            <p:stCondLst>
                              <p:cond delay="3000"/>
                            </p:stCondLst>
                            <p:childTnLst>
                              <p:par>
                                <p:cTn id="13" presetID="22" presetClass="entr" presetSubtype="4" fill="hold"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wipe(down)">
                                      <p:cBhvr>
                                        <p:cTn id="15" dur="800"/>
                                        <p:tgtEl>
                                          <p:spTgt spid="38"/>
                                        </p:tgtEl>
                                      </p:cBhvr>
                                    </p:animEffect>
                                  </p:childTnLst>
                                </p:cTn>
                              </p:par>
                            </p:childTnLst>
                          </p:cTn>
                        </p:par>
                        <p:par>
                          <p:cTn id="16" fill="hold">
                            <p:stCondLst>
                              <p:cond delay="3800"/>
                            </p:stCondLst>
                            <p:childTnLst>
                              <p:par>
                                <p:cTn id="17" presetID="10" presetClass="entr" presetSubtype="0" fill="hold"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childTnLst>
                          </p:cTn>
                        </p:par>
                        <p:par>
                          <p:cTn id="20" fill="hold">
                            <p:stCondLst>
                              <p:cond delay="4300"/>
                            </p:stCondLst>
                            <p:childTnLst>
                              <p:par>
                                <p:cTn id="21" presetID="10" presetClass="entr" presetSubtype="0" fill="hold"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圓角矩形 37"/>
          <p:cNvSpPr/>
          <p:nvPr/>
        </p:nvSpPr>
        <p:spPr>
          <a:xfrm>
            <a:off x="-1" y="0"/>
            <a:ext cx="9144001" cy="6858000"/>
          </a:xfrm>
          <a:prstGeom prst="roundRect">
            <a:avLst>
              <a:gd name="adj" fmla="val 0"/>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8" name="圖片 6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2" y="0"/>
            <a:ext cx="1274267" cy="1290466"/>
          </a:xfrm>
          <a:prstGeom prst="rect">
            <a:avLst/>
          </a:prstGeom>
        </p:spPr>
      </p:pic>
      <p:sp>
        <p:nvSpPr>
          <p:cNvPr id="25" name="圓角矩形 24"/>
          <p:cNvSpPr/>
          <p:nvPr/>
        </p:nvSpPr>
        <p:spPr>
          <a:xfrm>
            <a:off x="-1" y="4005064"/>
            <a:ext cx="9144001" cy="2850513"/>
          </a:xfrm>
          <a:prstGeom prst="roundRect">
            <a:avLst>
              <a:gd name="adj" fmla="val 0"/>
            </a:avLst>
          </a:prstGeom>
          <a:solidFill>
            <a:srgbClr val="EAEA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61" name="Shape 1061"/>
          <p:cNvSpPr txBox="1">
            <a:spLocks noGrp="1"/>
          </p:cNvSpPr>
          <p:nvPr>
            <p:ph idx="4294967295"/>
          </p:nvPr>
        </p:nvSpPr>
        <p:spPr>
          <a:xfrm>
            <a:off x="265135" y="332656"/>
            <a:ext cx="8645525" cy="3669985"/>
          </a:xfrm>
        </p:spPr>
        <p:txBody>
          <a:bodyPr lIns="91425" tIns="45700" rIns="91425" bIns="45700" rtlCol="0">
            <a:noAutofit/>
          </a:bodyPr>
          <a:lstStyle/>
          <a:p>
            <a:pPr marL="0" indent="0" eaLnBrk="1" fontAlgn="auto" hangingPunct="1">
              <a:lnSpc>
                <a:spcPct val="150000"/>
              </a:lnSpc>
              <a:spcBef>
                <a:spcPts val="0"/>
              </a:spcBef>
              <a:spcAft>
                <a:spcPts val="0"/>
              </a:spcAft>
              <a:buClr>
                <a:srgbClr val="E36C09"/>
              </a:buClr>
              <a:buSzPct val="25000"/>
              <a:buFont typeface="Arial"/>
              <a:buNone/>
              <a:defRPr/>
            </a:pPr>
            <a:r>
              <a:rPr lang="en-US" b="1" dirty="0">
                <a:solidFill>
                  <a:srgbClr val="0033CC"/>
                </a:solidFill>
                <a:cs typeface="Arial"/>
                <a:sym typeface="Arial"/>
              </a:rPr>
              <a:t>        </a:t>
            </a:r>
            <a:r>
              <a:rPr lang="zh-TW" altLang="en-US" b="1" dirty="0">
                <a:solidFill>
                  <a:srgbClr val="0033CC"/>
                </a:solidFill>
                <a:cs typeface="Arial"/>
                <a:sym typeface="Arial"/>
              </a:rPr>
              <a:t> </a:t>
            </a:r>
            <a:r>
              <a:rPr lang="en-US" b="1" dirty="0">
                <a:solidFill>
                  <a:srgbClr val="0033CC"/>
                </a:solidFill>
                <a:cs typeface="Arial"/>
                <a:sym typeface="Arial"/>
              </a:rPr>
              <a:t>討論與實作議題-2</a:t>
            </a:r>
          </a:p>
          <a:p>
            <a:pPr marL="0" indent="0" eaLnBrk="1" fontAlgn="auto" hangingPunct="1">
              <a:lnSpc>
                <a:spcPct val="150000"/>
              </a:lnSpc>
              <a:spcBef>
                <a:spcPts val="600"/>
              </a:spcBef>
              <a:spcAft>
                <a:spcPts val="0"/>
              </a:spcAft>
              <a:buClr>
                <a:srgbClr val="E36C09"/>
              </a:buClr>
              <a:buSzPct val="25000"/>
              <a:buFont typeface="Arial"/>
              <a:buNone/>
              <a:defRPr/>
            </a:pPr>
            <a:r>
              <a:rPr lang="en-US" sz="2400" b="1" dirty="0">
                <a:solidFill>
                  <a:schemeClr val="dk1"/>
                </a:solidFill>
                <a:cs typeface="Arial"/>
                <a:sym typeface="Arial"/>
              </a:rPr>
              <a:t>運用</a:t>
            </a:r>
            <a:r>
              <a:rPr lang="en-US" sz="2400" b="1" dirty="0">
                <a:cs typeface="Arial"/>
                <a:sym typeface="Arial"/>
              </a:rPr>
              <a:t>12</a:t>
            </a:r>
            <a:r>
              <a:rPr lang="zh-TW" altLang="en-US" sz="2400" b="1" dirty="0">
                <a:cs typeface="Arial"/>
                <a:sym typeface="Arial"/>
              </a:rPr>
              <a:t>年國教新</a:t>
            </a:r>
            <a:r>
              <a:rPr lang="en-US" sz="2400" b="1" dirty="0" err="1">
                <a:solidFill>
                  <a:schemeClr val="dk1"/>
                </a:solidFill>
                <a:cs typeface="Arial"/>
                <a:sym typeface="Arial"/>
              </a:rPr>
              <a:t>課綱的課程類型，結合學校既有的基礎與利基</a:t>
            </a:r>
            <a:endParaRPr lang="en-US" sz="2400" b="1" dirty="0">
              <a:solidFill>
                <a:schemeClr val="dk1"/>
              </a:solidFill>
              <a:cs typeface="Arial"/>
              <a:sym typeface="Arial"/>
            </a:endParaRPr>
          </a:p>
          <a:p>
            <a:pPr eaLnBrk="1" fontAlgn="auto" hangingPunct="1">
              <a:lnSpc>
                <a:spcPct val="150000"/>
              </a:lnSpc>
              <a:spcBef>
                <a:spcPts val="600"/>
              </a:spcBef>
              <a:spcAft>
                <a:spcPts val="0"/>
              </a:spcAft>
              <a:buSzPct val="100000"/>
              <a:buFont typeface="Wingdings" panose="05000000000000000000" pitchFamily="2" charset="2"/>
              <a:buChar char="l"/>
              <a:defRPr/>
            </a:pPr>
            <a:r>
              <a:rPr lang="en-US" altLang="zh-TW" sz="2800" dirty="0" err="1">
                <a:solidFill>
                  <a:schemeClr val="dk1"/>
                </a:solidFill>
                <a:cs typeface="Arial"/>
                <a:sym typeface="Arial"/>
              </a:rPr>
              <a:t>怎樣將它們組合</a:t>
            </a:r>
            <a:r>
              <a:rPr lang="en-US" altLang="zh-TW" sz="2800" dirty="0">
                <a:solidFill>
                  <a:schemeClr val="dk1"/>
                </a:solidFill>
                <a:cs typeface="Arial"/>
                <a:sym typeface="Arial"/>
              </a:rPr>
              <a:t>？</a:t>
            </a:r>
            <a:r>
              <a:rPr lang="en-US" altLang="zh-TW" sz="2800" dirty="0" err="1">
                <a:solidFill>
                  <a:schemeClr val="dk1"/>
                </a:solidFill>
                <a:cs typeface="Arial"/>
                <a:sym typeface="Arial"/>
              </a:rPr>
              <a:t>彼此的關係或層次</a:t>
            </a:r>
            <a:r>
              <a:rPr lang="en-US" altLang="zh-TW" sz="2800" dirty="0">
                <a:solidFill>
                  <a:schemeClr val="dk1"/>
                </a:solidFill>
                <a:cs typeface="Arial"/>
                <a:sym typeface="Arial"/>
              </a:rPr>
              <a:t>？</a:t>
            </a:r>
          </a:p>
          <a:p>
            <a:pPr eaLnBrk="1" fontAlgn="auto" hangingPunct="1">
              <a:lnSpc>
                <a:spcPct val="150000"/>
              </a:lnSpc>
              <a:spcBef>
                <a:spcPts val="600"/>
              </a:spcBef>
              <a:spcAft>
                <a:spcPts val="0"/>
              </a:spcAft>
              <a:buSzPct val="100000"/>
              <a:buFont typeface="Wingdings" panose="05000000000000000000" pitchFamily="2" charset="2"/>
              <a:buChar char="l"/>
              <a:defRPr/>
            </a:pPr>
            <a:r>
              <a:rPr lang="en-US" altLang="zh-TW" sz="2800" dirty="0" err="1">
                <a:solidFill>
                  <a:schemeClr val="dk1"/>
                </a:solidFill>
                <a:cs typeface="Arial"/>
                <a:sym typeface="Arial"/>
              </a:rPr>
              <a:t>節數安排及重點內涵</a:t>
            </a:r>
            <a:r>
              <a:rPr lang="en-US" altLang="zh-TW" sz="2800" dirty="0">
                <a:solidFill>
                  <a:schemeClr val="dk1"/>
                </a:solidFill>
                <a:cs typeface="Arial"/>
                <a:sym typeface="Arial"/>
              </a:rPr>
              <a:t>？</a:t>
            </a:r>
          </a:p>
          <a:p>
            <a:pPr eaLnBrk="1" fontAlgn="auto" hangingPunct="1">
              <a:lnSpc>
                <a:spcPct val="150000"/>
              </a:lnSpc>
              <a:spcBef>
                <a:spcPts val="600"/>
              </a:spcBef>
              <a:spcAft>
                <a:spcPts val="0"/>
              </a:spcAft>
              <a:buSzPct val="100000"/>
              <a:buFont typeface="Wingdings" panose="05000000000000000000" pitchFamily="2" charset="2"/>
              <a:buChar char="l"/>
              <a:defRPr/>
            </a:pPr>
            <a:r>
              <a:rPr lang="en-US" altLang="zh-TW" sz="2800" dirty="0" err="1">
                <a:solidFill>
                  <a:schemeClr val="dk1"/>
                </a:solidFill>
                <a:cs typeface="Arial"/>
                <a:sym typeface="Arial"/>
              </a:rPr>
              <a:t>透過這樣安排，想達成什麼</a:t>
            </a:r>
            <a:r>
              <a:rPr lang="en-US" altLang="zh-TW" sz="2800" dirty="0">
                <a:solidFill>
                  <a:schemeClr val="dk1"/>
                </a:solidFill>
                <a:cs typeface="Arial"/>
                <a:sym typeface="Arial"/>
              </a:rPr>
              <a:t>？</a:t>
            </a:r>
          </a:p>
        </p:txBody>
      </p:sp>
      <p:sp>
        <p:nvSpPr>
          <p:cNvPr id="3" name="圓角矩形 2"/>
          <p:cNvSpPr/>
          <p:nvPr/>
        </p:nvSpPr>
        <p:spPr>
          <a:xfrm>
            <a:off x="462144" y="4221088"/>
            <a:ext cx="2576036" cy="720080"/>
          </a:xfrm>
          <a:prstGeom prst="roundRect">
            <a:avLst/>
          </a:prstGeom>
          <a:solidFill>
            <a:srgbClr val="D91B60"/>
          </a:solidFill>
          <a:ln w="38100" cap="rnd">
            <a:noFill/>
          </a:ln>
        </p:spPr>
        <p:txBody>
          <a:bodyPr rtlCol="0" anchor="ctr"/>
          <a:lstStyle/>
          <a:p>
            <a:pPr algn="ctr"/>
            <a:r>
              <a:rPr lang="en-US" altLang="zh-TW" sz="2000" b="1">
                <a:solidFill>
                  <a:schemeClr val="bg1"/>
                </a:solidFill>
                <a:latin typeface="微軟正黑體" panose="020B0604030504040204" pitchFamily="34" charset="-120"/>
                <a:ea typeface="微軟正黑體" panose="020B0604030504040204" pitchFamily="34" charset="-120"/>
                <a:cs typeface="Arial"/>
                <a:sym typeface="Arial"/>
              </a:rPr>
              <a:t>領域學習</a:t>
            </a:r>
          </a:p>
        </p:txBody>
      </p:sp>
      <p:sp>
        <p:nvSpPr>
          <p:cNvPr id="27" name="圓角矩形 26"/>
          <p:cNvSpPr/>
          <p:nvPr/>
        </p:nvSpPr>
        <p:spPr>
          <a:xfrm>
            <a:off x="3242040" y="4221088"/>
            <a:ext cx="2576036" cy="720080"/>
          </a:xfrm>
          <a:prstGeom prst="roundRect">
            <a:avLst/>
          </a:prstGeom>
          <a:solidFill>
            <a:srgbClr val="9B25AF"/>
          </a:solidFill>
          <a:ln w="38100" cap="rnd">
            <a:noFill/>
          </a:ln>
        </p:spPr>
        <p:txBody>
          <a:bodyPr rtlCol="0" anchor="ctr"/>
          <a:lstStyle/>
          <a:p>
            <a:pPr algn="ctr"/>
            <a:r>
              <a:rPr lang="zh-TW" altLang="en-US" sz="2000" b="1">
                <a:solidFill>
                  <a:schemeClr val="bg1"/>
                </a:solidFill>
                <a:latin typeface="微軟正黑體" panose="020B0604030504040204" pitchFamily="34" charset="-120"/>
                <a:ea typeface="微軟正黑體" panose="020B0604030504040204" pitchFamily="34" charset="-120"/>
                <a:cs typeface="Arial"/>
                <a:sym typeface="Arial"/>
              </a:rPr>
              <a:t>統整性主題</a:t>
            </a:r>
            <a:r>
              <a:rPr lang="en-US" altLang="zh-TW" sz="2000" b="1">
                <a:solidFill>
                  <a:schemeClr val="bg1"/>
                </a:solidFill>
                <a:latin typeface="微軟正黑體" panose="020B0604030504040204" pitchFamily="34" charset="-120"/>
                <a:ea typeface="微軟正黑體" panose="020B0604030504040204" pitchFamily="34" charset="-120"/>
                <a:cs typeface="Arial"/>
                <a:sym typeface="Arial"/>
              </a:rPr>
              <a:t>/</a:t>
            </a:r>
            <a:r>
              <a:rPr lang="zh-TW" altLang="en-US" sz="2000" b="1">
                <a:solidFill>
                  <a:schemeClr val="bg1"/>
                </a:solidFill>
                <a:latin typeface="微軟正黑體" panose="020B0604030504040204" pitchFamily="34" charset="-120"/>
                <a:ea typeface="微軟正黑體" panose="020B0604030504040204" pitchFamily="34" charset="-120"/>
                <a:cs typeface="Arial"/>
                <a:sym typeface="Arial"/>
              </a:rPr>
              <a:t>專題</a:t>
            </a:r>
            <a:r>
              <a:rPr lang="en-US" altLang="zh-TW" sz="2000" b="1">
                <a:solidFill>
                  <a:schemeClr val="bg1"/>
                </a:solidFill>
                <a:latin typeface="微軟正黑體" panose="020B0604030504040204" pitchFamily="34" charset="-120"/>
                <a:ea typeface="微軟正黑體" panose="020B0604030504040204" pitchFamily="34" charset="-120"/>
                <a:cs typeface="Arial"/>
                <a:sym typeface="Arial"/>
              </a:rPr>
              <a:t>/</a:t>
            </a:r>
            <a:br>
              <a:rPr lang="en-US" altLang="zh-TW" sz="2000" b="1">
                <a:solidFill>
                  <a:schemeClr val="bg1"/>
                </a:solidFill>
                <a:latin typeface="微軟正黑體" panose="020B0604030504040204" pitchFamily="34" charset="-120"/>
                <a:ea typeface="微軟正黑體" panose="020B0604030504040204" pitchFamily="34" charset="-120"/>
                <a:cs typeface="Arial"/>
                <a:sym typeface="Arial"/>
              </a:rPr>
            </a:br>
            <a:r>
              <a:rPr lang="zh-TW" altLang="en-US" sz="2000" b="1">
                <a:solidFill>
                  <a:schemeClr val="bg1"/>
                </a:solidFill>
                <a:latin typeface="微軟正黑體" panose="020B0604030504040204" pitchFamily="34" charset="-120"/>
                <a:ea typeface="微軟正黑體" panose="020B0604030504040204" pitchFamily="34" charset="-120"/>
                <a:cs typeface="Arial"/>
                <a:sym typeface="Arial"/>
              </a:rPr>
              <a:t>議題探究課程</a:t>
            </a:r>
          </a:p>
        </p:txBody>
      </p:sp>
      <p:sp>
        <p:nvSpPr>
          <p:cNvPr id="28" name="圓角矩形 27"/>
          <p:cNvSpPr/>
          <p:nvPr/>
        </p:nvSpPr>
        <p:spPr>
          <a:xfrm>
            <a:off x="6021936" y="4221088"/>
            <a:ext cx="2576036" cy="720080"/>
          </a:xfrm>
          <a:prstGeom prst="roundRect">
            <a:avLst/>
          </a:prstGeom>
          <a:solidFill>
            <a:srgbClr val="9B25AF"/>
          </a:solidFill>
          <a:ln w="38100" cap="rnd">
            <a:noFill/>
          </a:ln>
        </p:spPr>
        <p:txBody>
          <a:bodyPr rtlCol="0" anchor="ctr"/>
          <a:lstStyle/>
          <a:p>
            <a:pPr algn="ctr"/>
            <a:r>
              <a:rPr lang="zh-TW" altLang="en-US" sz="2000" b="1">
                <a:solidFill>
                  <a:schemeClr val="bg1"/>
                </a:solidFill>
                <a:latin typeface="微軟正黑體" panose="020B0604030504040204" pitchFamily="34" charset="-120"/>
                <a:ea typeface="微軟正黑體" panose="020B0604030504040204" pitchFamily="34" charset="-120"/>
                <a:cs typeface="Arial"/>
                <a:sym typeface="Arial"/>
              </a:rPr>
              <a:t>特殊需求領域課程</a:t>
            </a:r>
          </a:p>
        </p:txBody>
      </p:sp>
      <p:sp>
        <p:nvSpPr>
          <p:cNvPr id="29" name="圓角矩形 28"/>
          <p:cNvSpPr/>
          <p:nvPr/>
        </p:nvSpPr>
        <p:spPr>
          <a:xfrm>
            <a:off x="477383" y="5037605"/>
            <a:ext cx="2576036" cy="720080"/>
          </a:xfrm>
          <a:prstGeom prst="roundRect">
            <a:avLst/>
          </a:prstGeom>
          <a:solidFill>
            <a:srgbClr val="D91B60"/>
          </a:solidFill>
          <a:ln w="38100" cap="rnd">
            <a:noFill/>
          </a:ln>
        </p:spPr>
        <p:txBody>
          <a:bodyPr rtlCol="0" anchor="ctr"/>
          <a:lstStyle/>
          <a:p>
            <a:pPr algn="ctr"/>
            <a:r>
              <a:rPr lang="zh-TW" altLang="en-US" sz="2000" b="1">
                <a:solidFill>
                  <a:schemeClr val="bg1"/>
                </a:solidFill>
                <a:latin typeface="微軟正黑體" panose="020B0604030504040204" pitchFamily="34" charset="-120"/>
                <a:ea typeface="微軟正黑體" panose="020B0604030504040204" pitchFamily="34" charset="-120"/>
                <a:cs typeface="Arial"/>
                <a:sym typeface="Arial"/>
              </a:rPr>
              <a:t>跨領域</a:t>
            </a:r>
            <a:r>
              <a:rPr lang="en-US" altLang="zh-TW" sz="2000" b="1">
                <a:solidFill>
                  <a:schemeClr val="bg1"/>
                </a:solidFill>
                <a:latin typeface="微軟正黑體" panose="020B0604030504040204" pitchFamily="34" charset="-120"/>
                <a:ea typeface="微軟正黑體" panose="020B0604030504040204" pitchFamily="34" charset="-120"/>
                <a:cs typeface="Arial"/>
                <a:sym typeface="Arial"/>
              </a:rPr>
              <a:t>/</a:t>
            </a:r>
            <a:r>
              <a:rPr lang="zh-TW" altLang="en-US" sz="2000" b="1">
                <a:solidFill>
                  <a:schemeClr val="bg1"/>
                </a:solidFill>
                <a:latin typeface="微軟正黑體" panose="020B0604030504040204" pitchFamily="34" charset="-120"/>
                <a:ea typeface="微軟正黑體" panose="020B0604030504040204" pitchFamily="34" charset="-120"/>
                <a:cs typeface="Arial"/>
                <a:sym typeface="Arial"/>
              </a:rPr>
              <a:t>科目課程</a:t>
            </a:r>
          </a:p>
        </p:txBody>
      </p:sp>
      <p:sp>
        <p:nvSpPr>
          <p:cNvPr id="30" name="圓角矩形 29"/>
          <p:cNvSpPr/>
          <p:nvPr/>
        </p:nvSpPr>
        <p:spPr>
          <a:xfrm>
            <a:off x="3257279" y="5037605"/>
            <a:ext cx="2576036" cy="720080"/>
          </a:xfrm>
          <a:prstGeom prst="roundRect">
            <a:avLst/>
          </a:prstGeom>
          <a:solidFill>
            <a:srgbClr val="9B25AF"/>
          </a:solidFill>
          <a:ln w="38100" cap="rnd">
            <a:noFill/>
          </a:ln>
        </p:spPr>
        <p:txBody>
          <a:bodyPr rtlCol="0" anchor="ctr"/>
          <a:lstStyle/>
          <a:p>
            <a:pPr algn="ctr"/>
            <a:r>
              <a:rPr lang="zh-TW" altLang="en-US" sz="2000" b="1">
                <a:solidFill>
                  <a:schemeClr val="bg1"/>
                </a:solidFill>
                <a:latin typeface="微軟正黑體" panose="020B0604030504040204" pitchFamily="34" charset="-120"/>
                <a:ea typeface="微軟正黑體" panose="020B0604030504040204" pitchFamily="34" charset="-120"/>
                <a:cs typeface="Arial"/>
                <a:sym typeface="Arial"/>
              </a:rPr>
              <a:t>社團活動與技藝課程</a:t>
            </a:r>
          </a:p>
        </p:txBody>
      </p:sp>
      <p:sp>
        <p:nvSpPr>
          <p:cNvPr id="31" name="圓角矩形 30"/>
          <p:cNvSpPr/>
          <p:nvPr/>
        </p:nvSpPr>
        <p:spPr>
          <a:xfrm>
            <a:off x="6037175" y="5037605"/>
            <a:ext cx="2576036" cy="720080"/>
          </a:xfrm>
          <a:prstGeom prst="roundRect">
            <a:avLst/>
          </a:prstGeom>
          <a:solidFill>
            <a:srgbClr val="9B25AF"/>
          </a:solidFill>
          <a:ln w="38100" cap="rnd">
            <a:noFill/>
          </a:ln>
        </p:spPr>
        <p:txBody>
          <a:bodyPr rtlCol="0" anchor="ctr"/>
          <a:lstStyle/>
          <a:p>
            <a:pPr algn="ctr"/>
            <a:r>
              <a:rPr lang="zh-TW" altLang="en-US" sz="2000" b="1">
                <a:solidFill>
                  <a:schemeClr val="bg1"/>
                </a:solidFill>
                <a:latin typeface="微軟正黑體" panose="020B0604030504040204" pitchFamily="34" charset="-120"/>
                <a:ea typeface="微軟正黑體" panose="020B0604030504040204" pitchFamily="34" charset="-120"/>
                <a:cs typeface="Arial"/>
                <a:sym typeface="Arial"/>
              </a:rPr>
              <a:t>其他類課程</a:t>
            </a:r>
          </a:p>
        </p:txBody>
      </p:sp>
      <p:grpSp>
        <p:nvGrpSpPr>
          <p:cNvPr id="39" name="群組 38"/>
          <p:cNvGrpSpPr/>
          <p:nvPr/>
        </p:nvGrpSpPr>
        <p:grpSpPr>
          <a:xfrm>
            <a:off x="7204147" y="578544"/>
            <a:ext cx="1314822" cy="508966"/>
            <a:chOff x="1240954" y="1484784"/>
            <a:chExt cx="6266240" cy="2425653"/>
          </a:xfrm>
        </p:grpSpPr>
        <p:grpSp>
          <p:nvGrpSpPr>
            <p:cNvPr id="40" name="群組 39"/>
            <p:cNvGrpSpPr/>
            <p:nvPr/>
          </p:nvGrpSpPr>
          <p:grpSpPr>
            <a:xfrm>
              <a:off x="1240954" y="1698053"/>
              <a:ext cx="1854008" cy="2212384"/>
              <a:chOff x="1643973" y="2801738"/>
              <a:chExt cx="2786609" cy="3325253"/>
            </a:xfrm>
            <a:solidFill>
              <a:srgbClr val="C00000"/>
            </a:solidFill>
          </p:grpSpPr>
          <p:sp>
            <p:nvSpPr>
              <p:cNvPr id="62" name="流程圖: 接點 61"/>
              <p:cNvSpPr/>
              <p:nvPr/>
            </p:nvSpPr>
            <p:spPr>
              <a:xfrm>
                <a:off x="2703082" y="2801738"/>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3" name="圓角矩形 62"/>
              <p:cNvSpPr/>
              <p:nvPr/>
            </p:nvSpPr>
            <p:spPr>
              <a:xfrm>
                <a:off x="2622872" y="3514571"/>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4" name="圓角矩形 63"/>
              <p:cNvSpPr/>
              <p:nvPr/>
            </p:nvSpPr>
            <p:spPr>
              <a:xfrm>
                <a:off x="3055810" y="4405417"/>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5" name="圓角矩形 64"/>
              <p:cNvSpPr/>
              <p:nvPr/>
            </p:nvSpPr>
            <p:spPr>
              <a:xfrm>
                <a:off x="2638237" y="4405416"/>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6" name="圓角矩形 8"/>
              <p:cNvSpPr/>
              <p:nvPr/>
            </p:nvSpPr>
            <p:spPr>
              <a:xfrm rot="3013210" flipH="1">
                <a:off x="2102653" y="3232190"/>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7" name="圓角矩形 8"/>
              <p:cNvSpPr/>
              <p:nvPr/>
            </p:nvSpPr>
            <p:spPr>
              <a:xfrm rot="18586790">
                <a:off x="3543517" y="3234214"/>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41" name="群組 40"/>
            <p:cNvGrpSpPr/>
            <p:nvPr/>
          </p:nvGrpSpPr>
          <p:grpSpPr>
            <a:xfrm>
              <a:off x="2886682" y="1698053"/>
              <a:ext cx="1854008" cy="2212384"/>
              <a:chOff x="4402968" y="2809913"/>
              <a:chExt cx="2786609" cy="3325253"/>
            </a:xfrm>
            <a:solidFill>
              <a:schemeClr val="accent6">
                <a:lumMod val="75000"/>
              </a:schemeClr>
            </a:solidFill>
          </p:grpSpPr>
          <p:sp>
            <p:nvSpPr>
              <p:cNvPr id="56" name="流程圖: 接點 55"/>
              <p:cNvSpPr/>
              <p:nvPr/>
            </p:nvSpPr>
            <p:spPr>
              <a:xfrm>
                <a:off x="5462077" y="2809913"/>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7" name="圓角矩形 56"/>
              <p:cNvSpPr/>
              <p:nvPr/>
            </p:nvSpPr>
            <p:spPr>
              <a:xfrm>
                <a:off x="5381867" y="3522746"/>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8" name="圓角矩形 57"/>
              <p:cNvSpPr/>
              <p:nvPr/>
            </p:nvSpPr>
            <p:spPr>
              <a:xfrm>
                <a:off x="5814805" y="4413592"/>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9" name="圓角矩形 58"/>
              <p:cNvSpPr/>
              <p:nvPr/>
            </p:nvSpPr>
            <p:spPr>
              <a:xfrm>
                <a:off x="5397232" y="4413591"/>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0" name="圓角矩形 8"/>
              <p:cNvSpPr/>
              <p:nvPr/>
            </p:nvSpPr>
            <p:spPr>
              <a:xfrm rot="18586790" flipH="1" flipV="1">
                <a:off x="4861648" y="2703195"/>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1" name="圓角矩形 8"/>
              <p:cNvSpPr/>
              <p:nvPr/>
            </p:nvSpPr>
            <p:spPr>
              <a:xfrm rot="3013210" flipV="1">
                <a:off x="6302512" y="2705219"/>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42" name="群組 41"/>
            <p:cNvGrpSpPr/>
            <p:nvPr/>
          </p:nvGrpSpPr>
          <p:grpSpPr>
            <a:xfrm>
              <a:off x="6448584" y="1510881"/>
              <a:ext cx="1058610" cy="2399556"/>
              <a:chOff x="9890871" y="2661512"/>
              <a:chExt cx="1591112" cy="3606576"/>
            </a:xfrm>
            <a:solidFill>
              <a:srgbClr val="88BE3F"/>
            </a:solidFill>
          </p:grpSpPr>
          <p:sp>
            <p:nvSpPr>
              <p:cNvPr id="50" name="流程圖: 接點 49"/>
              <p:cNvSpPr/>
              <p:nvPr/>
            </p:nvSpPr>
            <p:spPr>
              <a:xfrm>
                <a:off x="10485225" y="2942835"/>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1" name="圓角矩形 50"/>
              <p:cNvSpPr/>
              <p:nvPr/>
            </p:nvSpPr>
            <p:spPr>
              <a:xfrm>
                <a:off x="10405015" y="3655668"/>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2" name="圓角矩形 51"/>
              <p:cNvSpPr/>
              <p:nvPr/>
            </p:nvSpPr>
            <p:spPr>
              <a:xfrm>
                <a:off x="10837953" y="4546514"/>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3" name="圓角矩形 52"/>
              <p:cNvSpPr/>
              <p:nvPr/>
            </p:nvSpPr>
            <p:spPr>
              <a:xfrm>
                <a:off x="10420380" y="4546513"/>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4" name="圓角矩形 8"/>
              <p:cNvSpPr/>
              <p:nvPr/>
            </p:nvSpPr>
            <p:spPr>
              <a:xfrm rot="21349714">
                <a:off x="11053597" y="3668005"/>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5" name="圓角矩形 8"/>
              <p:cNvSpPr/>
              <p:nvPr/>
            </p:nvSpPr>
            <p:spPr>
              <a:xfrm rot="19961763" flipH="1" flipV="1">
                <a:off x="9890871" y="266151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43" name="群組 42"/>
            <p:cNvGrpSpPr/>
            <p:nvPr/>
          </p:nvGrpSpPr>
          <p:grpSpPr>
            <a:xfrm>
              <a:off x="4963408" y="1484784"/>
              <a:ext cx="1421109" cy="2425653"/>
              <a:chOff x="7780203" y="2597447"/>
              <a:chExt cx="2135954" cy="3645801"/>
            </a:xfrm>
            <a:solidFill>
              <a:srgbClr val="00B0F0"/>
            </a:solidFill>
          </p:grpSpPr>
          <p:sp>
            <p:nvSpPr>
              <p:cNvPr id="44" name="流程圖: 接點 43"/>
              <p:cNvSpPr/>
              <p:nvPr/>
            </p:nvSpPr>
            <p:spPr>
              <a:xfrm>
                <a:off x="8159889" y="2917995"/>
                <a:ext cx="639442" cy="639442"/>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5" name="圓角矩形 44"/>
              <p:cNvSpPr/>
              <p:nvPr/>
            </p:nvSpPr>
            <p:spPr>
              <a:xfrm>
                <a:off x="8079679" y="3630828"/>
                <a:ext cx="767469" cy="1167234"/>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6" name="圓角矩形 45"/>
              <p:cNvSpPr/>
              <p:nvPr/>
            </p:nvSpPr>
            <p:spPr>
              <a:xfrm>
                <a:off x="8512617" y="4521674"/>
                <a:ext cx="334530" cy="1721574"/>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7" name="圓角矩形 46"/>
              <p:cNvSpPr/>
              <p:nvPr/>
            </p:nvSpPr>
            <p:spPr>
              <a:xfrm>
                <a:off x="8095044" y="4521673"/>
                <a:ext cx="334531" cy="1721575"/>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8" name="圓角矩形 8"/>
              <p:cNvSpPr/>
              <p:nvPr/>
            </p:nvSpPr>
            <p:spPr>
              <a:xfrm rot="4496340" flipV="1">
                <a:off x="9029092" y="3023382"/>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9" name="圓角矩形 8"/>
              <p:cNvSpPr/>
              <p:nvPr/>
            </p:nvSpPr>
            <p:spPr>
              <a:xfrm rot="20960152" flipH="1" flipV="1">
                <a:off x="7780203" y="2597447"/>
                <a:ext cx="428386" cy="1345745"/>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nvGrpSpPr>
          <p:cNvPr id="69" name="群組 68"/>
          <p:cNvGrpSpPr/>
          <p:nvPr/>
        </p:nvGrpSpPr>
        <p:grpSpPr>
          <a:xfrm>
            <a:off x="7891693" y="3569640"/>
            <a:ext cx="730788" cy="507432"/>
            <a:chOff x="4187222" y="395028"/>
            <a:chExt cx="1944212" cy="1349989"/>
          </a:xfrm>
          <a:solidFill>
            <a:srgbClr val="4CAF50"/>
          </a:solidFill>
        </p:grpSpPr>
        <p:sp>
          <p:nvSpPr>
            <p:cNvPr id="70"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1"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2"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74" name="圓角矩形 73"/>
          <p:cNvSpPr/>
          <p:nvPr/>
        </p:nvSpPr>
        <p:spPr>
          <a:xfrm>
            <a:off x="-1" y="6669360"/>
            <a:ext cx="9144001" cy="206178"/>
          </a:xfrm>
          <a:prstGeom prst="roundRect">
            <a:avLst>
              <a:gd name="adj"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圓角矩形 31"/>
          <p:cNvSpPr/>
          <p:nvPr/>
        </p:nvSpPr>
        <p:spPr>
          <a:xfrm>
            <a:off x="477383" y="5901701"/>
            <a:ext cx="1319848" cy="720080"/>
          </a:xfrm>
          <a:prstGeom prst="roundRect">
            <a:avLst/>
          </a:prstGeom>
          <a:solidFill>
            <a:srgbClr val="43A047"/>
          </a:solidFill>
          <a:ln w="38100" cap="rnd">
            <a:noFill/>
          </a:ln>
        </p:spPr>
        <p:txBody>
          <a:bodyPr rtlCol="0" anchor="ctr"/>
          <a:lstStyle/>
          <a:p>
            <a:pPr algn="ctr"/>
            <a:r>
              <a:rPr lang="zh-TW" altLang="en-US" sz="2000" b="1">
                <a:solidFill>
                  <a:schemeClr val="bg1"/>
                </a:solidFill>
                <a:latin typeface="微軟正黑體" panose="020B0604030504040204" pitchFamily="34" charset="-120"/>
                <a:ea typeface="微軟正黑體" panose="020B0604030504040204" pitchFamily="34" charset="-120"/>
                <a:cs typeface="Arial"/>
                <a:sym typeface="Arial"/>
              </a:rPr>
              <a:t>部定課程</a:t>
            </a:r>
          </a:p>
        </p:txBody>
      </p:sp>
      <p:sp>
        <p:nvSpPr>
          <p:cNvPr id="33" name="圓角矩形 32"/>
          <p:cNvSpPr/>
          <p:nvPr/>
        </p:nvSpPr>
        <p:spPr>
          <a:xfrm>
            <a:off x="1884000" y="5901701"/>
            <a:ext cx="1319848" cy="720080"/>
          </a:xfrm>
          <a:prstGeom prst="roundRect">
            <a:avLst/>
          </a:prstGeom>
          <a:solidFill>
            <a:srgbClr val="43A047"/>
          </a:solidFill>
          <a:ln w="38100" cap="rnd">
            <a:noFill/>
          </a:ln>
        </p:spPr>
        <p:txBody>
          <a:bodyPr rtlCol="0" anchor="ctr"/>
          <a:lstStyle/>
          <a:p>
            <a:pPr algn="ctr"/>
            <a:r>
              <a:rPr lang="zh-TW" altLang="en-US" sz="2000" b="1" dirty="0">
                <a:solidFill>
                  <a:schemeClr val="bg1"/>
                </a:solidFill>
                <a:latin typeface="微軟正黑體" panose="020B0604030504040204" pitchFamily="34" charset="-120"/>
                <a:ea typeface="微軟正黑體" panose="020B0604030504040204" pitchFamily="34" charset="-120"/>
                <a:cs typeface="Arial"/>
                <a:sym typeface="Arial"/>
              </a:rPr>
              <a:t>校訂課程</a:t>
            </a:r>
          </a:p>
        </p:txBody>
      </p:sp>
      <p:sp>
        <p:nvSpPr>
          <p:cNvPr id="34" name="圓角矩形 33"/>
          <p:cNvSpPr/>
          <p:nvPr/>
        </p:nvSpPr>
        <p:spPr>
          <a:xfrm>
            <a:off x="5909944" y="5901701"/>
            <a:ext cx="1319848" cy="720080"/>
          </a:xfrm>
          <a:prstGeom prst="roundRect">
            <a:avLst/>
          </a:prstGeom>
          <a:solidFill>
            <a:srgbClr val="1E88E5"/>
          </a:solidFill>
          <a:ln w="38100" cap="rnd">
            <a:noFill/>
          </a:ln>
        </p:spPr>
        <p:txBody>
          <a:bodyPr rtlCol="0" anchor="ctr"/>
          <a:lstStyle/>
          <a:p>
            <a:pPr algn="ctr"/>
            <a:r>
              <a:rPr lang="zh-TW" altLang="en-US" sz="2000" b="1">
                <a:solidFill>
                  <a:schemeClr val="bg1"/>
                </a:solidFill>
                <a:latin typeface="微軟正黑體" panose="020B0604030504040204" pitchFamily="34" charset="-120"/>
                <a:ea typeface="微軟正黑體" panose="020B0604030504040204" pitchFamily="34" charset="-120"/>
                <a:cs typeface="Arial"/>
                <a:sym typeface="Arial"/>
              </a:rPr>
              <a:t>團體活動</a:t>
            </a:r>
          </a:p>
        </p:txBody>
      </p:sp>
      <p:sp>
        <p:nvSpPr>
          <p:cNvPr id="35" name="圓角矩形 34"/>
          <p:cNvSpPr/>
          <p:nvPr/>
        </p:nvSpPr>
        <p:spPr>
          <a:xfrm>
            <a:off x="7304416" y="5901701"/>
            <a:ext cx="1319848" cy="720080"/>
          </a:xfrm>
          <a:prstGeom prst="roundRect">
            <a:avLst/>
          </a:prstGeom>
          <a:solidFill>
            <a:srgbClr val="1E88E5"/>
          </a:solidFill>
          <a:ln w="38100" cap="rnd">
            <a:noFill/>
          </a:ln>
        </p:spPr>
        <p:txBody>
          <a:bodyPr rtlCol="0" anchor="ctr"/>
          <a:lstStyle/>
          <a:p>
            <a:pPr algn="ctr"/>
            <a:r>
              <a:rPr lang="zh-TW" altLang="en-US" sz="2000" b="1">
                <a:solidFill>
                  <a:schemeClr val="bg1"/>
                </a:solidFill>
                <a:latin typeface="微軟正黑體" panose="020B0604030504040204" pitchFamily="34" charset="-120"/>
                <a:ea typeface="微軟正黑體" panose="020B0604030504040204" pitchFamily="34" charset="-120"/>
                <a:cs typeface="Arial"/>
                <a:sym typeface="Arial"/>
              </a:rPr>
              <a:t>彈性學習</a:t>
            </a:r>
          </a:p>
        </p:txBody>
      </p:sp>
    </p:spTree>
    <p:extLst>
      <p:ext uri="{BB962C8B-B14F-4D97-AF65-F5344CB8AC3E}">
        <p14:creationId xmlns:p14="http://schemas.microsoft.com/office/powerpoint/2010/main" val="2117650563"/>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61">
                                            <p:txEl>
                                              <p:pRg st="0" end="0"/>
                                            </p:txEl>
                                          </p:spTgt>
                                        </p:tgtEl>
                                        <p:attrNameLst>
                                          <p:attrName>style.visibility</p:attrName>
                                        </p:attrNameLst>
                                      </p:cBhvr>
                                      <p:to>
                                        <p:strVal val="visible"/>
                                      </p:to>
                                    </p:set>
                                    <p:animEffect transition="in" filter="fade">
                                      <p:cBhvr>
                                        <p:cTn id="7" dur="500"/>
                                        <p:tgtEl>
                                          <p:spTgt spid="106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61">
                                            <p:txEl>
                                              <p:pRg st="1" end="1"/>
                                            </p:txEl>
                                          </p:spTgt>
                                        </p:tgtEl>
                                        <p:attrNameLst>
                                          <p:attrName>style.visibility</p:attrName>
                                        </p:attrNameLst>
                                      </p:cBhvr>
                                      <p:to>
                                        <p:strVal val="visible"/>
                                      </p:to>
                                    </p:set>
                                    <p:animEffect transition="in" filter="fade">
                                      <p:cBhvr>
                                        <p:cTn id="11" dur="500"/>
                                        <p:tgtEl>
                                          <p:spTgt spid="1061">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61">
                                            <p:txEl>
                                              <p:pRg st="2" end="2"/>
                                            </p:txEl>
                                          </p:spTgt>
                                        </p:tgtEl>
                                        <p:attrNameLst>
                                          <p:attrName>style.visibility</p:attrName>
                                        </p:attrNameLst>
                                      </p:cBhvr>
                                      <p:to>
                                        <p:strVal val="visible"/>
                                      </p:to>
                                    </p:set>
                                    <p:animEffect transition="in" filter="fade">
                                      <p:cBhvr>
                                        <p:cTn id="15" dur="500"/>
                                        <p:tgtEl>
                                          <p:spTgt spid="1061">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61">
                                            <p:txEl>
                                              <p:pRg st="3" end="3"/>
                                            </p:txEl>
                                          </p:spTgt>
                                        </p:tgtEl>
                                        <p:attrNameLst>
                                          <p:attrName>style.visibility</p:attrName>
                                        </p:attrNameLst>
                                      </p:cBhvr>
                                      <p:to>
                                        <p:strVal val="visible"/>
                                      </p:to>
                                    </p:set>
                                    <p:animEffect transition="in" filter="fade">
                                      <p:cBhvr>
                                        <p:cTn id="19" dur="500"/>
                                        <p:tgtEl>
                                          <p:spTgt spid="1061">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061">
                                            <p:txEl>
                                              <p:pRg st="4" end="4"/>
                                            </p:txEl>
                                          </p:spTgt>
                                        </p:tgtEl>
                                        <p:attrNameLst>
                                          <p:attrName>style.visibility</p:attrName>
                                        </p:attrNameLst>
                                      </p:cBhvr>
                                      <p:to>
                                        <p:strVal val="visible"/>
                                      </p:to>
                                    </p:set>
                                    <p:animEffect transition="in" filter="fade">
                                      <p:cBhvr>
                                        <p:cTn id="23" dur="500"/>
                                        <p:tgtEl>
                                          <p:spTgt spid="1061">
                                            <p:txEl>
                                              <p:pRg st="4" end="4"/>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69"/>
                                        </p:tgtEl>
                                        <p:attrNameLst>
                                          <p:attrName>style.visibility</p:attrName>
                                        </p:attrNameLst>
                                      </p:cBhvr>
                                      <p:to>
                                        <p:strVal val="visible"/>
                                      </p:to>
                                    </p:set>
                                    <p:animEffect transition="in" filter="fade">
                                      <p:cBhvr>
                                        <p:cTn id="27" dur="500"/>
                                        <p:tgtEl>
                                          <p:spTgt spid="6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500"/>
                                        <p:tgtEl>
                                          <p:spTgt spid="2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fade">
                                      <p:cBhvr>
                                        <p:cTn id="36" dur="500"/>
                                        <p:tgtEl>
                                          <p:spTgt spid="2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500"/>
                                        <p:tgtEl>
                                          <p:spTgt spid="30"/>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fade">
                                      <p:cBhvr>
                                        <p:cTn id="45" dur="500"/>
                                        <p:tgtEl>
                                          <p:spTgt spid="31"/>
                                        </p:tgtEl>
                                      </p:cBhvr>
                                    </p:animEffect>
                                  </p:childTnLst>
                                </p:cTn>
                              </p:par>
                            </p:childTnLst>
                          </p:cTn>
                        </p:par>
                        <p:par>
                          <p:cTn id="46" fill="hold">
                            <p:stCondLst>
                              <p:cond delay="3000"/>
                            </p:stCondLst>
                            <p:childTnLst>
                              <p:par>
                                <p:cTn id="47" presetID="10" presetClass="entr" presetSubtype="0" fill="hold" grpId="0" nodeType="after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500"/>
                                        <p:tgtEl>
                                          <p:spTgt spid="32"/>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fade">
                                      <p:cBhvr>
                                        <p:cTn id="52" dur="500"/>
                                        <p:tgtEl>
                                          <p:spTgt spid="3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fade">
                                      <p:cBhvr>
                                        <p:cTn id="55" dur="500"/>
                                        <p:tgtEl>
                                          <p:spTgt spid="3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fade">
                                      <p:cBhvr>
                                        <p:cTn id="5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1" grpId="0" build="p"/>
      <p:bldP spid="3" grpId="0" animBg="1"/>
      <p:bldP spid="27" grpId="0" animBg="1"/>
      <p:bldP spid="28" grpId="0" animBg="1"/>
      <p:bldP spid="29" grpId="0" animBg="1"/>
      <p:bldP spid="30" grpId="0" animBg="1"/>
      <p:bldP spid="31" grpId="0" animBg="1"/>
      <p:bldP spid="32" grpId="0" animBg="1"/>
      <p:bldP spid="33" grpId="0" animBg="1"/>
      <p:bldP spid="34" grpId="0" animBg="1"/>
      <p:bldP spid="3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0" y="5517232"/>
            <a:ext cx="9144000" cy="1340768"/>
          </a:xfrm>
          <a:prstGeom prst="rect">
            <a:avLst/>
          </a:prstGeom>
          <a:solidFill>
            <a:srgbClr val="AD1457"/>
          </a:solidFill>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17" name="群組 16"/>
          <p:cNvGrpSpPr/>
          <p:nvPr/>
        </p:nvGrpSpPr>
        <p:grpSpPr>
          <a:xfrm>
            <a:off x="823944" y="1916832"/>
            <a:ext cx="3127429" cy="2786390"/>
            <a:chOff x="-1620688" y="3140968"/>
            <a:chExt cx="1152128" cy="1656184"/>
          </a:xfrm>
        </p:grpSpPr>
        <p:sp>
          <p:nvSpPr>
            <p:cNvPr id="18" name="等腰三角形 17"/>
            <p:cNvSpPr/>
            <p:nvPr/>
          </p:nvSpPr>
          <p:spPr>
            <a:xfrm>
              <a:off x="-1620688" y="3140968"/>
              <a:ext cx="1152128" cy="720080"/>
            </a:xfrm>
            <a:prstGeom prst="triangle">
              <a:avLst/>
            </a:prstGeom>
            <a:solidFill>
              <a:srgbClr val="0070C0"/>
            </a:solid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0" name="矩形 19"/>
            <p:cNvSpPr/>
            <p:nvPr/>
          </p:nvSpPr>
          <p:spPr>
            <a:xfrm>
              <a:off x="-1620688" y="3861048"/>
              <a:ext cx="1152128" cy="936104"/>
            </a:xfrm>
            <a:prstGeom prst="rect">
              <a:avLst/>
            </a:prstGeom>
            <a:solidFill>
              <a:srgbClr val="0070C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13" name="手繪多邊形 12"/>
          <p:cNvSpPr/>
          <p:nvPr/>
        </p:nvSpPr>
        <p:spPr>
          <a:xfrm>
            <a:off x="1601972" y="3055088"/>
            <a:ext cx="1566530" cy="1899684"/>
          </a:xfrm>
          <a:custGeom>
            <a:avLst/>
            <a:gdLst>
              <a:gd name="connsiteX0" fmla="*/ 0 w 1566530"/>
              <a:gd name="connsiteY0" fmla="*/ 1892596 h 1899684"/>
              <a:gd name="connsiteX1" fmla="*/ 0 w 1566530"/>
              <a:gd name="connsiteY1" fmla="*/ 793898 h 1899684"/>
              <a:gd name="connsiteX2" fmla="*/ 786809 w 1566530"/>
              <a:gd name="connsiteY2" fmla="*/ 0 h 1899684"/>
              <a:gd name="connsiteX3" fmla="*/ 1566530 w 1566530"/>
              <a:gd name="connsiteY3" fmla="*/ 800986 h 1899684"/>
              <a:gd name="connsiteX4" fmla="*/ 1559442 w 1566530"/>
              <a:gd name="connsiteY4" fmla="*/ 1899684 h 1899684"/>
              <a:gd name="connsiteX5" fmla="*/ 0 w 1566530"/>
              <a:gd name="connsiteY5" fmla="*/ 1892596 h 1899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6530" h="1899684">
                <a:moveTo>
                  <a:pt x="0" y="1892596"/>
                </a:moveTo>
                <a:lnTo>
                  <a:pt x="0" y="793898"/>
                </a:lnTo>
                <a:lnTo>
                  <a:pt x="786809" y="0"/>
                </a:lnTo>
                <a:lnTo>
                  <a:pt x="1566530" y="800986"/>
                </a:lnTo>
                <a:cubicBezTo>
                  <a:pt x="1564167" y="1167219"/>
                  <a:pt x="1561805" y="1533451"/>
                  <a:pt x="1559442" y="1899684"/>
                </a:cubicBezTo>
                <a:lnTo>
                  <a:pt x="0" y="1892596"/>
                </a:lnTo>
                <a:close/>
              </a:path>
            </a:pathLst>
          </a:custGeom>
          <a:solidFill>
            <a:srgbClr val="920049"/>
          </a:solidFill>
          <a:ln w="76200">
            <a:solidFill>
              <a:schemeClr val="bg1"/>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4" name="文字方塊 13"/>
          <p:cNvSpPr txBox="1"/>
          <p:nvPr/>
        </p:nvSpPr>
        <p:spPr>
          <a:xfrm>
            <a:off x="4956726" y="2140776"/>
            <a:ext cx="180761" cy="523220"/>
          </a:xfrm>
          <a:prstGeom prst="rect">
            <a:avLst/>
          </a:prstGeom>
          <a:noFill/>
        </p:spPr>
        <p:txBody>
          <a:bodyPr wrap="square" rtlCol="0">
            <a:spAutoFit/>
          </a:bodyPr>
          <a:lstStyle/>
          <a:p>
            <a:endParaRPr lang="zh-TW" altLang="en-US" sz="2800"/>
          </a:p>
        </p:txBody>
      </p:sp>
      <p:sp>
        <p:nvSpPr>
          <p:cNvPr id="19" name="文字方塊 18"/>
          <p:cNvSpPr txBox="1"/>
          <p:nvPr/>
        </p:nvSpPr>
        <p:spPr>
          <a:xfrm>
            <a:off x="629692" y="5714092"/>
            <a:ext cx="8291613" cy="523220"/>
          </a:xfrm>
          <a:prstGeom prst="rect">
            <a:avLst/>
          </a:prstGeom>
          <a:noFill/>
        </p:spPr>
        <p:txBody>
          <a:bodyPr wrap="square" rtlCol="0">
            <a:spAutoFit/>
          </a:bodyPr>
          <a:lstStyle/>
          <a:p>
            <a:r>
              <a:rPr lang="zh-TW" altLang="en-US" sz="2800">
                <a:solidFill>
                  <a:schemeClr val="bg1"/>
                </a:solidFill>
                <a:latin typeface="微軟正黑體" panose="020B0604030504040204" pitchFamily="34" charset="-120"/>
                <a:ea typeface="微軟正黑體" panose="020B0604030504040204" pitchFamily="34" charset="-120"/>
              </a:rPr>
              <a:t>教育改革奠基於九年一貫課程的基礎，從有到更好</a:t>
            </a:r>
          </a:p>
        </p:txBody>
      </p:sp>
      <p:grpSp>
        <p:nvGrpSpPr>
          <p:cNvPr id="34" name="群組 33"/>
          <p:cNvGrpSpPr/>
          <p:nvPr/>
        </p:nvGrpSpPr>
        <p:grpSpPr>
          <a:xfrm>
            <a:off x="2094232" y="4570591"/>
            <a:ext cx="586852" cy="407488"/>
            <a:chOff x="4187222" y="395028"/>
            <a:chExt cx="1944212" cy="1349989"/>
          </a:xfrm>
          <a:solidFill>
            <a:schemeClr val="bg1"/>
          </a:solidFill>
        </p:grpSpPr>
        <p:sp>
          <p:nvSpPr>
            <p:cNvPr id="35"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6"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7"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45" name="群組 44"/>
          <p:cNvGrpSpPr/>
          <p:nvPr/>
        </p:nvGrpSpPr>
        <p:grpSpPr>
          <a:xfrm>
            <a:off x="3260761" y="4322648"/>
            <a:ext cx="586852" cy="407488"/>
            <a:chOff x="4187222" y="395028"/>
            <a:chExt cx="1944212" cy="1349989"/>
          </a:xfrm>
          <a:solidFill>
            <a:schemeClr val="bg1"/>
          </a:solidFill>
        </p:grpSpPr>
        <p:sp>
          <p:nvSpPr>
            <p:cNvPr id="46"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7"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48"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50" name="群組 49"/>
          <p:cNvGrpSpPr/>
          <p:nvPr/>
        </p:nvGrpSpPr>
        <p:grpSpPr>
          <a:xfrm>
            <a:off x="924482" y="4349428"/>
            <a:ext cx="586852" cy="407488"/>
            <a:chOff x="4187222" y="395028"/>
            <a:chExt cx="1944212" cy="1349989"/>
          </a:xfrm>
          <a:solidFill>
            <a:schemeClr val="bg1"/>
          </a:solidFill>
        </p:grpSpPr>
        <p:sp>
          <p:nvSpPr>
            <p:cNvPr id="51"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2"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3"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54" name="群組 53"/>
          <p:cNvGrpSpPr/>
          <p:nvPr/>
        </p:nvGrpSpPr>
        <p:grpSpPr>
          <a:xfrm>
            <a:off x="25685" y="6292047"/>
            <a:ext cx="9031035" cy="577667"/>
            <a:chOff x="25685" y="6268343"/>
            <a:chExt cx="9031035" cy="601371"/>
          </a:xfrm>
          <a:solidFill>
            <a:srgbClr val="C8195D"/>
          </a:solidFill>
        </p:grpSpPr>
        <p:grpSp>
          <p:nvGrpSpPr>
            <p:cNvPr id="55" name="群組 54"/>
            <p:cNvGrpSpPr/>
            <p:nvPr/>
          </p:nvGrpSpPr>
          <p:grpSpPr>
            <a:xfrm>
              <a:off x="4621601" y="6268343"/>
              <a:ext cx="4435119" cy="601371"/>
              <a:chOff x="-5484118" y="5157192"/>
              <a:chExt cx="4435119" cy="608869"/>
            </a:xfrm>
            <a:grpFill/>
          </p:grpSpPr>
          <p:grpSp>
            <p:nvGrpSpPr>
              <p:cNvPr id="90" name="群組 89"/>
              <p:cNvGrpSpPr/>
              <p:nvPr/>
            </p:nvGrpSpPr>
            <p:grpSpPr>
              <a:xfrm>
                <a:off x="-3193926" y="5157192"/>
                <a:ext cx="2144927" cy="586573"/>
                <a:chOff x="-3218928" y="3252179"/>
                <a:chExt cx="2144927" cy="586573"/>
              </a:xfrm>
              <a:grpFill/>
            </p:grpSpPr>
            <p:sp>
              <p:nvSpPr>
                <p:cNvPr id="106" name="流程圖: 接點 105"/>
                <p:cNvSpPr/>
                <p:nvPr/>
              </p:nvSpPr>
              <p:spPr>
                <a:xfrm>
                  <a:off x="-2772816" y="357301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07" name="流程圖: 接點 106"/>
                <p:cNvSpPr/>
                <p:nvPr/>
              </p:nvSpPr>
              <p:spPr>
                <a:xfrm>
                  <a:off x="-2546147" y="3439352"/>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08" name="流程圖: 接點 107"/>
                <p:cNvSpPr/>
                <p:nvPr/>
              </p:nvSpPr>
              <p:spPr>
                <a:xfrm>
                  <a:off x="-2319478" y="3618267"/>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09" name="流程圖: 接點 108"/>
                <p:cNvSpPr/>
                <p:nvPr/>
              </p:nvSpPr>
              <p:spPr>
                <a:xfrm>
                  <a:off x="-2113041" y="344192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10" name="流程圖: 接點 109"/>
                <p:cNvSpPr/>
                <p:nvPr/>
              </p:nvSpPr>
              <p:spPr>
                <a:xfrm>
                  <a:off x="-1845087" y="3604789"/>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11" name="流程圖: 接點 110"/>
                <p:cNvSpPr/>
                <p:nvPr/>
              </p:nvSpPr>
              <p:spPr>
                <a:xfrm>
                  <a:off x="-1618418" y="3378861"/>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12" name="流程圖: 接點 111"/>
                <p:cNvSpPr/>
                <p:nvPr/>
              </p:nvSpPr>
              <p:spPr>
                <a:xfrm>
                  <a:off x="-2948674" y="3329705"/>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13" name="流程圖: 接點 112"/>
                <p:cNvSpPr/>
                <p:nvPr/>
              </p:nvSpPr>
              <p:spPr>
                <a:xfrm>
                  <a:off x="-1856596" y="3361826"/>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14" name="流程圖: 接點 113"/>
                <p:cNvSpPr/>
                <p:nvPr/>
              </p:nvSpPr>
              <p:spPr>
                <a:xfrm>
                  <a:off x="-3082298" y="362499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15" name="流程圖: 接點 114"/>
                <p:cNvSpPr/>
                <p:nvPr/>
              </p:nvSpPr>
              <p:spPr>
                <a:xfrm>
                  <a:off x="-2722137" y="33013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16" name="流程圖: 接點 115"/>
                <p:cNvSpPr/>
                <p:nvPr/>
              </p:nvSpPr>
              <p:spPr>
                <a:xfrm>
                  <a:off x="-3218928" y="33013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17" name="流程圖: 接點 116"/>
                <p:cNvSpPr/>
                <p:nvPr/>
              </p:nvSpPr>
              <p:spPr>
                <a:xfrm>
                  <a:off x="-2312493" y="325217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18" name="流程圖: 接點 117"/>
                <p:cNvSpPr/>
                <p:nvPr/>
              </p:nvSpPr>
              <p:spPr>
                <a:xfrm>
                  <a:off x="-1428261" y="362058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19" name="流程圖: 接點 118"/>
                <p:cNvSpPr/>
                <p:nvPr/>
              </p:nvSpPr>
              <p:spPr>
                <a:xfrm>
                  <a:off x="-1217462" y="3394543"/>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91" name="群組 90"/>
              <p:cNvGrpSpPr/>
              <p:nvPr/>
            </p:nvGrpSpPr>
            <p:grpSpPr>
              <a:xfrm>
                <a:off x="-5484118" y="5179488"/>
                <a:ext cx="2144927" cy="586573"/>
                <a:chOff x="-5077072" y="3404579"/>
                <a:chExt cx="2144927" cy="586573"/>
              </a:xfrm>
              <a:grpFill/>
            </p:grpSpPr>
            <p:sp>
              <p:nvSpPr>
                <p:cNvPr id="92" name="流程圖: 接點 91"/>
                <p:cNvSpPr/>
                <p:nvPr/>
              </p:nvSpPr>
              <p:spPr>
                <a:xfrm flipV="1">
                  <a:off x="-4630960" y="372541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3" name="流程圖: 接點 92"/>
                <p:cNvSpPr/>
                <p:nvPr/>
              </p:nvSpPr>
              <p:spPr>
                <a:xfrm flipV="1">
                  <a:off x="-4404291" y="3591752"/>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4" name="流程圖: 接點 93"/>
                <p:cNvSpPr/>
                <p:nvPr/>
              </p:nvSpPr>
              <p:spPr>
                <a:xfrm flipV="1">
                  <a:off x="-4177622" y="3770667"/>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5" name="流程圖: 接點 94"/>
                <p:cNvSpPr/>
                <p:nvPr/>
              </p:nvSpPr>
              <p:spPr>
                <a:xfrm flipV="1">
                  <a:off x="-3971185" y="359432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6" name="流程圖: 接點 95"/>
                <p:cNvSpPr/>
                <p:nvPr/>
              </p:nvSpPr>
              <p:spPr>
                <a:xfrm flipV="1">
                  <a:off x="-3703231" y="3757189"/>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7" name="流程圖: 接點 96"/>
                <p:cNvSpPr/>
                <p:nvPr/>
              </p:nvSpPr>
              <p:spPr>
                <a:xfrm flipV="1">
                  <a:off x="-3476562" y="3531261"/>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8" name="流程圖: 接點 97"/>
                <p:cNvSpPr/>
                <p:nvPr/>
              </p:nvSpPr>
              <p:spPr>
                <a:xfrm flipV="1">
                  <a:off x="-4806818" y="3482105"/>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99" name="流程圖: 接點 98"/>
                <p:cNvSpPr/>
                <p:nvPr/>
              </p:nvSpPr>
              <p:spPr>
                <a:xfrm flipV="1">
                  <a:off x="-3714740" y="3514226"/>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00" name="流程圖: 接點 99"/>
                <p:cNvSpPr/>
                <p:nvPr/>
              </p:nvSpPr>
              <p:spPr>
                <a:xfrm flipV="1">
                  <a:off x="-4940442" y="377739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01" name="流程圖: 接點 100"/>
                <p:cNvSpPr/>
                <p:nvPr/>
              </p:nvSpPr>
              <p:spPr>
                <a:xfrm flipV="1">
                  <a:off x="-4580281" y="34537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02" name="流程圖: 接點 101"/>
                <p:cNvSpPr/>
                <p:nvPr/>
              </p:nvSpPr>
              <p:spPr>
                <a:xfrm flipV="1">
                  <a:off x="-5077072" y="34537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03" name="流程圖: 接點 102"/>
                <p:cNvSpPr/>
                <p:nvPr/>
              </p:nvSpPr>
              <p:spPr>
                <a:xfrm flipV="1">
                  <a:off x="-4170637" y="340457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04" name="流程圖: 接點 103"/>
                <p:cNvSpPr/>
                <p:nvPr/>
              </p:nvSpPr>
              <p:spPr>
                <a:xfrm flipV="1">
                  <a:off x="-3286405" y="377298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05" name="流程圖: 接點 104"/>
                <p:cNvSpPr/>
                <p:nvPr/>
              </p:nvSpPr>
              <p:spPr>
                <a:xfrm flipV="1">
                  <a:off x="-3075606" y="3546943"/>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nvGrpSpPr>
            <p:cNvPr id="56" name="群組 55"/>
            <p:cNvGrpSpPr/>
            <p:nvPr/>
          </p:nvGrpSpPr>
          <p:grpSpPr>
            <a:xfrm>
              <a:off x="25685" y="6268343"/>
              <a:ext cx="4435119" cy="601371"/>
              <a:chOff x="-5484118" y="5157192"/>
              <a:chExt cx="4435119" cy="608869"/>
            </a:xfrm>
            <a:grpFill/>
          </p:grpSpPr>
          <p:grpSp>
            <p:nvGrpSpPr>
              <p:cNvPr id="60" name="群組 59"/>
              <p:cNvGrpSpPr/>
              <p:nvPr/>
            </p:nvGrpSpPr>
            <p:grpSpPr>
              <a:xfrm>
                <a:off x="-3193926" y="5157192"/>
                <a:ext cx="2144927" cy="586573"/>
                <a:chOff x="-3218928" y="3252179"/>
                <a:chExt cx="2144927" cy="586573"/>
              </a:xfrm>
              <a:grpFill/>
            </p:grpSpPr>
            <p:sp>
              <p:nvSpPr>
                <p:cNvPr id="76" name="流程圖: 接點 75"/>
                <p:cNvSpPr/>
                <p:nvPr/>
              </p:nvSpPr>
              <p:spPr>
                <a:xfrm>
                  <a:off x="-2772816" y="357301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7" name="流程圖: 接點 76"/>
                <p:cNvSpPr/>
                <p:nvPr/>
              </p:nvSpPr>
              <p:spPr>
                <a:xfrm>
                  <a:off x="-2546147" y="3439352"/>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8" name="流程圖: 接點 77"/>
                <p:cNvSpPr/>
                <p:nvPr/>
              </p:nvSpPr>
              <p:spPr>
                <a:xfrm>
                  <a:off x="-2319478" y="3618267"/>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9" name="流程圖: 接點 78"/>
                <p:cNvSpPr/>
                <p:nvPr/>
              </p:nvSpPr>
              <p:spPr>
                <a:xfrm>
                  <a:off x="-2113041" y="344192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0" name="流程圖: 接點 79"/>
                <p:cNvSpPr/>
                <p:nvPr/>
              </p:nvSpPr>
              <p:spPr>
                <a:xfrm>
                  <a:off x="-1845087" y="3604789"/>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1" name="流程圖: 接點 80"/>
                <p:cNvSpPr/>
                <p:nvPr/>
              </p:nvSpPr>
              <p:spPr>
                <a:xfrm>
                  <a:off x="-1618418" y="3378861"/>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2" name="流程圖: 接點 81"/>
                <p:cNvSpPr/>
                <p:nvPr/>
              </p:nvSpPr>
              <p:spPr>
                <a:xfrm>
                  <a:off x="-2948674" y="3329705"/>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3" name="流程圖: 接點 82"/>
                <p:cNvSpPr/>
                <p:nvPr/>
              </p:nvSpPr>
              <p:spPr>
                <a:xfrm>
                  <a:off x="-1856596" y="3361826"/>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4" name="流程圖: 接點 83"/>
                <p:cNvSpPr/>
                <p:nvPr/>
              </p:nvSpPr>
              <p:spPr>
                <a:xfrm>
                  <a:off x="-3082298" y="362499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5" name="流程圖: 接點 84"/>
                <p:cNvSpPr/>
                <p:nvPr/>
              </p:nvSpPr>
              <p:spPr>
                <a:xfrm>
                  <a:off x="-2722137" y="33013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6" name="流程圖: 接點 85"/>
                <p:cNvSpPr/>
                <p:nvPr/>
              </p:nvSpPr>
              <p:spPr>
                <a:xfrm>
                  <a:off x="-3218928" y="33013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7" name="流程圖: 接點 86"/>
                <p:cNvSpPr/>
                <p:nvPr/>
              </p:nvSpPr>
              <p:spPr>
                <a:xfrm>
                  <a:off x="-2312493" y="325217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8" name="流程圖: 接點 87"/>
                <p:cNvSpPr/>
                <p:nvPr/>
              </p:nvSpPr>
              <p:spPr>
                <a:xfrm>
                  <a:off x="-1428261" y="362058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89" name="流程圖: 接點 88"/>
                <p:cNvSpPr/>
                <p:nvPr/>
              </p:nvSpPr>
              <p:spPr>
                <a:xfrm>
                  <a:off x="-1217462" y="3394543"/>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61" name="群組 60"/>
              <p:cNvGrpSpPr/>
              <p:nvPr/>
            </p:nvGrpSpPr>
            <p:grpSpPr>
              <a:xfrm>
                <a:off x="-5484118" y="5179488"/>
                <a:ext cx="2144927" cy="586573"/>
                <a:chOff x="-5077072" y="3404579"/>
                <a:chExt cx="2144927" cy="586573"/>
              </a:xfrm>
              <a:grpFill/>
            </p:grpSpPr>
            <p:sp>
              <p:nvSpPr>
                <p:cNvPr id="62" name="流程圖: 接點 61"/>
                <p:cNvSpPr/>
                <p:nvPr/>
              </p:nvSpPr>
              <p:spPr>
                <a:xfrm flipV="1">
                  <a:off x="-4630960" y="372541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3" name="流程圖: 接點 62"/>
                <p:cNvSpPr/>
                <p:nvPr/>
              </p:nvSpPr>
              <p:spPr>
                <a:xfrm flipV="1">
                  <a:off x="-4404291" y="3591752"/>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4" name="流程圖: 接點 63"/>
                <p:cNvSpPr/>
                <p:nvPr/>
              </p:nvSpPr>
              <p:spPr>
                <a:xfrm flipV="1">
                  <a:off x="-4177622" y="3770667"/>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5" name="流程圖: 接點 64"/>
                <p:cNvSpPr/>
                <p:nvPr/>
              </p:nvSpPr>
              <p:spPr>
                <a:xfrm flipV="1">
                  <a:off x="-3971185" y="3594326"/>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6" name="流程圖: 接點 65"/>
                <p:cNvSpPr/>
                <p:nvPr/>
              </p:nvSpPr>
              <p:spPr>
                <a:xfrm flipV="1">
                  <a:off x="-3703231" y="3757189"/>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7" name="流程圖: 接點 66"/>
                <p:cNvSpPr/>
                <p:nvPr/>
              </p:nvSpPr>
              <p:spPr>
                <a:xfrm flipV="1">
                  <a:off x="-3476562" y="3531261"/>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8" name="流程圖: 接點 67"/>
                <p:cNvSpPr/>
                <p:nvPr/>
              </p:nvSpPr>
              <p:spPr>
                <a:xfrm flipV="1">
                  <a:off x="-4806818" y="3482105"/>
                  <a:ext cx="204004" cy="22048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9" name="流程圖: 接點 68"/>
                <p:cNvSpPr/>
                <p:nvPr/>
              </p:nvSpPr>
              <p:spPr>
                <a:xfrm flipV="1">
                  <a:off x="-3714740" y="3514226"/>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0" name="流程圖: 接點 69"/>
                <p:cNvSpPr/>
                <p:nvPr/>
              </p:nvSpPr>
              <p:spPr>
                <a:xfrm flipV="1">
                  <a:off x="-4940442" y="377739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1" name="流程圖: 接點 70"/>
                <p:cNvSpPr/>
                <p:nvPr/>
              </p:nvSpPr>
              <p:spPr>
                <a:xfrm flipV="1">
                  <a:off x="-4580281" y="34537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2" name="流程圖: 接點 71"/>
                <p:cNvSpPr/>
                <p:nvPr/>
              </p:nvSpPr>
              <p:spPr>
                <a:xfrm flipV="1">
                  <a:off x="-5077072" y="345373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3" name="流程圖: 接點 72"/>
                <p:cNvSpPr/>
                <p:nvPr/>
              </p:nvSpPr>
              <p:spPr>
                <a:xfrm flipV="1">
                  <a:off x="-4170637" y="3404579"/>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4" name="流程圖: 接點 73"/>
                <p:cNvSpPr/>
                <p:nvPr/>
              </p:nvSpPr>
              <p:spPr>
                <a:xfrm flipV="1">
                  <a:off x="-3286405" y="3772985"/>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5" name="流程圖: 接點 74"/>
                <p:cNvSpPr/>
                <p:nvPr/>
              </p:nvSpPr>
              <p:spPr>
                <a:xfrm flipV="1">
                  <a:off x="-3075606" y="3546943"/>
                  <a:ext cx="143461" cy="155051"/>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sp>
          <p:nvSpPr>
            <p:cNvPr id="57" name="流程圖: 接點 56"/>
            <p:cNvSpPr/>
            <p:nvPr/>
          </p:nvSpPr>
          <p:spPr>
            <a:xfrm flipV="1">
              <a:off x="2207756" y="6567886"/>
              <a:ext cx="204004" cy="217770"/>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8" name="流程圖: 接點 57"/>
            <p:cNvSpPr/>
            <p:nvPr/>
          </p:nvSpPr>
          <p:spPr>
            <a:xfrm flipV="1">
              <a:off x="4440004" y="6567886"/>
              <a:ext cx="204004" cy="217770"/>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59" name="流程圖: 接點 58"/>
            <p:cNvSpPr/>
            <p:nvPr/>
          </p:nvSpPr>
          <p:spPr>
            <a:xfrm flipV="1">
              <a:off x="6744260" y="6567886"/>
              <a:ext cx="204004" cy="217770"/>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126" name="群組 125"/>
          <p:cNvGrpSpPr/>
          <p:nvPr/>
        </p:nvGrpSpPr>
        <p:grpSpPr>
          <a:xfrm>
            <a:off x="890405" y="1640226"/>
            <a:ext cx="837792" cy="469805"/>
            <a:chOff x="1603544" y="537738"/>
            <a:chExt cx="970575" cy="544265"/>
          </a:xfrm>
          <a:solidFill>
            <a:srgbClr val="FFC000"/>
          </a:solidFill>
        </p:grpSpPr>
        <p:sp>
          <p:nvSpPr>
            <p:cNvPr id="128" name="橢圓 127"/>
            <p:cNvSpPr/>
            <p:nvPr/>
          </p:nvSpPr>
          <p:spPr>
            <a:xfrm>
              <a:off x="1603544" y="665854"/>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29" name="橢圓 128"/>
            <p:cNvSpPr/>
            <p:nvPr/>
          </p:nvSpPr>
          <p:spPr>
            <a:xfrm>
              <a:off x="1786879" y="537738"/>
              <a:ext cx="505105" cy="514998"/>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0" name="橢圓 129"/>
            <p:cNvSpPr/>
            <p:nvPr/>
          </p:nvSpPr>
          <p:spPr>
            <a:xfrm>
              <a:off x="2153024" y="661351"/>
              <a:ext cx="421095" cy="351078"/>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1" name="橢圓 130"/>
            <p:cNvSpPr/>
            <p:nvPr/>
          </p:nvSpPr>
          <p:spPr>
            <a:xfrm>
              <a:off x="1786878" y="661351"/>
              <a:ext cx="480865" cy="42065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32" name="橢圓 131"/>
            <p:cNvSpPr/>
            <p:nvPr/>
          </p:nvSpPr>
          <p:spPr>
            <a:xfrm>
              <a:off x="2111795" y="778434"/>
              <a:ext cx="288032" cy="288032"/>
            </a:xfrm>
            <a:prstGeom prst="ellipse">
              <a:avLst/>
            </a:prstGeom>
            <a:grp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
        <p:nvSpPr>
          <p:cNvPr id="4" name="投影片編號版面配置區 3"/>
          <p:cNvSpPr>
            <a:spLocks noGrp="1"/>
          </p:cNvSpPr>
          <p:nvPr>
            <p:ph type="sldNum" sz="quarter" idx="12"/>
          </p:nvPr>
        </p:nvSpPr>
        <p:spPr/>
        <p:txBody>
          <a:bodyPr/>
          <a:lstStyle/>
          <a:p>
            <a:pPr>
              <a:defRPr/>
            </a:pPr>
            <a:fld id="{8598CAF7-0B11-4355-B351-D1350E429BEE}" type="slidenum">
              <a:rPr lang="zh-TW" altLang="en-US" smtClean="0"/>
              <a:pPr>
                <a:defRPr/>
              </a:pPr>
              <a:t>7</a:t>
            </a:fld>
            <a:endParaRPr lang="zh-TW" altLang="en-US"/>
          </a:p>
        </p:txBody>
      </p:sp>
      <p:sp>
        <p:nvSpPr>
          <p:cNvPr id="127" name="文字方塊 126"/>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9BFD2"/>
                </a:solidFill>
              </a:rPr>
              <a:t>1-2</a:t>
            </a:r>
            <a:r>
              <a:rPr lang="zh-TW" altLang="en-US" sz="1200">
                <a:solidFill>
                  <a:srgbClr val="F9BFD2"/>
                </a:solidFill>
              </a:rPr>
              <a:t>   </a:t>
            </a:r>
            <a:r>
              <a:rPr lang="en-US" altLang="zh-TW" sz="1200">
                <a:solidFill>
                  <a:srgbClr val="F9BFD2"/>
                </a:solidFill>
              </a:rPr>
              <a:t>/</a:t>
            </a:r>
            <a:r>
              <a:rPr lang="zh-TW" altLang="en-US" sz="1200">
                <a:solidFill>
                  <a:srgbClr val="F9BFD2"/>
                </a:solidFill>
              </a:rPr>
              <a:t> </a:t>
            </a:r>
          </a:p>
        </p:txBody>
      </p:sp>
      <p:grpSp>
        <p:nvGrpSpPr>
          <p:cNvPr id="7" name="群組 6"/>
          <p:cNvGrpSpPr/>
          <p:nvPr/>
        </p:nvGrpSpPr>
        <p:grpSpPr>
          <a:xfrm>
            <a:off x="1934431" y="3402519"/>
            <a:ext cx="6587987" cy="1898689"/>
            <a:chOff x="1934431" y="3402519"/>
            <a:chExt cx="6587987" cy="1898689"/>
          </a:xfrm>
        </p:grpSpPr>
        <p:sp>
          <p:nvSpPr>
            <p:cNvPr id="40" name="圓角矩形 39"/>
            <p:cNvSpPr/>
            <p:nvPr/>
          </p:nvSpPr>
          <p:spPr>
            <a:xfrm>
              <a:off x="4640368" y="3402519"/>
              <a:ext cx="3816424" cy="1898689"/>
            </a:xfrm>
            <a:prstGeom prst="roundRect">
              <a:avLst>
                <a:gd name="adj" fmla="val 7770"/>
              </a:avLst>
            </a:prstGeom>
            <a:solidFill>
              <a:srgbClr val="FFCCFF"/>
            </a:solidFill>
          </p:spPr>
          <p:txBody>
            <a:bodyPr wrap="squar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6" name="矩形 5"/>
            <p:cNvSpPr/>
            <p:nvPr/>
          </p:nvSpPr>
          <p:spPr>
            <a:xfrm>
              <a:off x="4856392" y="3438465"/>
              <a:ext cx="3666026" cy="1815882"/>
            </a:xfrm>
            <a:prstGeom prst="rect">
              <a:avLst/>
            </a:prstGeom>
          </p:spPr>
          <p:txBody>
            <a:bodyPr wrap="square">
              <a:spAutoFit/>
            </a:bodyPr>
            <a:lstStyle/>
            <a:p>
              <a:r>
                <a:rPr lang="zh-TW" altLang="en-US" sz="2800">
                  <a:latin typeface="微軟正黑體" panose="020B0604030504040204" pitchFamily="34" charset="-120"/>
                  <a:ea typeface="微軟正黑體" panose="020B0604030504040204" pitchFamily="34" charset="-120"/>
                </a:rPr>
                <a:t>教育現場正在改變，創造教育新風貌，我們必須積極營造正向支持的環境</a:t>
              </a:r>
            </a:p>
          </p:txBody>
        </p:sp>
        <p:cxnSp>
          <p:nvCxnSpPr>
            <p:cNvPr id="3" name="直線單箭頭接點 2"/>
            <p:cNvCxnSpPr/>
            <p:nvPr/>
          </p:nvCxnSpPr>
          <p:spPr>
            <a:xfrm>
              <a:off x="2408120" y="4119145"/>
              <a:ext cx="2232248" cy="0"/>
            </a:xfrm>
            <a:prstGeom prst="straightConnector1">
              <a:avLst/>
            </a:prstGeom>
            <a:ln w="76200">
              <a:solidFill>
                <a:srgbClr val="FFCCFF"/>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5" name="文字方塊 4"/>
            <p:cNvSpPr txBox="1"/>
            <p:nvPr/>
          </p:nvSpPr>
          <p:spPr>
            <a:xfrm>
              <a:off x="1934431" y="3911795"/>
              <a:ext cx="441146" cy="400110"/>
            </a:xfrm>
            <a:prstGeom prst="rect">
              <a:avLst/>
            </a:prstGeom>
            <a:noFill/>
          </p:spPr>
          <p:txBody>
            <a:bodyPr wrap="none" rtlCol="0">
              <a:spAutoFit/>
            </a:bodyPr>
            <a:lstStyle/>
            <a:p>
              <a:r>
                <a:rPr lang="zh-TW" altLang="en-US" sz="2000" b="1">
                  <a:solidFill>
                    <a:schemeClr val="bg1"/>
                  </a:solidFill>
                  <a:latin typeface="微軟正黑體" panose="020B0604030504040204" pitchFamily="34" charset="-120"/>
                  <a:ea typeface="微軟正黑體" panose="020B0604030504040204" pitchFamily="34" charset="-120"/>
                </a:rPr>
                <a:t>內</a:t>
              </a:r>
            </a:p>
          </p:txBody>
        </p:sp>
      </p:grpSp>
      <p:grpSp>
        <p:nvGrpSpPr>
          <p:cNvPr id="8" name="群組 7"/>
          <p:cNvGrpSpPr/>
          <p:nvPr/>
        </p:nvGrpSpPr>
        <p:grpSpPr>
          <a:xfrm>
            <a:off x="1889103" y="1850952"/>
            <a:ext cx="6715345" cy="1434032"/>
            <a:chOff x="1889103" y="1850952"/>
            <a:chExt cx="6715345" cy="1434032"/>
          </a:xfrm>
        </p:grpSpPr>
        <p:sp>
          <p:nvSpPr>
            <p:cNvPr id="2" name="圓角矩形 1"/>
            <p:cNvSpPr/>
            <p:nvPr/>
          </p:nvSpPr>
          <p:spPr>
            <a:xfrm>
              <a:off x="4640368" y="1850952"/>
              <a:ext cx="3816424" cy="1434032"/>
            </a:xfrm>
            <a:prstGeom prst="roundRect">
              <a:avLst>
                <a:gd name="adj" fmla="val 7770"/>
              </a:avLst>
            </a:prstGeom>
            <a:solidFill>
              <a:schemeClr val="tx2">
                <a:lumMod val="20000"/>
                <a:lumOff val="80000"/>
              </a:schemeClr>
            </a:solid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 name="文字方塊 14"/>
            <p:cNvSpPr txBox="1"/>
            <p:nvPr/>
          </p:nvSpPr>
          <p:spPr>
            <a:xfrm>
              <a:off x="4879928" y="1850952"/>
              <a:ext cx="3724520" cy="1384995"/>
            </a:xfrm>
            <a:prstGeom prst="rect">
              <a:avLst/>
            </a:prstGeom>
            <a:noFill/>
          </p:spPr>
          <p:txBody>
            <a:bodyPr wrap="square" rtlCol="0">
              <a:spAutoFit/>
            </a:bodyPr>
            <a:lstStyle/>
            <a:p>
              <a:r>
                <a:rPr lang="zh-TW" altLang="en-US" sz="2800">
                  <a:latin typeface="微軟正黑體" panose="020B0604030504040204" pitchFamily="34" charset="-120"/>
                  <a:ea typeface="微軟正黑體" panose="020B0604030504040204" pitchFamily="34" charset="-120"/>
                </a:rPr>
                <a:t>迫切需要因應時代需求及社會變遷，持續精進</a:t>
              </a:r>
            </a:p>
          </p:txBody>
        </p:sp>
        <p:cxnSp>
          <p:nvCxnSpPr>
            <p:cNvPr id="16" name="直線單箭頭接點 15"/>
            <p:cNvCxnSpPr/>
            <p:nvPr/>
          </p:nvCxnSpPr>
          <p:spPr>
            <a:xfrm>
              <a:off x="2408120" y="2564904"/>
              <a:ext cx="2232248" cy="0"/>
            </a:xfrm>
            <a:prstGeom prst="straightConnector1">
              <a:avLst/>
            </a:prstGeom>
            <a:ln w="76200">
              <a:solidFill>
                <a:schemeClr val="tx2">
                  <a:lumMod val="20000"/>
                  <a:lumOff val="80000"/>
                </a:schemeClr>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134" name="文字方塊 133"/>
            <p:cNvSpPr txBox="1"/>
            <p:nvPr/>
          </p:nvSpPr>
          <p:spPr>
            <a:xfrm>
              <a:off x="1889103" y="2373278"/>
              <a:ext cx="441146" cy="400110"/>
            </a:xfrm>
            <a:prstGeom prst="rect">
              <a:avLst/>
            </a:prstGeom>
            <a:noFill/>
          </p:spPr>
          <p:txBody>
            <a:bodyPr wrap="none" rtlCol="0">
              <a:spAutoFit/>
            </a:bodyPr>
            <a:lstStyle/>
            <a:p>
              <a:r>
                <a:rPr lang="zh-TW" altLang="en-US" sz="2000" b="1">
                  <a:solidFill>
                    <a:schemeClr val="bg1"/>
                  </a:solidFill>
                  <a:latin typeface="微軟正黑體" panose="020B0604030504040204" pitchFamily="34" charset="-120"/>
                  <a:ea typeface="微軟正黑體" panose="020B0604030504040204" pitchFamily="34" charset="-120"/>
                </a:rPr>
                <a:t>外</a:t>
              </a:r>
            </a:p>
          </p:txBody>
        </p:sp>
      </p:grpSp>
      <p:sp>
        <p:nvSpPr>
          <p:cNvPr id="135"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二、教育現場與課程改革的需求</a:t>
            </a:r>
          </a:p>
        </p:txBody>
      </p:sp>
    </p:spTree>
    <p:extLst>
      <p:ext uri="{BB962C8B-B14F-4D97-AF65-F5344CB8AC3E}">
        <p14:creationId xmlns:p14="http://schemas.microsoft.com/office/powerpoint/2010/main" val="26624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fade">
                                      <p:cBhvr>
                                        <p:cTn id="13" dur="500"/>
                                        <p:tgtEl>
                                          <p:spTgt spid="34"/>
                                        </p:tgtEl>
                                      </p:cBhvr>
                                    </p:animEffect>
                                  </p:childTnLst>
                                </p:cTn>
                              </p:par>
                              <p:par>
                                <p:cTn id="14" presetID="10" presetClass="entr" presetSubtype="0" fill="hold" nodeType="with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fade">
                                      <p:cBhvr>
                                        <p:cTn id="16" dur="500"/>
                                        <p:tgtEl>
                                          <p:spTgt spid="45"/>
                                        </p:tgtEl>
                                      </p:cBhvr>
                                    </p:animEffect>
                                  </p:childTnLst>
                                </p:cTn>
                              </p:par>
                              <p:par>
                                <p:cTn id="17" presetID="10" presetClass="entr" presetSubtype="0" fill="hold" nodeType="with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fade">
                                      <p:cBhvr>
                                        <p:cTn id="19" dur="500"/>
                                        <p:tgtEl>
                                          <p:spTgt spid="50"/>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126"/>
                                        </p:tgtEl>
                                        <p:attrNameLst>
                                          <p:attrName>style.visibility</p:attrName>
                                        </p:attrNameLst>
                                      </p:cBhvr>
                                      <p:to>
                                        <p:strVal val="visible"/>
                                      </p:to>
                                    </p:set>
                                    <p:animEffect transition="in" filter="fade">
                                      <p:cBhvr>
                                        <p:cTn id="23" dur="500"/>
                                        <p:tgtEl>
                                          <p:spTgt spid="126"/>
                                        </p:tgtEl>
                                      </p:cBhvr>
                                    </p:animEffect>
                                  </p:childTnLst>
                                </p:cTn>
                              </p:par>
                            </p:childTnLst>
                          </p:cTn>
                        </p:par>
                        <p:par>
                          <p:cTn id="24" fill="hold">
                            <p:stCondLst>
                              <p:cond delay="1000"/>
                            </p:stCondLst>
                            <p:childTnLst>
                              <p:par>
                                <p:cTn id="25" presetID="42" presetClass="entr" presetSubtype="0"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par>
                          <p:cTn id="30" fill="hold">
                            <p:stCondLst>
                              <p:cond delay="2000"/>
                            </p:stCondLst>
                            <p:childTnLst>
                              <p:par>
                                <p:cTn id="31" presetID="42" presetClass="entr" presetSubtype="0" fill="hold"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childTnLst>
                          </p:cTn>
                        </p:par>
                        <p:par>
                          <p:cTn id="36" fill="hold">
                            <p:stCondLst>
                              <p:cond delay="3000"/>
                            </p:stCondLst>
                            <p:childTnLst>
                              <p:par>
                                <p:cTn id="37" presetID="10" presetClass="entr" presetSubtype="0"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群組 31"/>
          <p:cNvGrpSpPr>
            <a:grpSpLocks/>
          </p:cNvGrpSpPr>
          <p:nvPr/>
        </p:nvGrpSpPr>
        <p:grpSpPr bwMode="auto">
          <a:xfrm>
            <a:off x="544781" y="4416589"/>
            <a:ext cx="2803083" cy="596587"/>
            <a:chOff x="597403" y="4293096"/>
            <a:chExt cx="2938293" cy="625475"/>
          </a:xfrm>
        </p:grpSpPr>
        <p:grpSp>
          <p:nvGrpSpPr>
            <p:cNvPr id="37905" name="群組 16"/>
            <p:cNvGrpSpPr>
              <a:grpSpLocks/>
            </p:cNvGrpSpPr>
            <p:nvPr/>
          </p:nvGrpSpPr>
          <p:grpSpPr bwMode="auto">
            <a:xfrm>
              <a:off x="597403" y="4293096"/>
              <a:ext cx="2636369" cy="625475"/>
              <a:chOff x="87134" y="1615017"/>
              <a:chExt cx="2277301" cy="809544"/>
            </a:xfrm>
          </p:grpSpPr>
          <p:sp>
            <p:nvSpPr>
              <p:cNvPr id="18" name="圓角矩形 17"/>
              <p:cNvSpPr/>
              <p:nvPr/>
            </p:nvSpPr>
            <p:spPr>
              <a:xfrm>
                <a:off x="87134" y="1615017"/>
                <a:ext cx="2277301" cy="745850"/>
              </a:xfrm>
              <a:prstGeom prst="roundRect">
                <a:avLst/>
              </a:prstGeom>
              <a:solidFill>
                <a:srgbClr val="E651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圓角矩形 4"/>
              <p:cNvSpPr/>
              <p:nvPr/>
            </p:nvSpPr>
            <p:spPr>
              <a:xfrm>
                <a:off x="131615" y="1615017"/>
                <a:ext cx="2167618" cy="809544"/>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defTabSz="1422400">
                  <a:lnSpc>
                    <a:spcPct val="90000"/>
                  </a:lnSpc>
                  <a:spcAft>
                    <a:spcPct val="35000"/>
                  </a:spcAft>
                  <a:defRPr/>
                </a:pPr>
                <a:r>
                  <a:rPr lang="zh-TW" altLang="en-US" sz="2800" b="1" dirty="0">
                    <a:latin typeface="微軟正黑體" panose="020B0604030504040204" pitchFamily="34" charset="-120"/>
                    <a:ea typeface="微軟正黑體" panose="020B0604030504040204" pitchFamily="34" charset="-120"/>
                  </a:rPr>
                  <a:t>盱衡社會變遷</a:t>
                </a:r>
                <a:endParaRPr lang="en-US" altLang="zh-TW" sz="2800" b="1" dirty="0">
                  <a:latin typeface="微軟正黑體" panose="020B0604030504040204" pitchFamily="34" charset="-120"/>
                  <a:ea typeface="微軟正黑體" panose="020B0604030504040204" pitchFamily="34" charset="-120"/>
                </a:endParaRPr>
              </a:p>
            </p:txBody>
          </p:sp>
        </p:grpSp>
        <p:cxnSp>
          <p:nvCxnSpPr>
            <p:cNvPr id="25" name="直線接點 24"/>
            <p:cNvCxnSpPr/>
            <p:nvPr/>
          </p:nvCxnSpPr>
          <p:spPr>
            <a:xfrm>
              <a:off x="3248410" y="4580434"/>
              <a:ext cx="287286" cy="0"/>
            </a:xfrm>
            <a:prstGeom prst="line">
              <a:avLst/>
            </a:prstGeom>
            <a:ln w="76200">
              <a:solidFill>
                <a:srgbClr val="920000"/>
              </a:solidFill>
            </a:ln>
          </p:spPr>
          <p:style>
            <a:lnRef idx="1">
              <a:schemeClr val="accent1"/>
            </a:lnRef>
            <a:fillRef idx="0">
              <a:schemeClr val="accent1"/>
            </a:fillRef>
            <a:effectRef idx="0">
              <a:schemeClr val="accent1"/>
            </a:effectRef>
            <a:fontRef idx="minor">
              <a:schemeClr val="tx1"/>
            </a:fontRef>
          </p:style>
        </p:cxnSp>
      </p:grpSp>
      <p:grpSp>
        <p:nvGrpSpPr>
          <p:cNvPr id="36" name="群組 35"/>
          <p:cNvGrpSpPr>
            <a:grpSpLocks/>
          </p:cNvGrpSpPr>
          <p:nvPr/>
        </p:nvGrpSpPr>
        <p:grpSpPr bwMode="auto">
          <a:xfrm>
            <a:off x="3408442" y="4438128"/>
            <a:ext cx="2781834" cy="549647"/>
            <a:chOff x="3491880" y="4293096"/>
            <a:chExt cx="2604277" cy="576262"/>
          </a:xfrm>
        </p:grpSpPr>
        <p:sp>
          <p:nvSpPr>
            <p:cNvPr id="20" name="圓角矩形 19"/>
            <p:cNvSpPr/>
            <p:nvPr/>
          </p:nvSpPr>
          <p:spPr>
            <a:xfrm>
              <a:off x="3491880" y="4293096"/>
              <a:ext cx="2304909" cy="576262"/>
            </a:xfrm>
            <a:prstGeom prst="roundRect">
              <a:avLst/>
            </a:prstGeom>
            <a:solidFill>
              <a:srgbClr val="E651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gn="ctr">
                <a:defRPr/>
              </a:pPr>
              <a:r>
                <a:rPr lang="zh-TW" altLang="en-US" sz="2800" b="1" dirty="0">
                  <a:solidFill>
                    <a:schemeClr val="bg1"/>
                  </a:solidFill>
                  <a:latin typeface="微軟正黑體" panose="020B0604030504040204" pitchFamily="34" charset="-120"/>
                  <a:ea typeface="微軟正黑體" panose="020B0604030504040204" pitchFamily="34" charset="-120"/>
                </a:rPr>
                <a:t>全球發展趨勢</a:t>
              </a:r>
            </a:p>
          </p:txBody>
        </p:sp>
        <p:cxnSp>
          <p:nvCxnSpPr>
            <p:cNvPr id="27" name="直線接點 26"/>
            <p:cNvCxnSpPr/>
            <p:nvPr/>
          </p:nvCxnSpPr>
          <p:spPr>
            <a:xfrm>
              <a:off x="5806980" y="4580433"/>
              <a:ext cx="289177" cy="0"/>
            </a:xfrm>
            <a:prstGeom prst="line">
              <a:avLst/>
            </a:prstGeom>
            <a:ln w="76200">
              <a:solidFill>
                <a:srgbClr val="920000"/>
              </a:solidFill>
            </a:ln>
          </p:spPr>
          <p:style>
            <a:lnRef idx="1">
              <a:schemeClr val="accent1"/>
            </a:lnRef>
            <a:fillRef idx="0">
              <a:schemeClr val="accent1"/>
            </a:fillRef>
            <a:effectRef idx="0">
              <a:schemeClr val="accent1"/>
            </a:effectRef>
            <a:fontRef idx="minor">
              <a:schemeClr val="tx1"/>
            </a:fontRef>
          </p:style>
        </p:cxnSp>
      </p:grpSp>
      <p:grpSp>
        <p:nvGrpSpPr>
          <p:cNvPr id="26" name="群組 25"/>
          <p:cNvGrpSpPr>
            <a:grpSpLocks/>
          </p:cNvGrpSpPr>
          <p:nvPr/>
        </p:nvGrpSpPr>
        <p:grpSpPr bwMode="auto">
          <a:xfrm>
            <a:off x="489028" y="5057202"/>
            <a:ext cx="8078514" cy="1540151"/>
            <a:chOff x="279537" y="4983295"/>
            <a:chExt cx="8467794" cy="1614779"/>
          </a:xfrm>
          <a:solidFill>
            <a:schemeClr val="accent6">
              <a:lumMod val="50000"/>
            </a:schemeClr>
          </a:solidFill>
        </p:grpSpPr>
        <p:sp>
          <p:nvSpPr>
            <p:cNvPr id="9" name="向上箭號 8"/>
            <p:cNvSpPr/>
            <p:nvPr/>
          </p:nvSpPr>
          <p:spPr>
            <a:xfrm>
              <a:off x="4372128" y="4983295"/>
              <a:ext cx="485666" cy="547803"/>
            </a:xfrm>
            <a:prstGeom prst="upArrow">
              <a:avLst/>
            </a:prstGeom>
            <a:solidFill>
              <a:srgbClr val="65B5F6"/>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zh-TW" altLang="en-US">
                <a:latin typeface="微軟正黑體" panose="020B0604030504040204" pitchFamily="34" charset="-120"/>
                <a:ea typeface="微軟正黑體" panose="020B0604030504040204" pitchFamily="34" charset="-120"/>
              </a:endParaRPr>
            </a:p>
          </p:txBody>
        </p:sp>
        <p:grpSp>
          <p:nvGrpSpPr>
            <p:cNvPr id="5" name="群組 27"/>
            <p:cNvGrpSpPr/>
            <p:nvPr/>
          </p:nvGrpSpPr>
          <p:grpSpPr>
            <a:xfrm>
              <a:off x="279537" y="5618749"/>
              <a:ext cx="8467794" cy="979325"/>
              <a:chOff x="-1916194" y="3223977"/>
              <a:chExt cx="8467794" cy="979325"/>
            </a:xfrm>
            <a:grpFill/>
          </p:grpSpPr>
          <p:sp>
            <p:nvSpPr>
              <p:cNvPr id="29" name="圓角矩形 28"/>
              <p:cNvSpPr/>
              <p:nvPr/>
            </p:nvSpPr>
            <p:spPr>
              <a:xfrm>
                <a:off x="-1916194" y="3223977"/>
                <a:ext cx="8467794" cy="979325"/>
              </a:xfrm>
              <a:prstGeom prst="roundRect">
                <a:avLst/>
              </a:prstGeom>
              <a:solidFill>
                <a:srgbClr val="C2185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0" name="圓角矩形 4"/>
              <p:cNvSpPr/>
              <p:nvPr/>
            </p:nvSpPr>
            <p:spPr>
              <a:xfrm>
                <a:off x="-359421" y="3339203"/>
                <a:ext cx="5760640" cy="792088"/>
              </a:xfrm>
              <a:prstGeom prst="rect">
                <a:avLst/>
              </a:prstGeom>
              <a:noFill/>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defRPr/>
                </a:pPr>
                <a:r>
                  <a:rPr lang="zh-TW" altLang="en-US" sz="4000" b="1" dirty="0">
                    <a:latin typeface="微軟正黑體" panose="020B0604030504040204" pitchFamily="34" charset="-120"/>
                    <a:ea typeface="微軟正黑體" panose="020B0604030504040204" pitchFamily="34" charset="-120"/>
                  </a:rPr>
                  <a:t>檢視現行課程實施成效</a:t>
                </a:r>
              </a:p>
            </p:txBody>
          </p:sp>
        </p:grpSp>
      </p:grpSp>
      <p:grpSp>
        <p:nvGrpSpPr>
          <p:cNvPr id="39" name="群組 38"/>
          <p:cNvGrpSpPr>
            <a:grpSpLocks/>
          </p:cNvGrpSpPr>
          <p:nvPr/>
        </p:nvGrpSpPr>
        <p:grpSpPr bwMode="auto">
          <a:xfrm>
            <a:off x="4395977" y="3818842"/>
            <a:ext cx="4208471" cy="1155319"/>
            <a:chOff x="4003724" y="3707349"/>
            <a:chExt cx="4412382" cy="1211222"/>
          </a:xfrm>
        </p:grpSpPr>
        <p:grpSp>
          <p:nvGrpSpPr>
            <p:cNvPr id="37899" name="群組 20"/>
            <p:cNvGrpSpPr>
              <a:grpSpLocks/>
            </p:cNvGrpSpPr>
            <p:nvPr/>
          </p:nvGrpSpPr>
          <p:grpSpPr bwMode="auto">
            <a:xfrm>
              <a:off x="5834757" y="4293117"/>
              <a:ext cx="2581349" cy="625454"/>
              <a:chOff x="205446" y="1987557"/>
              <a:chExt cx="2277478" cy="809516"/>
            </a:xfrm>
          </p:grpSpPr>
          <p:sp>
            <p:nvSpPr>
              <p:cNvPr id="22" name="圓角矩形 21"/>
              <p:cNvSpPr/>
              <p:nvPr/>
            </p:nvSpPr>
            <p:spPr>
              <a:xfrm>
                <a:off x="205446" y="2031516"/>
                <a:ext cx="2277478" cy="745824"/>
              </a:xfrm>
              <a:prstGeom prst="roundRect">
                <a:avLst/>
              </a:prstGeom>
              <a:solidFill>
                <a:srgbClr val="E651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圓角矩形 4"/>
              <p:cNvSpPr/>
              <p:nvPr/>
            </p:nvSpPr>
            <p:spPr>
              <a:xfrm>
                <a:off x="246942" y="1987557"/>
                <a:ext cx="2211647" cy="809516"/>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defRPr/>
                </a:pPr>
                <a:r>
                  <a:rPr lang="zh-TW" altLang="en-US" sz="2800" b="1" dirty="0">
                    <a:latin typeface="微軟正黑體" panose="020B0604030504040204" pitchFamily="34" charset="-120"/>
                    <a:ea typeface="微軟正黑體" panose="020B0604030504040204" pitchFamily="34" charset="-120"/>
                  </a:rPr>
                  <a:t>未來人才培育</a:t>
                </a:r>
              </a:p>
            </p:txBody>
          </p:sp>
        </p:grpSp>
        <p:sp>
          <p:nvSpPr>
            <p:cNvPr id="31" name="向上箭號 30"/>
            <p:cNvSpPr/>
            <p:nvPr/>
          </p:nvSpPr>
          <p:spPr>
            <a:xfrm>
              <a:off x="4003724" y="3707349"/>
              <a:ext cx="485789" cy="531795"/>
            </a:xfrm>
            <a:prstGeom prst="upArrow">
              <a:avLst/>
            </a:prstGeom>
            <a:solidFill>
              <a:srgbClr val="65B5F6"/>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zh-TW" altLang="en-US">
                <a:latin typeface="微軟正黑體" panose="020B0604030504040204" pitchFamily="34" charset="-120"/>
                <a:ea typeface="微軟正黑體" panose="020B0604030504040204" pitchFamily="34" charset="-120"/>
              </a:endParaRPr>
            </a:p>
          </p:txBody>
        </p:sp>
      </p:grpSp>
      <p:grpSp>
        <p:nvGrpSpPr>
          <p:cNvPr id="40" name="群組 39"/>
          <p:cNvGrpSpPr>
            <a:grpSpLocks/>
          </p:cNvGrpSpPr>
          <p:nvPr/>
        </p:nvGrpSpPr>
        <p:grpSpPr bwMode="auto">
          <a:xfrm>
            <a:off x="2311478" y="2299015"/>
            <a:ext cx="4786322" cy="1452099"/>
            <a:chOff x="2145732" y="2132856"/>
            <a:chExt cx="5019383" cy="1522358"/>
          </a:xfrm>
        </p:grpSpPr>
        <p:grpSp>
          <p:nvGrpSpPr>
            <p:cNvPr id="8" name="群組 31"/>
            <p:cNvGrpSpPr/>
            <p:nvPr/>
          </p:nvGrpSpPr>
          <p:grpSpPr>
            <a:xfrm>
              <a:off x="2145732" y="2675889"/>
              <a:ext cx="5019383" cy="979325"/>
              <a:chOff x="-1120309" y="-58520"/>
              <a:chExt cx="7107775" cy="979325"/>
            </a:xfrm>
            <a:solidFill>
              <a:srgbClr val="C00000"/>
            </a:solidFill>
          </p:grpSpPr>
          <p:sp>
            <p:nvSpPr>
              <p:cNvPr id="33" name="圓角矩形 32"/>
              <p:cNvSpPr/>
              <p:nvPr/>
            </p:nvSpPr>
            <p:spPr>
              <a:xfrm>
                <a:off x="-1120309" y="-58520"/>
                <a:ext cx="6934917" cy="979325"/>
              </a:xfrm>
              <a:prstGeom prst="roundRect">
                <a:avLst/>
              </a:prstGeom>
              <a:solidFill>
                <a:srgbClr val="2E7D3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4" name="圓角矩形 4"/>
              <p:cNvSpPr/>
              <p:nvPr/>
            </p:nvSpPr>
            <p:spPr>
              <a:xfrm>
                <a:off x="-996923" y="-25489"/>
                <a:ext cx="6984389" cy="883711"/>
              </a:xfrm>
              <a:prstGeom prst="rect">
                <a:avLst/>
              </a:prstGeom>
              <a:noFill/>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defRPr/>
                </a:pPr>
                <a:r>
                  <a:rPr lang="zh-TW" altLang="en-US" sz="2800" b="1" dirty="0">
                    <a:latin typeface="微軟正黑體" panose="020B0604030504040204" pitchFamily="34" charset="-120"/>
                    <a:ea typeface="微軟正黑體" panose="020B0604030504040204" pitchFamily="34" charset="-120"/>
                  </a:rPr>
                  <a:t>強化連貫統整 實踐素養導向</a:t>
                </a:r>
              </a:p>
            </p:txBody>
          </p:sp>
        </p:grpSp>
        <p:sp>
          <p:nvSpPr>
            <p:cNvPr id="35" name="向上箭號 34"/>
            <p:cNvSpPr/>
            <p:nvPr/>
          </p:nvSpPr>
          <p:spPr>
            <a:xfrm>
              <a:off x="4329108" y="2132856"/>
              <a:ext cx="485900" cy="474646"/>
            </a:xfrm>
            <a:prstGeom prst="upArrow">
              <a:avLst/>
            </a:prstGeom>
            <a:solidFill>
              <a:srgbClr val="65B5F6"/>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zh-TW" altLang="en-US">
                <a:latin typeface="微軟正黑體" panose="020B0604030504040204" pitchFamily="34" charset="-120"/>
                <a:ea typeface="微軟正黑體" panose="020B0604030504040204" pitchFamily="34" charset="-120"/>
              </a:endParaRPr>
            </a:p>
          </p:txBody>
        </p:sp>
      </p:grpSp>
      <p:grpSp>
        <p:nvGrpSpPr>
          <p:cNvPr id="10" name="群組 35"/>
          <p:cNvGrpSpPr>
            <a:grpSpLocks/>
          </p:cNvGrpSpPr>
          <p:nvPr/>
        </p:nvGrpSpPr>
        <p:grpSpPr bwMode="auto">
          <a:xfrm>
            <a:off x="2299792" y="1404243"/>
            <a:ext cx="4669634" cy="823714"/>
            <a:chOff x="-1355848" y="-1981459"/>
            <a:chExt cx="6624734" cy="979325"/>
          </a:xfrm>
          <a:solidFill>
            <a:schemeClr val="accent5">
              <a:lumMod val="75000"/>
            </a:schemeClr>
          </a:solidFill>
        </p:grpSpPr>
        <p:sp>
          <p:nvSpPr>
            <p:cNvPr id="37" name="圓角矩形 36"/>
            <p:cNvSpPr/>
            <p:nvPr/>
          </p:nvSpPr>
          <p:spPr>
            <a:xfrm>
              <a:off x="-1355848" y="-1981459"/>
              <a:ext cx="6624734" cy="979325"/>
            </a:xfrm>
            <a:prstGeom prst="roundRect">
              <a:avLst/>
            </a:prstGeom>
            <a:solidFill>
              <a:srgbClr val="7B1FA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8" name="圓角矩形 4"/>
            <p:cNvSpPr/>
            <p:nvPr/>
          </p:nvSpPr>
          <p:spPr>
            <a:xfrm>
              <a:off x="-1167744" y="-1838870"/>
              <a:ext cx="6328035" cy="768699"/>
            </a:xfrm>
            <a:prstGeom prst="rect">
              <a:avLst/>
            </a:prstGeom>
            <a:noFill/>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a:defRPr/>
              </a:pPr>
              <a:r>
                <a:rPr lang="zh-TW" altLang="en-US" sz="2800" b="1" dirty="0">
                  <a:latin typeface="微軟正黑體" panose="020B0604030504040204" pitchFamily="34" charset="-120"/>
                  <a:ea typeface="微軟正黑體" panose="020B0604030504040204" pitchFamily="34" charset="-120"/>
                </a:rPr>
                <a:t>落實適性揚才 終身學習</a:t>
              </a:r>
            </a:p>
          </p:txBody>
        </p:sp>
      </p:grpSp>
      <p:sp>
        <p:nvSpPr>
          <p:cNvPr id="2" name="投影片編號版面配置區 1"/>
          <p:cNvSpPr>
            <a:spLocks noGrp="1"/>
          </p:cNvSpPr>
          <p:nvPr>
            <p:ph type="sldNum" sz="quarter" idx="12"/>
          </p:nvPr>
        </p:nvSpPr>
        <p:spPr/>
        <p:txBody>
          <a:bodyPr/>
          <a:lstStyle/>
          <a:p>
            <a:pPr>
              <a:defRPr/>
            </a:pPr>
            <a:fld id="{8598CAF7-0B11-4355-B351-D1350E429BEE}" type="slidenum">
              <a:rPr lang="zh-TW" altLang="en-US" smtClean="0"/>
              <a:pPr>
                <a:defRPr/>
              </a:pPr>
              <a:t>8</a:t>
            </a:fld>
            <a:endParaRPr lang="zh-TW" altLang="en-US"/>
          </a:p>
        </p:txBody>
      </p:sp>
      <p:sp>
        <p:nvSpPr>
          <p:cNvPr id="50" name="標題 2"/>
          <p:cNvSpPr txBox="1">
            <a:spLocks/>
          </p:cNvSpPr>
          <p:nvPr/>
        </p:nvSpPr>
        <p:spPr bwMode="auto">
          <a:xfrm>
            <a:off x="766763" y="192161"/>
            <a:ext cx="8377237" cy="965682"/>
          </a:xfrm>
          <a:prstGeom prst="rect">
            <a:avLst/>
          </a:prstGeom>
          <a:noFill/>
          <a:ln w="9525">
            <a:noFill/>
            <a:miter lim="800000"/>
            <a:headEnd/>
            <a:tailEnd/>
          </a:ln>
          <a:effectLst>
            <a:outerShdw blurRad="76200" dist="38100" dir="5400000" algn="t" rotWithShape="0">
              <a:prstClr val="black">
                <a:alpha val="10000"/>
              </a:prst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微軟正黑體" pitchFamily="34" charset="-120"/>
                <a:ea typeface="微軟正黑體" pitchFamily="34" charset="-120"/>
                <a:cs typeface="+mj-cs"/>
              </a:defRPr>
            </a:lvl1pPr>
            <a:lvl2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2pPr>
            <a:lvl3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3pPr>
            <a:lvl4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4pPr>
            <a:lvl5pPr algn="ctr" rtl="0" eaLnBrk="0" fontAlgn="base" hangingPunct="0">
              <a:spcBef>
                <a:spcPct val="0"/>
              </a:spcBef>
              <a:spcAft>
                <a:spcPct val="0"/>
              </a:spcAft>
              <a:defRPr sz="4400">
                <a:solidFill>
                  <a:schemeClr val="tx1"/>
                </a:solidFill>
                <a:latin typeface="微軟正黑體" pitchFamily="34" charset="-120"/>
                <a:ea typeface="微軟正黑體" pitchFamily="34"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algn="l" eaLnBrk="1" hangingPunct="1"/>
            <a:r>
              <a:rPr kumimoji="0" lang="zh-TW" altLang="en-US" sz="3600" b="1">
                <a:solidFill>
                  <a:schemeClr val="bg1"/>
                </a:solidFill>
                <a:cs typeface="Times New Roman" pitchFamily="18" charset="0"/>
              </a:rPr>
              <a:t>三、</a:t>
            </a:r>
            <a:r>
              <a:rPr kumimoji="0" lang="en-US" altLang="zh-TW" sz="3600" b="1">
                <a:solidFill>
                  <a:schemeClr val="bg1"/>
                </a:solidFill>
                <a:cs typeface="Times New Roman" pitchFamily="18" charset="0"/>
              </a:rPr>
              <a:t>12</a:t>
            </a:r>
            <a:r>
              <a:rPr kumimoji="0" lang="zh-TW" altLang="en-US" sz="3600" b="1">
                <a:solidFill>
                  <a:schemeClr val="bg1"/>
                </a:solidFill>
                <a:cs typeface="Times New Roman" pitchFamily="18" charset="0"/>
              </a:rPr>
              <a:t>年國教課程願景發展歷程</a:t>
            </a:r>
          </a:p>
        </p:txBody>
      </p:sp>
      <p:sp>
        <p:nvSpPr>
          <p:cNvPr id="51" name="文字方塊 50"/>
          <p:cNvSpPr txBox="1"/>
          <p:nvPr/>
        </p:nvSpPr>
        <p:spPr>
          <a:xfrm>
            <a:off x="7782401" y="-34986"/>
            <a:ext cx="1038071" cy="276999"/>
          </a:xfrm>
          <a:prstGeom prst="rect">
            <a:avLst/>
          </a:prstGeom>
          <a:noFill/>
        </p:spPr>
        <p:txBody>
          <a:bodyPr wrap="square" rtlCol="0">
            <a:spAutoFit/>
          </a:bodyPr>
          <a:lstStyle/>
          <a:p>
            <a:pPr algn="r"/>
            <a:r>
              <a:rPr lang="en-US" altLang="zh-TW" sz="1200">
                <a:solidFill>
                  <a:srgbClr val="F9BFD2"/>
                </a:solidFill>
              </a:rPr>
              <a:t>1-3</a:t>
            </a:r>
            <a:r>
              <a:rPr lang="zh-TW" altLang="en-US" sz="1200">
                <a:solidFill>
                  <a:srgbClr val="F9BFD2"/>
                </a:solidFill>
              </a:rPr>
              <a:t>   </a:t>
            </a:r>
            <a:r>
              <a:rPr lang="en-US" altLang="zh-TW" sz="1200">
                <a:solidFill>
                  <a:srgbClr val="F9BFD2"/>
                </a:solidFill>
              </a:rPr>
              <a:t>/</a:t>
            </a:r>
            <a:r>
              <a:rPr lang="zh-TW" altLang="en-US" sz="1200">
                <a:solidFill>
                  <a:srgbClr val="F9BFD2"/>
                </a:solidFill>
              </a:rPr>
              <a:t> </a:t>
            </a:r>
          </a:p>
        </p:txBody>
      </p:sp>
    </p:spTree>
    <p:extLst>
      <p:ext uri="{BB962C8B-B14F-4D97-AF65-F5344CB8AC3E}">
        <p14:creationId xmlns:p14="http://schemas.microsoft.com/office/powerpoint/2010/main" val="31994314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left)">
                                      <p:cBhvr>
                                        <p:cTn id="12" dur="500"/>
                                        <p:tgtEl>
                                          <p:spTgt spid="3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wipe(left)">
                                      <p:cBhvr>
                                        <p:cTn id="17" dur="500"/>
                                        <p:tgtEl>
                                          <p:spTgt spid="3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wipe(left)">
                                      <p:cBhvr>
                                        <p:cTn id="22" dur="500"/>
                                        <p:tgtEl>
                                          <p:spTgt spid="3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nodeType="click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wipe(down)">
                                      <p:cBhvr>
                                        <p:cTn id="27" dur="500"/>
                                        <p:tgtEl>
                                          <p:spTgt spid="4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8100" cap="rnd">
          <a:solidFill>
            <a:srgbClr val="F57C00"/>
          </a:solidFill>
        </a:ln>
      </a:spPr>
      <a:bodyPr rtlCol="0" anchor="ctr"/>
      <a:lstStyle>
        <a:defPPr algn="ctr">
          <a:defRPr/>
        </a:defPPr>
      </a:lstStyle>
    </a:spDef>
    <a:lnDef>
      <a:spPr>
        <a:ln w="38100">
          <a:solidFill>
            <a:srgbClr val="77933C"/>
          </a:solidFill>
          <a:prstDash val="solid"/>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566</TotalTime>
  <Words>12535</Words>
  <Application>Microsoft Office PowerPoint</Application>
  <PresentationFormat>如螢幕大小 (4:3)</PresentationFormat>
  <Paragraphs>1372</Paragraphs>
  <Slides>70</Slides>
  <Notes>70</Notes>
  <HiddenSlides>0</HiddenSlides>
  <MMClips>0</MMClips>
  <ScaleCrop>false</ScaleCrop>
  <HeadingPairs>
    <vt:vector size="8" baseType="variant">
      <vt:variant>
        <vt:lpstr>使用字型</vt:lpstr>
      </vt:variant>
      <vt:variant>
        <vt:i4>10</vt:i4>
      </vt:variant>
      <vt:variant>
        <vt:lpstr>佈景主題</vt:lpstr>
      </vt:variant>
      <vt:variant>
        <vt:i4>1</vt:i4>
      </vt:variant>
      <vt:variant>
        <vt:lpstr>內嵌 OLE 伺服程式</vt:lpstr>
      </vt:variant>
      <vt:variant>
        <vt:i4>1</vt:i4>
      </vt:variant>
      <vt:variant>
        <vt:lpstr>投影片標題</vt:lpstr>
      </vt:variant>
      <vt:variant>
        <vt:i4>70</vt:i4>
      </vt:variant>
    </vt:vector>
  </HeadingPairs>
  <TitlesOfParts>
    <vt:vector size="82" baseType="lpstr">
      <vt:lpstr>Noto Sans CJK JP Regular</vt:lpstr>
      <vt:lpstr>Microsoft JhengHei</vt:lpstr>
      <vt:lpstr>Microsoft JhengHei</vt:lpstr>
      <vt:lpstr>新細明體</vt:lpstr>
      <vt:lpstr>標楷體</vt:lpstr>
      <vt:lpstr>Arial</vt:lpstr>
      <vt:lpstr>Arial Black</vt:lpstr>
      <vt:lpstr>Calibri</vt:lpstr>
      <vt:lpstr>Times New Roman</vt:lpstr>
      <vt:lpstr>Wingdings</vt:lpstr>
      <vt:lpstr>Office 佈景主題</vt:lpstr>
      <vt:lpstr>文件</vt:lpstr>
      <vt:lpstr>PowerPoint 簡報</vt:lpstr>
      <vt:lpstr>PowerPoint 簡報</vt:lpstr>
      <vt:lpstr>一、為何要研修新課綱？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User</cp:lastModifiedBy>
  <cp:revision>70</cp:revision>
  <cp:lastPrinted>2020-12-11T07:46:45Z</cp:lastPrinted>
  <dcterms:modified xsi:type="dcterms:W3CDTF">2020-12-11T07:48:04Z</dcterms:modified>
</cp:coreProperties>
</file>